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86" r:id="rId11"/>
    <p:sldId id="315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(String class)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생성자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byte[] </a:t>
            </a:r>
            <a:r>
              <a:rPr lang="ko-KR" altLang="en-US" sz="2000" smtClean="0"/>
              <a:t>배열을 문자열로 변환하는 생성자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키보드로부터 읽은 바이트 배열을 문자열로 변환</a:t>
            </a:r>
          </a:p>
          <a:p>
            <a:pPr lvl="1"/>
            <a:endParaRPr lang="en-US" altLang="ko-KR" sz="2000" smtClean="0"/>
          </a:p>
          <a:p>
            <a:endParaRPr lang="ko-KR" altLang="en-US" smtClean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919" y="1699096"/>
            <a:ext cx="746601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1032" y="5085482"/>
            <a:ext cx="43815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9" y="5125169"/>
            <a:ext cx="40306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9"/>
          <p:cNvSpPr txBox="1"/>
          <p:nvPr/>
        </p:nvSpPr>
        <p:spPr>
          <a:xfrm>
            <a:off x="5796136" y="764704"/>
            <a:ext cx="2711450" cy="83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+mn-ea"/>
              </a:rPr>
              <a:t>파일의 내용을 읽거나</a:t>
            </a:r>
            <a:r>
              <a:rPr lang="en-US" sz="1200" dirty="0">
                <a:latin typeface="+mn-ea"/>
              </a:rPr>
              <a:t>, </a:t>
            </a:r>
          </a:p>
          <a:p>
            <a:pPr>
              <a:defRPr/>
            </a:pPr>
            <a:r>
              <a:rPr lang="ko-KR" altLang="en-US" sz="1200" dirty="0">
                <a:latin typeface="+mn-ea"/>
              </a:rPr>
              <a:t>네트워크를 통해 받은 데이터는 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ko-KR" altLang="en-US" sz="1200" dirty="0">
                <a:latin typeface="+mn-ea"/>
              </a:rPr>
              <a:t>보통</a:t>
            </a:r>
            <a:r>
              <a:rPr lang="en-US" sz="1200" dirty="0">
                <a:latin typeface="+mn-ea"/>
              </a:rPr>
              <a:t> byte[] </a:t>
            </a:r>
            <a:r>
              <a:rPr lang="ko-KR" altLang="en-US" sz="1200" dirty="0">
                <a:latin typeface="+mn-ea"/>
              </a:rPr>
              <a:t>배열이므로 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ko-KR" altLang="en-US" sz="1200" dirty="0">
                <a:latin typeface="+mn-ea"/>
              </a:rPr>
              <a:t>이것을 문자열로 변환하기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StringTokenizer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문자열 분리 방법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String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split() </a:t>
            </a:r>
            <a:r>
              <a:rPr lang="ko-KR" altLang="en-US" sz="2000" smtClean="0"/>
              <a:t>메소드 이용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java.util.StringTokenizer </a:t>
            </a:r>
            <a:r>
              <a:rPr lang="ko-KR" altLang="en-US" sz="2000" smtClean="0"/>
              <a:t>클래스 이용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r>
              <a:rPr lang="en-US" altLang="ko-KR" sz="2400" smtClean="0"/>
              <a:t>String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split()</a:t>
            </a:r>
          </a:p>
          <a:p>
            <a:pPr lvl="1"/>
            <a:r>
              <a:rPr lang="ko-KR" altLang="en-US" sz="2000" smtClean="0"/>
              <a:t>정규표현식을 구분자로 해서 부분 문자열 분리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배열에 저장하고 리턴</a:t>
            </a:r>
            <a:endParaRPr lang="en-US" altLang="ko-KR" sz="2000" smtClean="0"/>
          </a:p>
          <a:p>
            <a:pPr lvl="1"/>
            <a:endParaRPr lang="en-US" altLang="ko-KR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756" y="3434705"/>
            <a:ext cx="74660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231" y="3863330"/>
            <a:ext cx="74755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StringTokenizer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StringTokenizer </a:t>
            </a:r>
            <a:r>
              <a:rPr lang="ko-KR" altLang="en-US" sz="2400" smtClean="0"/>
              <a:t>클래스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37" y="1768475"/>
            <a:ext cx="7466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7" y="2530475"/>
            <a:ext cx="2505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" y="3870325"/>
            <a:ext cx="75009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StringBuffer, StringBuilder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문자열 결합 연산자 </a:t>
            </a:r>
            <a:r>
              <a:rPr lang="en-US" altLang="ko-KR" sz="2400" smtClean="0"/>
              <a:t>+ </a:t>
            </a:r>
          </a:p>
          <a:p>
            <a:pPr lvl="1"/>
            <a:r>
              <a:rPr lang="en-US" altLang="ko-KR" sz="2000" smtClean="0"/>
              <a:t>String </a:t>
            </a:r>
            <a:r>
              <a:rPr lang="ko-KR" altLang="en-US" sz="2000" smtClean="0"/>
              <a:t>은 내부의 문자열 수정 불가 </a:t>
            </a:r>
            <a:r>
              <a:rPr lang="en-US" altLang="ko-KR" sz="2000" smtClean="0"/>
              <a:t>-&gt; </a:t>
            </a:r>
            <a:r>
              <a:rPr lang="ko-KR" altLang="en-US" sz="2000" smtClean="0"/>
              <a:t>대치된 새로운 문자열 리턴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2" y="1800225"/>
            <a:ext cx="1647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2" y="2619375"/>
            <a:ext cx="4714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StringBuffer, StringBuilder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StringBuffer, StringBuilder </a:t>
            </a:r>
          </a:p>
          <a:p>
            <a:pPr lvl="1"/>
            <a:r>
              <a:rPr lang="ko-KR" altLang="en-US" sz="2000" smtClean="0"/>
              <a:t>버퍼</a:t>
            </a:r>
            <a:r>
              <a:rPr lang="en-US" altLang="ko-KR" sz="2000" smtClean="0"/>
              <a:t>(buffer:</a:t>
            </a:r>
            <a:r>
              <a:rPr lang="ko-KR" altLang="en-US" sz="2000" smtClean="0"/>
              <a:t>데이터를 임시로 저장하는 메모리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문자열 저장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버퍼 내부에서 추가</a:t>
            </a:r>
            <a:r>
              <a:rPr lang="en-US" altLang="ko-KR" sz="2000" smtClean="0"/>
              <a:t>, </a:t>
            </a:r>
            <a:r>
              <a:rPr lang="ko-KR" altLang="en-US" sz="2000" smtClean="0"/>
              <a:t>수정</a:t>
            </a:r>
            <a:r>
              <a:rPr lang="en-US" altLang="ko-KR" sz="2000" smtClean="0"/>
              <a:t>, </a:t>
            </a:r>
            <a:r>
              <a:rPr lang="ko-KR" altLang="en-US" sz="2000" smtClean="0"/>
              <a:t>삭제 작업 가능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멀티 스레드환경</a:t>
            </a:r>
            <a:r>
              <a:rPr lang="en-US" altLang="ko-KR" sz="2000" smtClean="0"/>
              <a:t>: StringBuffer</a:t>
            </a:r>
            <a:r>
              <a:rPr lang="ko-KR" altLang="en-US" sz="2000" smtClean="0"/>
              <a:t> 사용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단일 스레드환경</a:t>
            </a:r>
            <a:r>
              <a:rPr lang="en-US" altLang="ko-KR" sz="2000" smtClean="0"/>
              <a:t>: StringBuilder</a:t>
            </a:r>
            <a:r>
              <a:rPr lang="ko-KR" altLang="en-US" sz="2000" smtClean="0"/>
              <a:t> 사용</a:t>
            </a:r>
            <a:endParaRPr lang="en-US" altLang="ko-KR" sz="2000" smtClean="0"/>
          </a:p>
          <a:p>
            <a:endParaRPr lang="ko-KR" altLang="en-US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532533"/>
            <a:ext cx="35052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3523133"/>
            <a:ext cx="3071813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String </a:t>
            </a:r>
            <a:r>
              <a:rPr lang="ko-KR" altLang="en-US" sz="2400" smtClean="0"/>
              <a:t>메소드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문자열의 추출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비교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찾기</a:t>
            </a:r>
            <a:r>
              <a:rPr lang="en-US" altLang="ko-KR" sz="2000" smtClean="0"/>
              <a:t>, </a:t>
            </a:r>
            <a:r>
              <a:rPr lang="ko-KR" altLang="en-US" sz="2000" smtClean="0"/>
              <a:t>분리</a:t>
            </a:r>
            <a:r>
              <a:rPr lang="en-US" altLang="ko-KR" sz="2000" smtClean="0"/>
              <a:t>, </a:t>
            </a:r>
            <a:r>
              <a:rPr lang="ko-KR" altLang="en-US" sz="2000" smtClean="0"/>
              <a:t>변환등과 같은 다양한 메소드 가짐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사용 빈도 높은 메소드</a:t>
            </a:r>
          </a:p>
          <a:p>
            <a:endParaRPr lang="ko-KR" altLang="en-US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7" y="1953344"/>
            <a:ext cx="7286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/>
              <a:t>문자 추출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charAt</a:t>
            </a:r>
            <a:r>
              <a:rPr lang="en-US" altLang="ko-KR" sz="2000" dirty="0" smtClean="0"/>
              <a:t>())</a:t>
            </a:r>
          </a:p>
          <a:p>
            <a:pPr lvl="2"/>
            <a:r>
              <a:rPr lang="ko-KR" altLang="en-US" dirty="0" smtClean="0"/>
              <a:t>매개 값으로 주어진 인덱스의 문자 리턴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문자열 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(equals())</a:t>
            </a:r>
          </a:p>
          <a:p>
            <a:pPr lvl="2"/>
            <a:r>
              <a:rPr lang="ko-KR" altLang="en-US" dirty="0" smtClean="0">
                <a:solidFill>
                  <a:srgbClr val="00B050"/>
                </a:solidFill>
              </a:rPr>
              <a:t>문자열 비교할 때 </a:t>
            </a:r>
            <a:r>
              <a:rPr lang="en-US" altLang="ko-KR" dirty="0" smtClean="0">
                <a:solidFill>
                  <a:srgbClr val="00B050"/>
                </a:solidFill>
              </a:rPr>
              <a:t>== </a:t>
            </a:r>
            <a:r>
              <a:rPr lang="ko-KR" altLang="en-US" dirty="0" smtClean="0">
                <a:solidFill>
                  <a:srgbClr val="00B050"/>
                </a:solidFill>
              </a:rPr>
              <a:t>연산자 사용하면 원하지 않는 결과 발생</a:t>
            </a:r>
            <a:r>
              <a:rPr lang="en-US" altLang="ko-KR" dirty="0" smtClean="0">
                <a:solidFill>
                  <a:srgbClr val="00B050"/>
                </a:solidFill>
              </a:rPr>
              <a:t>!</a:t>
            </a:r>
            <a:endParaRPr lang="ko-KR" altLang="en-US" dirty="0" smtClean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2281" y="1519386"/>
            <a:ext cx="3200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156" y="1622574"/>
            <a:ext cx="3028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3744" y="3876824"/>
            <a:ext cx="3057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01306" y="3805386"/>
            <a:ext cx="42989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3744" y="4876949"/>
            <a:ext cx="244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3744" y="5591324"/>
            <a:ext cx="26955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/>
              <a:t>문자열 찾기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indexOf</a:t>
            </a:r>
            <a:r>
              <a:rPr lang="en-US" altLang="ko-KR" sz="2000" dirty="0" smtClean="0"/>
              <a:t>())</a:t>
            </a:r>
          </a:p>
          <a:p>
            <a:pPr lvl="2"/>
            <a:r>
              <a:rPr lang="ko-KR" altLang="en-US" dirty="0" err="1" smtClean="0"/>
              <a:t>매개값으로</a:t>
            </a:r>
            <a:r>
              <a:rPr lang="ko-KR" altLang="en-US" dirty="0" smtClean="0"/>
              <a:t> 주어진 문자열이 시작되는 인덱스 리턴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주어진 문자열이 포함되어 있지 않으면</a:t>
            </a:r>
            <a:r>
              <a:rPr lang="en-US" altLang="ko-KR" dirty="0" smtClean="0"/>
              <a:t> -1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특정 문자열이 포함되어 있는지 여부 따라 실행 코드 달리할 때 사용</a:t>
            </a:r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문자열 </a:t>
            </a:r>
            <a:r>
              <a:rPr lang="ko-KR" altLang="en-US" sz="2000" dirty="0" smtClean="0"/>
              <a:t>길이</a:t>
            </a:r>
            <a:r>
              <a:rPr lang="en-US" altLang="ko-KR" sz="2000" dirty="0" smtClean="0"/>
              <a:t>(length()) – </a:t>
            </a:r>
            <a:r>
              <a:rPr lang="ko-KR" altLang="en-US" sz="2000" dirty="0" smtClean="0">
                <a:solidFill>
                  <a:srgbClr val="00B050"/>
                </a:solidFill>
              </a:rPr>
              <a:t>공백도 문자에 포함</a:t>
            </a:r>
          </a:p>
          <a:p>
            <a:pPr lvl="1"/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218" y="1822995"/>
            <a:ext cx="32956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9656" y="1822995"/>
            <a:ext cx="31337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0618" y="4229645"/>
            <a:ext cx="2867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1056" y="4005808"/>
            <a:ext cx="3143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smtClean="0"/>
              <a:t>문자열 대치</a:t>
            </a:r>
            <a:r>
              <a:rPr lang="en-US" altLang="ko-KR" sz="2000" smtClean="0"/>
              <a:t>(replace())</a:t>
            </a:r>
          </a:p>
          <a:p>
            <a:pPr lvl="2"/>
            <a:r>
              <a:rPr lang="ko-KR" altLang="en-US" smtClean="0"/>
              <a:t>첫 번째 매개값인 문자열 찾음</a:t>
            </a:r>
            <a:endParaRPr lang="en-US" altLang="ko-KR" smtClean="0"/>
          </a:p>
          <a:p>
            <a:pPr lvl="2"/>
            <a:r>
              <a:rPr lang="ko-KR" altLang="en-US" smtClean="0"/>
              <a:t>두 번째 매개값인 문자열로 대치</a:t>
            </a:r>
            <a:endParaRPr lang="en-US" altLang="ko-KR" smtClean="0"/>
          </a:p>
          <a:p>
            <a:pPr lvl="2"/>
            <a:r>
              <a:rPr lang="ko-KR" altLang="en-US" smtClean="0"/>
              <a:t>새로운 문자열 리턴</a:t>
            </a:r>
          </a:p>
          <a:p>
            <a:endParaRPr lang="ko-KR" altLang="en-US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060848"/>
            <a:ext cx="5543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smtClean="0"/>
              <a:t>문자열 잘라내기</a:t>
            </a:r>
            <a:r>
              <a:rPr lang="en-US" altLang="ko-KR" sz="2000" smtClean="0"/>
              <a:t>(substring())</a:t>
            </a:r>
          </a:p>
          <a:p>
            <a:pPr lvl="2"/>
            <a:r>
              <a:rPr lang="en-US" altLang="ko-KR" smtClean="0"/>
              <a:t>substring(int beginIndex, int endIndex)</a:t>
            </a:r>
          </a:p>
          <a:p>
            <a:pPr lvl="3"/>
            <a:r>
              <a:rPr lang="en-US" altLang="ko-KR" smtClean="0"/>
              <a:t> </a:t>
            </a:r>
            <a:r>
              <a:rPr lang="ko-KR" altLang="en-US" smtClean="0"/>
              <a:t>주어진 시작과 끝 인덱스 사이의 문자열 추출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substring(int beginIndex)</a:t>
            </a:r>
          </a:p>
          <a:p>
            <a:pPr lvl="3"/>
            <a:r>
              <a:rPr lang="en-US" altLang="ko-KR" smtClean="0"/>
              <a:t> </a:t>
            </a:r>
            <a:r>
              <a:rPr lang="ko-KR" altLang="en-US" smtClean="0"/>
              <a:t>주어진 인덱스 이후부터 끝까지 문자열 추출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232" y="2769344"/>
            <a:ext cx="5410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232" y="3867894"/>
            <a:ext cx="74755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smtClean="0"/>
              <a:t>알파벳 소∙대문자 변경 </a:t>
            </a:r>
            <a:r>
              <a:rPr lang="en-US" altLang="ko-KR" sz="2000" smtClean="0"/>
              <a:t>(toLowerCase(), toUpperCase())</a:t>
            </a:r>
          </a:p>
          <a:p>
            <a:endParaRPr lang="ko-KR" altLang="en-US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2662" y="1340768"/>
            <a:ext cx="3419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2662" y="2559968"/>
            <a:ext cx="4638675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2000" smtClean="0"/>
              <a:t>문자열 앞뒤 공백 잘라내기</a:t>
            </a:r>
            <a:r>
              <a:rPr lang="en-US" altLang="ko-KR" sz="2000" smtClean="0"/>
              <a:t>(trim())</a:t>
            </a:r>
            <a:r>
              <a:rPr lang="ko-KR" altLang="en-US" sz="2000" smtClean="0"/>
              <a:t> </a:t>
            </a:r>
            <a:endParaRPr lang="en-US" altLang="ko-KR" sz="200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3956" y="1750218"/>
            <a:ext cx="3267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956" y="2664618"/>
            <a:ext cx="4256088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smtClean="0"/>
              <a:t>문자열 변환</a:t>
            </a:r>
            <a:r>
              <a:rPr lang="en-US" altLang="ko-KR" sz="2000" smtClean="0"/>
              <a:t>(valueOf())</a:t>
            </a:r>
          </a:p>
          <a:p>
            <a:pPr lvl="2"/>
            <a:r>
              <a:rPr lang="ko-KR" altLang="en-US" smtClean="0"/>
              <a:t>기본 타입의 값을 문자열로 변환</a:t>
            </a:r>
            <a:endParaRPr lang="en-US" altLang="ko-KR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/>
          <a:srcRect l="-31201" r="31201"/>
          <a:stretch/>
        </p:blipFill>
        <p:spPr bwMode="auto">
          <a:xfrm>
            <a:off x="-3060848" y="1840508"/>
            <a:ext cx="1153792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304</Words>
  <Application>Microsoft Office PowerPoint</Application>
  <PresentationFormat>화면 슬라이드 쇼(4:3)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153</cp:revision>
  <dcterms:created xsi:type="dcterms:W3CDTF">2018-03-28T12:54:45Z</dcterms:created>
  <dcterms:modified xsi:type="dcterms:W3CDTF">2023-11-23T23:36:49Z</dcterms:modified>
</cp:coreProperties>
</file>