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4" r:id="rId4"/>
    <p:sldId id="313" r:id="rId5"/>
    <p:sldId id="315" r:id="rId6"/>
    <p:sldId id="316" r:id="rId7"/>
    <p:sldId id="317" r:id="rId8"/>
    <p:sldId id="31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(Math / Random Class /Format/Arrays)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Math, Random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Math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수학 계산에 사용할 수 있는 정적 메소드 제공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369" y="1676747"/>
            <a:ext cx="7561263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Math, Random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775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Random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pPr lvl="1"/>
            <a:r>
              <a:rPr lang="en-US" altLang="ko-KR" smtClean="0"/>
              <a:t>boolean, int, long, float, double </a:t>
            </a:r>
            <a:r>
              <a:rPr lang="ko-KR" altLang="en-US" smtClean="0"/>
              <a:t>난수 입수 가능</a:t>
            </a:r>
            <a:endParaRPr lang="en-US" altLang="ko-KR" smtClean="0"/>
          </a:p>
          <a:p>
            <a:pPr lvl="1"/>
            <a:r>
              <a:rPr lang="ko-KR" altLang="en-US" smtClean="0"/>
              <a:t>난수를 만드는 알고리즘에 사용되는 종자값</a:t>
            </a:r>
            <a:r>
              <a:rPr lang="en-US" altLang="ko-KR" smtClean="0"/>
              <a:t>(seed)</a:t>
            </a:r>
            <a:r>
              <a:rPr lang="ko-KR" altLang="en-US" smtClean="0"/>
              <a:t> 설정 가능</a:t>
            </a:r>
            <a:endParaRPr lang="en-US" altLang="ko-KR" smtClean="0"/>
          </a:p>
          <a:p>
            <a:pPr lvl="2"/>
            <a:r>
              <a:rPr lang="ko-KR" altLang="en-US" smtClean="0"/>
              <a:t>종자값이 같으면 같은 난수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Random </a:t>
            </a:r>
            <a:r>
              <a:rPr lang="ko-KR" altLang="en-US" sz="2000" smtClean="0"/>
              <a:t>클래스로 부터 </a:t>
            </a:r>
            <a:r>
              <a:rPr lang="en-US" altLang="ko-KR" sz="2000" smtClean="0"/>
              <a:t>Random</a:t>
            </a:r>
            <a:r>
              <a:rPr lang="ko-KR" altLang="en-US" sz="2000" smtClean="0"/>
              <a:t>객체 생성하는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Random </a:t>
            </a:r>
            <a:r>
              <a:rPr lang="ko-KR" altLang="en-US" sz="2000" smtClean="0"/>
              <a:t>클래스가 제공하는 메소드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369" y="2677666"/>
            <a:ext cx="75422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369" y="4293096"/>
            <a:ext cx="756126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Format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77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mtClean="0"/>
              <a:t>형식</a:t>
            </a:r>
            <a:r>
              <a:rPr lang="en-US" altLang="ko-KR" sz="2400" smtClean="0"/>
              <a:t>(Format)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pPr lvl="1">
              <a:defRPr/>
            </a:pPr>
            <a:r>
              <a:rPr lang="ko-KR" altLang="en-US" sz="2000" smtClean="0"/>
              <a:t>숫자와 날짜를 원하는 형식의 문자열로 변환</a:t>
            </a:r>
            <a:endParaRPr lang="en-US" altLang="ko-KR" sz="2000" smtClean="0"/>
          </a:p>
          <a:p>
            <a:pPr lvl="1">
              <a:defRPr/>
            </a:pPr>
            <a:r>
              <a:rPr lang="ko-KR" altLang="en-US" sz="2000" smtClean="0"/>
              <a:t>종류</a:t>
            </a:r>
            <a:endParaRPr lang="en-US" altLang="ko-KR" sz="2000" smtClean="0"/>
          </a:p>
          <a:p>
            <a:pPr lvl="2">
              <a:defRPr/>
            </a:pPr>
            <a:r>
              <a:rPr lang="ko-KR" altLang="en-US" smtClean="0"/>
              <a:t>숫자 형식</a:t>
            </a:r>
            <a:r>
              <a:rPr lang="en-US" altLang="ko-KR" smtClean="0"/>
              <a:t>: DecimalFormat</a:t>
            </a:r>
          </a:p>
          <a:p>
            <a:pPr lvl="2">
              <a:defRPr/>
            </a:pPr>
            <a:r>
              <a:rPr lang="ko-KR" altLang="en-US" smtClean="0"/>
              <a:t>날짜 형식</a:t>
            </a:r>
            <a:r>
              <a:rPr lang="en-US" altLang="ko-KR" smtClean="0"/>
              <a:t>: SimpleDateFormat</a:t>
            </a:r>
          </a:p>
          <a:p>
            <a:pPr lvl="2">
              <a:defRPr/>
            </a:pPr>
            <a:r>
              <a:rPr lang="ko-KR" altLang="en-US" smtClean="0"/>
              <a:t>매개변수화 된 문자열 형식</a:t>
            </a:r>
            <a:r>
              <a:rPr lang="en-US" altLang="ko-KR" smtClean="0"/>
              <a:t>: MessageFormat</a:t>
            </a:r>
          </a:p>
          <a:p>
            <a:pPr lvl="2"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z="2400" smtClean="0"/>
              <a:t>숫자 형식 클래스</a:t>
            </a:r>
            <a:r>
              <a:rPr lang="en-US" altLang="ko-KR" sz="2400" smtClean="0"/>
              <a:t>(DecimalFormat)</a:t>
            </a:r>
          </a:p>
          <a:p>
            <a:pPr lvl="1">
              <a:defRPr/>
            </a:pPr>
            <a:r>
              <a:rPr lang="ko-KR" altLang="en-US" sz="2000" smtClean="0"/>
              <a:t>적용할 패턴 선택해 생성자 매개값으로 지정 후 객체 생성</a:t>
            </a:r>
          </a:p>
          <a:p>
            <a:pPr>
              <a:defRPr/>
            </a:pPr>
            <a:endParaRPr lang="en-US" altLang="ko-KR" sz="2400" smtClean="0"/>
          </a:p>
          <a:p>
            <a:pPr marL="627062" lvl="2" indent="0">
              <a:buFontTx/>
              <a:buNone/>
              <a:defRPr/>
            </a:pPr>
            <a:endParaRPr lang="en-US" altLang="ko-KR" smtClean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3789040"/>
            <a:ext cx="4067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Format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775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날짜 형식 클래스</a:t>
            </a:r>
            <a:r>
              <a:rPr lang="en-US" altLang="ko-KR" sz="2400" smtClean="0"/>
              <a:t>(SimpleDateFormat)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매개변수화 된 문자열 형식 클래스</a:t>
            </a:r>
            <a:r>
              <a:rPr lang="en-US" altLang="ko-KR" sz="2400" smtClean="0"/>
              <a:t>(MessageFormat)</a:t>
            </a:r>
            <a:endParaRPr lang="ko-KR" altLang="en-US" sz="2400" smtClean="0"/>
          </a:p>
          <a:p>
            <a:endParaRPr lang="en-US" altLang="ko-KR" sz="2400" smtClean="0"/>
          </a:p>
          <a:p>
            <a:endParaRPr lang="ko-KR" altLang="en-US" sz="240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91009"/>
            <a:ext cx="742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2005384"/>
            <a:ext cx="74295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5013176"/>
            <a:ext cx="74660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544" y="5656114"/>
            <a:ext cx="747553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Arrays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77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Arrays</a:t>
            </a:r>
          </a:p>
          <a:p>
            <a:pPr lvl="1"/>
            <a:r>
              <a:rPr lang="ko-KR" altLang="en-US" sz="2000" smtClean="0"/>
              <a:t>배열 조작 기능을 가지고 있는 클래스 </a:t>
            </a:r>
            <a:r>
              <a:rPr lang="en-US" altLang="ko-KR" sz="2000" smtClean="0"/>
              <a:t>- </a:t>
            </a:r>
            <a:r>
              <a:rPr lang="ko-KR" altLang="en-US" smtClean="0"/>
              <a:t>배열 복사</a:t>
            </a:r>
            <a:r>
              <a:rPr lang="en-US" altLang="ko-KR" smtClean="0"/>
              <a:t>, </a:t>
            </a:r>
            <a:r>
              <a:rPr lang="ko-KR" altLang="en-US" smtClean="0"/>
              <a:t>항목 정렬</a:t>
            </a:r>
            <a:r>
              <a:rPr lang="en-US" altLang="ko-KR" smtClean="0"/>
              <a:t>, </a:t>
            </a:r>
            <a:r>
              <a:rPr lang="ko-KR" altLang="en-US" smtClean="0"/>
              <a:t>항목 검색</a:t>
            </a:r>
            <a:endParaRPr lang="en-US" altLang="ko-KR" smtClean="0"/>
          </a:p>
          <a:p>
            <a:pPr lvl="1"/>
            <a:r>
              <a:rPr lang="ko-KR" altLang="en-US" sz="2000" smtClean="0"/>
              <a:t>제공하는 정적 메소드</a:t>
            </a:r>
            <a:endParaRPr lang="en-US" altLang="ko-KR" sz="2000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endParaRPr lang="ko-KR" altLang="en-US" smtClean="0"/>
          </a:p>
          <a:p>
            <a:endParaRPr lang="ko-KR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369" y="1932781"/>
            <a:ext cx="7561263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Arrays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775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000" dirty="0" smtClean="0"/>
              <a:t>배열 복사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err="1" smtClean="0"/>
              <a:t>Arrays.copyOf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복사할 길이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r>
              <a:rPr lang="en-US" altLang="ko-KR" dirty="0" smtClean="0"/>
              <a:t> 0 ~ (</a:t>
            </a:r>
            <a:r>
              <a:rPr lang="ko-KR" altLang="en-US" dirty="0" smtClean="0"/>
              <a:t>복사할 길이</a:t>
            </a:r>
            <a:r>
              <a:rPr lang="en-US" altLang="ko-KR" dirty="0" smtClean="0"/>
              <a:t>-1)</a:t>
            </a:r>
            <a:r>
              <a:rPr lang="ko-KR" altLang="en-US" dirty="0" smtClean="0"/>
              <a:t>까지 항목 복사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복사할 길이는 원본 배열의 길이보다 커도 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err="1" smtClean="0"/>
              <a:t>copyOfRange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인덱스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 인덱스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시작인덱스 </a:t>
            </a:r>
            <a:r>
              <a:rPr lang="en-US" altLang="ko-KR" dirty="0" smtClean="0"/>
              <a:t>~ (</a:t>
            </a:r>
            <a:r>
              <a:rPr lang="ko-KR" altLang="en-US" dirty="0" smtClean="0"/>
              <a:t>끝 인덱스</a:t>
            </a:r>
            <a:r>
              <a:rPr lang="en-US" altLang="ko-KR" dirty="0" smtClean="0"/>
              <a:t>-1)</a:t>
            </a:r>
            <a:r>
              <a:rPr lang="ko-KR" altLang="en-US" dirty="0" smtClean="0"/>
              <a:t>까지 항목 복사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err="1" smtClean="0"/>
              <a:t>System.arraycopy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707" y="2060848"/>
            <a:ext cx="7466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1707" y="3784079"/>
            <a:ext cx="3543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1707" y="5413622"/>
            <a:ext cx="7475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Arrays </a:t>
            </a:r>
            <a:r>
              <a:rPr lang="ko-KR" altLang="en-US" smtClean="0"/>
              <a:t>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692696"/>
            <a:ext cx="86775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배열 항목 비교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Arrays.equals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 - 1</a:t>
            </a:r>
            <a:r>
              <a:rPr lang="ko-KR" altLang="en-US" dirty="0" smtClean="0"/>
              <a:t>차 항목의 값만 비교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Arrays.deepEquals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 -  </a:t>
            </a:r>
            <a:r>
              <a:rPr lang="ko-KR" altLang="en-US" dirty="0" smtClean="0"/>
              <a:t>중첩된 배열의 항목까지 비교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ko-KR" altLang="en-US" sz="2000" dirty="0" smtClean="0"/>
              <a:t>배열 항목 정렬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Arrays.sort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)- </a:t>
            </a:r>
            <a:r>
              <a:rPr lang="ko-KR" altLang="en-US" dirty="0" smtClean="0"/>
              <a:t>항목 오름차 순으로 정렬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타입이거나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 배열 자동 정렬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정의 클래스 배열은 </a:t>
            </a:r>
            <a:r>
              <a:rPr lang="en-US" altLang="ko-KR" dirty="0" smtClean="0"/>
              <a:t>Comparable </a:t>
            </a:r>
            <a:r>
              <a:rPr lang="ko-KR" altLang="en-US" dirty="0" smtClean="0"/>
              <a:t>인터페이스를 구현해야만 정렬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배열 항목 검색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특정 값 위치한 인덱스 얻는 것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Arrays.sort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먼저 정렬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Arrays.binarySearch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찾는 값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항목을 찾아야 정확한 값이 나옴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288</Words>
  <Application>Microsoft Office PowerPoint</Application>
  <PresentationFormat>화면 슬라이드 쇼(4:3)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180</cp:revision>
  <dcterms:created xsi:type="dcterms:W3CDTF">2018-03-28T12:54:45Z</dcterms:created>
  <dcterms:modified xsi:type="dcterms:W3CDTF">2023-11-24T07:41:15Z</dcterms:modified>
</cp:coreProperties>
</file>