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7" r:id="rId3"/>
    <p:sldId id="308" r:id="rId4"/>
    <p:sldId id="309" r:id="rId5"/>
    <p:sldId id="311" r:id="rId6"/>
    <p:sldId id="31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014" y="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7960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8980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7013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5722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0367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2019-04-16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1592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2019-04-16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3644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2019-04-16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381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2019-04-16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09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2019-04-16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9980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2019-04-16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9455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C3DD0-C895-498B-AB2B-83EBFE5904A8}" type="datetimeFigureOut">
              <a:rPr lang="ko-KR" altLang="en-US" smtClean="0"/>
              <a:pPr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2655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1556792"/>
            <a:ext cx="7128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프로그래밍 언어 활용 강의안</a:t>
            </a:r>
            <a:endParaRPr lang="en-US" altLang="ko-KR" sz="4000" b="1" dirty="0" smtClean="0"/>
          </a:p>
          <a:p>
            <a:pPr algn="ctr"/>
            <a:r>
              <a:rPr lang="en-US" altLang="ko-KR" sz="4000" b="1" smtClean="0"/>
              <a:t>(Wrapper class)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xmlns="" val="153823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포장 객체</a:t>
            </a:r>
            <a:r>
              <a:rPr lang="en-US" altLang="ko-KR" smtClean="0"/>
              <a:t>(Wrapper Class)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/>
              <a:t>포장</a:t>
            </a:r>
            <a:r>
              <a:rPr lang="en-US" altLang="ko-KR" sz="2400" smtClean="0"/>
              <a:t>(Wrapper) </a:t>
            </a:r>
            <a:r>
              <a:rPr lang="ko-KR" altLang="en-US" sz="2400" smtClean="0"/>
              <a:t>객체란</a:t>
            </a:r>
            <a:r>
              <a:rPr lang="en-US" altLang="ko-KR" sz="2400" smtClean="0"/>
              <a:t>?</a:t>
            </a:r>
          </a:p>
          <a:p>
            <a:pPr lvl="1"/>
            <a:r>
              <a:rPr lang="ko-KR" altLang="en-US" smtClean="0"/>
              <a:t>기본 타입</a:t>
            </a:r>
            <a:r>
              <a:rPr lang="en-US" altLang="ko-KR" smtClean="0"/>
              <a:t>(byte, char, short, int, long, float, double, boolean)</a:t>
            </a:r>
            <a:r>
              <a:rPr lang="ko-KR" altLang="en-US" smtClean="0"/>
              <a:t> 값을 내부에 두고 포장하는 객체</a:t>
            </a:r>
            <a:endParaRPr lang="en-US" altLang="ko-KR" smtClean="0"/>
          </a:p>
          <a:p>
            <a:pPr lvl="1"/>
            <a:r>
              <a:rPr lang="ko-KR" altLang="en-US" sz="2000" smtClean="0"/>
              <a:t>기본 타입의 값은 외부에서 변경 불가</a:t>
            </a:r>
          </a:p>
          <a:p>
            <a:endParaRPr lang="ko-KR" altLang="en-US" smtClean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9944" y="2486000"/>
            <a:ext cx="750411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포장 객체</a:t>
            </a:r>
            <a:r>
              <a:rPr lang="en-US" altLang="ko-KR" smtClean="0"/>
              <a:t>(Wrapper Class)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/>
              <a:t>박싱</a:t>
            </a:r>
            <a:r>
              <a:rPr lang="en-US" altLang="ko-KR" sz="2400" smtClean="0"/>
              <a:t>(Boxing)</a:t>
            </a:r>
            <a:r>
              <a:rPr lang="ko-KR" altLang="en-US" sz="2400" smtClean="0"/>
              <a:t>과 언박싱</a:t>
            </a:r>
            <a:r>
              <a:rPr lang="en-US" altLang="ko-KR" sz="2400" smtClean="0"/>
              <a:t>(Unboxing)</a:t>
            </a:r>
          </a:p>
          <a:p>
            <a:pPr lvl="1"/>
            <a:r>
              <a:rPr lang="ko-KR" altLang="en-US" sz="2000" smtClean="0"/>
              <a:t>박싱</a:t>
            </a:r>
            <a:r>
              <a:rPr lang="en-US" altLang="ko-KR" sz="2000" smtClean="0"/>
              <a:t>(Boxing): </a:t>
            </a:r>
            <a:r>
              <a:rPr lang="ko-KR" altLang="en-US" sz="2000" smtClean="0"/>
              <a:t>기본 타입의 값을 포장 객체로 만드는 과정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언박싱</a:t>
            </a:r>
            <a:r>
              <a:rPr lang="en-US" altLang="ko-KR" sz="2000" smtClean="0"/>
              <a:t>(Unboxing): </a:t>
            </a:r>
            <a:r>
              <a:rPr lang="ko-KR" altLang="en-US" sz="2000" smtClean="0"/>
              <a:t>포장 객체에서 기본 타입의 값을 얻어내는 과정</a:t>
            </a:r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r>
              <a:rPr lang="ko-KR" altLang="en-US" sz="2000" smtClean="0"/>
              <a:t>박싱 하는 방법</a:t>
            </a:r>
            <a:endParaRPr lang="en-US" altLang="ko-KR" sz="2000" smtClean="0"/>
          </a:p>
          <a:p>
            <a:pPr lvl="2"/>
            <a:r>
              <a:rPr lang="ko-KR" altLang="en-US" smtClean="0"/>
              <a:t>생성자 이용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r>
              <a:rPr lang="en-US" altLang="ko-KR" smtClean="0"/>
              <a:t>valueOf() </a:t>
            </a:r>
            <a:r>
              <a:rPr lang="ko-KR" altLang="en-US" smtClean="0"/>
              <a:t>메소드 이용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en-US" altLang="ko-KR" sz="200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994" y="2820838"/>
            <a:ext cx="6572250" cy="219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994" y="5589240"/>
            <a:ext cx="746601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포장 객체</a:t>
            </a:r>
            <a:r>
              <a:rPr lang="en-US" altLang="ko-KR" smtClean="0"/>
              <a:t>(Wrapper Class)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자동 박싱과 언박싱</a:t>
            </a:r>
            <a:endParaRPr lang="en-US" altLang="ko-KR" smtClean="0"/>
          </a:p>
          <a:p>
            <a:pPr lvl="1"/>
            <a:r>
              <a:rPr lang="ko-KR" altLang="en-US" smtClean="0"/>
              <a:t>자동 박싱 </a:t>
            </a:r>
            <a:r>
              <a:rPr lang="en-US" altLang="ko-KR" smtClean="0"/>
              <a:t>- </a:t>
            </a:r>
            <a:r>
              <a:rPr lang="ko-KR" altLang="en-US" smtClean="0"/>
              <a:t>포장 클래스 타입에 기본값이 대입될 경우 발생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자동 언박싱 </a:t>
            </a:r>
            <a:r>
              <a:rPr lang="en-US" altLang="ko-KR" smtClean="0"/>
              <a:t>-</a:t>
            </a:r>
            <a:r>
              <a:rPr lang="ko-KR" altLang="en-US" smtClean="0"/>
              <a:t> 기본 타입에 포장 객체가 대입될 경우 발생</a:t>
            </a:r>
            <a:endParaRPr lang="en-US" altLang="ko-KR" smtClean="0"/>
          </a:p>
          <a:p>
            <a:pPr lvl="1"/>
            <a:endParaRPr lang="en-US" altLang="ko-KR" smtClean="0"/>
          </a:p>
          <a:p>
            <a:endParaRPr lang="ko-KR" altLang="en-US" smtClean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993" y="2009775"/>
            <a:ext cx="7466013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993" y="2543175"/>
            <a:ext cx="35718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993" y="4149080"/>
            <a:ext cx="7466013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포장 객체</a:t>
            </a:r>
            <a:r>
              <a:rPr lang="en-US" altLang="ko-KR" smtClean="0"/>
              <a:t>(Wrapper Class)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/>
              <a:t>문자열을 기본 타입 값으로 변환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parse + </a:t>
            </a:r>
            <a:r>
              <a:rPr lang="ko-KR" altLang="en-US" sz="2000" smtClean="0"/>
              <a:t>기본타입 명 </a:t>
            </a:r>
            <a:r>
              <a:rPr lang="en-US" altLang="ko-KR" sz="2000" smtClean="0">
                <a:sym typeface="Wingdings" pitchFamily="2" charset="2"/>
              </a:rPr>
              <a:t> </a:t>
            </a:r>
            <a:r>
              <a:rPr lang="ko-KR" altLang="en-US" sz="2000" smtClean="0">
                <a:sym typeface="Wingdings" pitchFamily="2" charset="2"/>
              </a:rPr>
              <a:t>정적 메소드</a:t>
            </a:r>
            <a:endParaRPr lang="en-US" altLang="ko-KR" sz="2000" smtClean="0">
              <a:sym typeface="Wingdings" pitchFamily="2" charset="2"/>
            </a:endParaRPr>
          </a:p>
          <a:p>
            <a:pPr lvl="1"/>
            <a:endParaRPr lang="en-US" altLang="ko-KR" sz="2000" smtClean="0">
              <a:sym typeface="Wingdings" pitchFamily="2" charset="2"/>
            </a:endParaRPr>
          </a:p>
          <a:p>
            <a:pPr lvl="1"/>
            <a:endParaRPr lang="en-US" altLang="ko-KR" sz="2000" smtClean="0">
              <a:sym typeface="Wingdings" pitchFamily="2" charset="2"/>
            </a:endParaRPr>
          </a:p>
          <a:p>
            <a:pPr lvl="1"/>
            <a:endParaRPr lang="en-US" altLang="ko-KR" sz="2000" smtClean="0">
              <a:sym typeface="Wingdings" pitchFamily="2" charset="2"/>
            </a:endParaRPr>
          </a:p>
          <a:p>
            <a:pPr lvl="1"/>
            <a:endParaRPr lang="en-US" altLang="ko-KR" sz="2000" smtClean="0">
              <a:sym typeface="Wingdings" pitchFamily="2" charset="2"/>
            </a:endParaRPr>
          </a:p>
          <a:p>
            <a:pPr lvl="1"/>
            <a:endParaRPr lang="en-US" altLang="ko-KR" sz="2000" smtClean="0">
              <a:sym typeface="Wingdings" pitchFamily="2" charset="2"/>
            </a:endParaRPr>
          </a:p>
          <a:p>
            <a:pPr lvl="1"/>
            <a:endParaRPr lang="en-US" altLang="ko-KR" sz="2000" smtClean="0">
              <a:sym typeface="Wingdings" pitchFamily="2" charset="2"/>
            </a:endParaRPr>
          </a:p>
          <a:p>
            <a:pPr lvl="1"/>
            <a:endParaRPr lang="en-US" altLang="ko-KR" sz="2000" smtClean="0">
              <a:sym typeface="Wingdings" pitchFamily="2" charset="2"/>
            </a:endParaRPr>
          </a:p>
          <a:p>
            <a:pPr lvl="1"/>
            <a:endParaRPr lang="en-US" altLang="ko-KR" sz="2000" smtClean="0">
              <a:sym typeface="Wingdings" pitchFamily="2" charset="2"/>
            </a:endParaRPr>
          </a:p>
          <a:p>
            <a:pPr lvl="1"/>
            <a:endParaRPr lang="en-US" altLang="ko-KR" sz="2000" smtClean="0">
              <a:sym typeface="Wingdings" pitchFamily="2" charset="2"/>
            </a:endParaRPr>
          </a:p>
          <a:p>
            <a:endParaRPr lang="en-US" altLang="ko-KR" sz="2400" smtClean="0"/>
          </a:p>
          <a:p>
            <a:r>
              <a:rPr lang="ko-KR" altLang="en-US" sz="2400" smtClean="0"/>
              <a:t>포장값 비교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포장 객체는 내부 값을 비교하기 위해  </a:t>
            </a:r>
            <a:r>
              <a:rPr lang="en-US" altLang="ko-KR" sz="2000" smtClean="0"/>
              <a:t> ==</a:t>
            </a:r>
            <a:r>
              <a:rPr lang="ko-KR" altLang="en-US" sz="2000" smtClean="0"/>
              <a:t>와</a:t>
            </a:r>
            <a:r>
              <a:rPr lang="en-US" altLang="ko-KR" sz="2000" smtClean="0"/>
              <a:t> != </a:t>
            </a:r>
            <a:r>
              <a:rPr lang="ko-KR" altLang="en-US" sz="2000" smtClean="0"/>
              <a:t>연산자 사용 불가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값을 언박싱해 비교하거나</a:t>
            </a:r>
            <a:r>
              <a:rPr lang="en-US" altLang="ko-KR" sz="2000" smtClean="0"/>
              <a:t>, equals() </a:t>
            </a:r>
            <a:r>
              <a:rPr lang="ko-KR" altLang="en-US" sz="2000" smtClean="0"/>
              <a:t>메소드로 내부 값 비교할 것 </a:t>
            </a:r>
            <a:endParaRPr lang="en-US" altLang="ko-KR" sz="2000" smtClean="0"/>
          </a:p>
          <a:p>
            <a:pPr lvl="2"/>
            <a:endParaRPr lang="en-US" altLang="ko-KR" smtClean="0"/>
          </a:p>
          <a:p>
            <a:endParaRPr lang="en-US" altLang="ko-KR" sz="2400" smtClean="0"/>
          </a:p>
          <a:p>
            <a:endParaRPr lang="ko-KR" altLang="en-US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2331" y="1772816"/>
            <a:ext cx="7399338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포장 객체</a:t>
            </a:r>
            <a:r>
              <a:rPr lang="en-US" altLang="ko-KR" smtClean="0"/>
              <a:t>(Wrapper Class)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최상위 객체 </a:t>
            </a:r>
            <a:r>
              <a:rPr lang="en-US" altLang="ko-KR" smtClean="0"/>
              <a:t>Number</a:t>
            </a:r>
            <a:endParaRPr lang="ko-KR" altLang="en-US" smtClean="0"/>
          </a:p>
        </p:txBody>
      </p:sp>
      <p:pic>
        <p:nvPicPr>
          <p:cNvPr id="1027" name="Picture 3" descr="C:\Users\kiguen\Desktop\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5656" y="1556792"/>
            <a:ext cx="5705475" cy="21336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0" y="49411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https://</a:t>
            </a:r>
            <a:r>
              <a:rPr lang="en-US" altLang="ko-KR" smtClean="0"/>
              <a:t>docs.oracle.com/javase/8/docs/api/java/lang/Number.html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</TotalTime>
  <Words>180</Words>
  <Application>Microsoft Office PowerPoint</Application>
  <PresentationFormat>화면 슬라이드 쇼(4:3)</PresentationFormat>
  <Paragraphs>55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user</cp:lastModifiedBy>
  <cp:revision>163</cp:revision>
  <dcterms:created xsi:type="dcterms:W3CDTF">2018-03-28T12:54:45Z</dcterms:created>
  <dcterms:modified xsi:type="dcterms:W3CDTF">2019-04-16T00:02:15Z</dcterms:modified>
</cp:coreProperties>
</file>