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예외처리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떠 넘기기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throws</a:t>
            </a:r>
          </a:p>
          <a:p>
            <a:pPr lvl="1"/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선언부</a:t>
            </a:r>
            <a:r>
              <a:rPr lang="ko-KR" altLang="en-US" sz="2000" dirty="0"/>
              <a:t> 끝에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 err="1"/>
              <a:t>메소드에서</a:t>
            </a:r>
            <a:r>
              <a:rPr lang="ko-KR" altLang="en-US" sz="2000" dirty="0"/>
              <a:t> 처리하지 않은 예외를 호출한 곳으로 떠 넘기는 역할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5167313"/>
            <a:ext cx="6134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6792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75992"/>
            <a:ext cx="746601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8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 리소스 닫기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try-with-resources</a:t>
            </a:r>
            <a:endParaRPr lang="en-US" altLang="ko-KR" sz="2400" dirty="0"/>
          </a:p>
          <a:p>
            <a:pPr lvl="1"/>
            <a:r>
              <a:rPr lang="ko-KR" altLang="en-US" sz="2000" dirty="0"/>
              <a:t>예외 발생 여부와 상관 없음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사용했던 리소스 객체의</a:t>
            </a:r>
            <a:r>
              <a:rPr lang="en-US" altLang="ko-KR" sz="2000" dirty="0"/>
              <a:t> close()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호출해 리소스 닫음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리소스 객체 </a:t>
            </a:r>
            <a:endParaRPr lang="en-US" altLang="ko-KR" sz="2000" dirty="0"/>
          </a:p>
          <a:p>
            <a:pPr lvl="2"/>
            <a:r>
              <a:rPr lang="ko-KR" altLang="en-US" dirty="0"/>
              <a:t>각종 </a:t>
            </a:r>
            <a:r>
              <a:rPr lang="ko-KR" altLang="en-US" dirty="0" err="1"/>
              <a:t>입출력스트림</a:t>
            </a:r>
            <a:r>
              <a:rPr lang="en-US" altLang="ko-KR" dirty="0"/>
              <a:t>, </a:t>
            </a:r>
            <a:r>
              <a:rPr lang="ko-KR" altLang="en-US" dirty="0"/>
              <a:t>서버소켓</a:t>
            </a:r>
            <a:r>
              <a:rPr lang="en-US" altLang="ko-KR" dirty="0"/>
              <a:t>, 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/>
              <a:t>각종 채널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java.lang.AutoCloseable</a:t>
            </a:r>
            <a:r>
              <a:rPr lang="en-US" altLang="ko-KR" dirty="0"/>
              <a:t> </a:t>
            </a:r>
            <a:r>
              <a:rPr lang="ko-KR" altLang="en-US" dirty="0"/>
              <a:t>인터페이스 구현하고 있어야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2419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정의 예외와 예외 발생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/>
              <a:t>사용자 정의 예외 클래스 선언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자바 표준 </a:t>
            </a:r>
            <a:r>
              <a:rPr lang="en-US" altLang="ko-KR" sz="2000" dirty="0"/>
              <a:t>API</a:t>
            </a:r>
            <a:r>
              <a:rPr lang="ko-KR" altLang="en-US" sz="2000" dirty="0"/>
              <a:t>에서 제공하지 않는 예외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애플리케이션 서비스와 관련된 예외</a:t>
            </a:r>
            <a:endParaRPr lang="en-US" altLang="ko-KR" sz="2000" dirty="0"/>
          </a:p>
          <a:p>
            <a:pPr lvl="2">
              <a:defRPr/>
            </a:pPr>
            <a:r>
              <a:rPr lang="en-US" altLang="ko-KR" dirty="0"/>
              <a:t>Ex) </a:t>
            </a:r>
            <a:r>
              <a:rPr lang="ko-KR" altLang="en-US" dirty="0"/>
              <a:t>잔고 부족 예외</a:t>
            </a:r>
            <a:r>
              <a:rPr lang="en-US" altLang="ko-KR" dirty="0"/>
              <a:t>, </a:t>
            </a:r>
            <a:r>
              <a:rPr lang="ko-KR" altLang="en-US" dirty="0"/>
              <a:t>계좌 이체 실패 예외</a:t>
            </a:r>
            <a:r>
              <a:rPr lang="en-US" altLang="ko-KR" dirty="0"/>
              <a:t>, </a:t>
            </a:r>
            <a:r>
              <a:rPr lang="ko-KR" altLang="en-US" dirty="0"/>
              <a:t>회원 가입 실패 예외</a:t>
            </a:r>
            <a:r>
              <a:rPr lang="en-US" altLang="ko-KR" dirty="0"/>
              <a:t>….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사용자 정의 예외 클래스 선언 방법</a:t>
            </a:r>
            <a:endParaRPr lang="en-US" altLang="ko-KR" sz="2000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1008"/>
            <a:ext cx="74660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344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정보 얻기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getMessage</a:t>
            </a:r>
            <a:r>
              <a:rPr lang="en-US" altLang="ko-KR" sz="2400" dirty="0"/>
              <a:t>()</a:t>
            </a:r>
          </a:p>
          <a:p>
            <a:pPr lvl="1"/>
            <a:r>
              <a:rPr lang="ko-KR" altLang="en-US" sz="2000" dirty="0"/>
              <a:t>예외 발생시킬 때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매개값으로</a:t>
            </a:r>
            <a:r>
              <a:rPr lang="ko-KR" altLang="en-US" sz="2000" dirty="0"/>
              <a:t> 사용한 메시지 </a:t>
            </a:r>
            <a:r>
              <a:rPr lang="ko-KR" altLang="en-US" sz="2000" dirty="0" smtClean="0"/>
              <a:t>리턴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원인 세분화하기 위해 예외 코드 포함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데이터베이스 예외 코드</a:t>
            </a:r>
            <a:r>
              <a:rPr lang="en-US" altLang="ko-KR" sz="2000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sz="2000" dirty="0"/>
              <a:t>catch() </a:t>
            </a:r>
            <a:r>
              <a:rPr lang="ko-KR" altLang="en-US" sz="2000" dirty="0"/>
              <a:t>절에서 활용</a:t>
            </a:r>
            <a:endParaRPr lang="en-US" altLang="ko-KR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6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413" y="3810000"/>
            <a:ext cx="74660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0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정보 얻기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printStackTrace</a:t>
            </a:r>
            <a:r>
              <a:rPr lang="en-US" altLang="ko-KR" sz="2400" dirty="0"/>
              <a:t>()</a:t>
            </a:r>
          </a:p>
          <a:p>
            <a:pPr lvl="1"/>
            <a:r>
              <a:rPr lang="ko-KR" altLang="en-US" sz="2000" dirty="0"/>
              <a:t>예외 발생 코드 추적한 내용을 모두 콘솔에 출력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프로그램 테스트하면서 오류 찾을 때 유용하게 활용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6832"/>
            <a:ext cx="83248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0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예외의 종류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오류의 종류</a:t>
            </a:r>
            <a:endParaRPr lang="en-US" altLang="ko-KR" sz="2400" dirty="0"/>
          </a:p>
          <a:p>
            <a:pPr lvl="1"/>
            <a:r>
              <a:rPr lang="ko-KR" altLang="en-US" sz="2000" dirty="0"/>
              <a:t>에러</a:t>
            </a:r>
            <a:r>
              <a:rPr lang="en-US" altLang="ko-KR" sz="2000" dirty="0"/>
              <a:t>(Error)</a:t>
            </a:r>
          </a:p>
          <a:p>
            <a:pPr lvl="2"/>
            <a:r>
              <a:rPr lang="ko-KR" altLang="en-US" dirty="0"/>
              <a:t>하드웨어의 잘못된 동작 또는 고장으로 인한 오류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에러가 발생되면 프로그램 종료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정상 실행 상태로 돌아갈 수 없음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예외</a:t>
            </a:r>
            <a:r>
              <a:rPr lang="en-US" altLang="ko-KR" sz="2000" dirty="0"/>
              <a:t>(Exception)</a:t>
            </a:r>
          </a:p>
          <a:p>
            <a:pPr lvl="2"/>
            <a:r>
              <a:rPr lang="ko-KR" altLang="en-US" dirty="0"/>
              <a:t>사용자의 잘못된 조작 또는 개발자의 잘못된 코딩으로 인한 오류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예외가 발생되면 프로그램 종료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예외 처리 추가하면 정상 실행 상태로 돌아갈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예외의 종류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예외의 종류</a:t>
            </a:r>
            <a:endParaRPr lang="en-US" altLang="ko-KR" sz="2400" dirty="0"/>
          </a:p>
          <a:p>
            <a:pPr lvl="1"/>
            <a:r>
              <a:rPr lang="ko-KR" altLang="en-US" sz="2000" dirty="0"/>
              <a:t>일반</a:t>
            </a:r>
            <a:r>
              <a:rPr lang="en-US" altLang="ko-KR" sz="2000" dirty="0"/>
              <a:t>(</a:t>
            </a:r>
            <a:r>
              <a:rPr lang="ko-KR" altLang="en-US" sz="2000" dirty="0"/>
              <a:t>컴파일 체크</a:t>
            </a:r>
            <a:r>
              <a:rPr lang="en-US" altLang="ko-KR" sz="2000" dirty="0"/>
              <a:t>)</a:t>
            </a:r>
            <a:r>
              <a:rPr lang="ko-KR" altLang="en-US" sz="2000" dirty="0"/>
              <a:t> 예외</a:t>
            </a:r>
            <a:r>
              <a:rPr lang="en-US" altLang="ko-KR" sz="2000" dirty="0"/>
              <a:t>(Exception)</a:t>
            </a:r>
          </a:p>
          <a:p>
            <a:pPr lvl="2"/>
            <a:r>
              <a:rPr lang="ko-KR" altLang="en-US" dirty="0"/>
              <a:t>예외 처리 코드 없으면 컴파일 오류 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실행 예외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RuntimeException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dirty="0"/>
              <a:t>예외 처리 코드를 생략하더라도 컴파일이 되는 예외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경험 따라 예외 처리 코드 작성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클래스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예외 클래스</a:t>
            </a:r>
          </a:p>
        </p:txBody>
      </p:sp>
      <p:pic>
        <p:nvPicPr>
          <p:cNvPr id="5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4168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예외</a:t>
            </a:r>
            <a:r>
              <a:rPr lang="en-US" altLang="ko-KR" dirty="0"/>
              <a:t>(</a:t>
            </a:r>
            <a:r>
              <a:rPr lang="en-US" altLang="ko-KR" dirty="0" err="1"/>
              <a:t>RuntimeException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ClassCastException</a:t>
            </a:r>
            <a:endParaRPr lang="en-US" altLang="ko-KR" sz="2400" dirty="0"/>
          </a:p>
          <a:p>
            <a:pPr lvl="1"/>
            <a:r>
              <a:rPr lang="ko-KR" altLang="en-US" sz="2000" dirty="0"/>
              <a:t>타입 변환이 되지 않을 경우 </a:t>
            </a:r>
            <a:r>
              <a:rPr lang="ko-KR" altLang="en-US" sz="2000" dirty="0" smtClean="0"/>
              <a:t>발생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정상 </a:t>
            </a:r>
            <a:r>
              <a:rPr lang="ko-KR" altLang="en-US" sz="2000" dirty="0" smtClean="0"/>
              <a:t>코드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예외 발생 코드</a:t>
            </a:r>
            <a:endParaRPr lang="en-US" altLang="ko-KR" sz="20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8730"/>
            <a:ext cx="6589713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4063330"/>
            <a:ext cx="70850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9163" y="5358730"/>
            <a:ext cx="70754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7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처리 코드</a:t>
            </a:r>
            <a:r>
              <a:rPr lang="en-US" altLang="ko-KR" dirty="0"/>
              <a:t>(try-catch-finally)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예외 처리 </a:t>
            </a:r>
            <a:r>
              <a:rPr lang="ko-KR" altLang="en-US" sz="2400" dirty="0" smtClean="0"/>
              <a:t>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예외 발생시 프로그램 종료 막고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정상 실행 유지할 수 있도록 처리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일반 </a:t>
            </a:r>
            <a:r>
              <a:rPr lang="ko-KR" altLang="en-US" dirty="0"/>
              <a:t>예외</a:t>
            </a:r>
            <a:r>
              <a:rPr lang="en-US" altLang="ko-KR" dirty="0"/>
              <a:t>: </a:t>
            </a:r>
            <a:r>
              <a:rPr lang="ko-KR" altLang="en-US" dirty="0"/>
              <a:t>반드시 작성해야 컴파일 가능</a:t>
            </a:r>
            <a:endParaRPr lang="en-US" altLang="ko-KR" dirty="0"/>
          </a:p>
          <a:p>
            <a:pPr lvl="2"/>
            <a:r>
              <a:rPr lang="ko-KR" altLang="en-US" dirty="0"/>
              <a:t>실행 예외</a:t>
            </a:r>
            <a:r>
              <a:rPr lang="en-US" altLang="ko-KR" dirty="0"/>
              <a:t>: </a:t>
            </a:r>
            <a:r>
              <a:rPr lang="ko-KR" altLang="en-US" dirty="0"/>
              <a:t>컴파일러가 체크해주지 않으며 개발자 경험 의해 작성</a:t>
            </a:r>
            <a:endParaRPr lang="en-US" altLang="ko-KR" dirty="0"/>
          </a:p>
          <a:p>
            <a:pPr lvl="1"/>
            <a:r>
              <a:rPr lang="en-US" altLang="ko-KR" sz="2000" dirty="0"/>
              <a:t>try – catch – finally </a:t>
            </a:r>
            <a:r>
              <a:rPr lang="ko-KR" altLang="en-US" sz="2000" dirty="0"/>
              <a:t>블록 이용해 예외 처리 코드 작성</a:t>
            </a:r>
            <a:endParaRPr lang="en-US" altLang="ko-KR" sz="20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25" y="2636912"/>
            <a:ext cx="70008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6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종류에 따른 처리 코드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다중 </a:t>
            </a:r>
            <a:r>
              <a:rPr lang="en-US" altLang="ko-KR" sz="2400" dirty="0"/>
              <a:t>catch</a:t>
            </a:r>
          </a:p>
          <a:p>
            <a:pPr lvl="1"/>
            <a:r>
              <a:rPr lang="ko-KR" altLang="en-US" sz="2000" dirty="0"/>
              <a:t>예외 별로 예외 처리 코드 다르게 구현</a:t>
            </a:r>
            <a:endParaRPr lang="en-US" altLang="ko-KR" sz="20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835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235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종류에 따른 처리 코드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catch </a:t>
            </a:r>
            <a:r>
              <a:rPr lang="ko-KR" altLang="en-US" sz="2400" dirty="0"/>
              <a:t>순서 </a:t>
            </a:r>
            <a:r>
              <a:rPr lang="en-US" altLang="ko-KR" sz="2400" dirty="0"/>
              <a:t>– </a:t>
            </a:r>
            <a:r>
              <a:rPr lang="ko-KR" altLang="en-US" sz="2400" dirty="0"/>
              <a:t>상위 </a:t>
            </a:r>
            <a:r>
              <a:rPr lang="ko-KR" altLang="en-US" sz="2400"/>
              <a:t>클래스가 </a:t>
            </a:r>
            <a:r>
              <a:rPr lang="ko-KR" altLang="en-US" sz="2400" smtClean="0"/>
              <a:t>밑</a:t>
            </a:r>
            <a:r>
              <a:rPr lang="ko-KR" altLang="en-US" sz="2400" smtClean="0"/>
              <a:t>에 </a:t>
            </a:r>
            <a:r>
              <a:rPr lang="ko-KR" altLang="en-US" sz="2400" dirty="0"/>
              <a:t>위치해야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35113"/>
            <a:ext cx="46958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95713"/>
            <a:ext cx="4600575" cy="3049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3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종류에 따른 처리 코드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멀티</a:t>
            </a:r>
            <a:r>
              <a:rPr lang="en-US" altLang="ko-KR" sz="2400" dirty="0"/>
              <a:t>(multi)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catch</a:t>
            </a:r>
            <a:endParaRPr lang="en-US" altLang="ko-KR" sz="2400" dirty="0"/>
          </a:p>
          <a:p>
            <a:pPr lvl="1"/>
            <a:r>
              <a:rPr lang="ko-KR" altLang="en-US" sz="2000" dirty="0"/>
              <a:t>자바</a:t>
            </a:r>
            <a:r>
              <a:rPr lang="en-US" altLang="ko-KR" sz="2000" dirty="0"/>
              <a:t> 7</a:t>
            </a:r>
            <a:r>
              <a:rPr lang="ko-KR" altLang="en-US" sz="2000" dirty="0"/>
              <a:t>부터는</a:t>
            </a:r>
            <a:r>
              <a:rPr lang="en-US" altLang="ko-KR" sz="2000" dirty="0"/>
              <a:t>  </a:t>
            </a:r>
            <a:r>
              <a:rPr lang="ko-KR" altLang="en-US" sz="2000" dirty="0"/>
              <a:t>하나의</a:t>
            </a:r>
            <a:r>
              <a:rPr lang="en-US" altLang="ko-KR" sz="2000" dirty="0"/>
              <a:t> catch </a:t>
            </a:r>
            <a:r>
              <a:rPr lang="ko-KR" altLang="en-US" sz="2000" dirty="0"/>
              <a:t>블록에서 여러 개의 예외 처리 가능</a:t>
            </a:r>
            <a:endParaRPr lang="en-US" altLang="ko-KR" sz="2000" dirty="0"/>
          </a:p>
          <a:p>
            <a:pPr lvl="2"/>
            <a:r>
              <a:rPr lang="ko-KR" altLang="en-US" dirty="0"/>
              <a:t>동일하게 처리하고 싶은 예외를 </a:t>
            </a:r>
            <a:r>
              <a:rPr lang="en-US" altLang="ko-KR" dirty="0"/>
              <a:t>|</a:t>
            </a:r>
            <a:r>
              <a:rPr lang="ko-KR" altLang="en-US" dirty="0"/>
              <a:t>로 연결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793038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627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365</Words>
  <Application>Microsoft Office PowerPoint</Application>
  <PresentationFormat>화면 슬라이드 쇼(4:3)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KTE-00</cp:lastModifiedBy>
  <cp:revision>186</cp:revision>
  <dcterms:created xsi:type="dcterms:W3CDTF">2018-03-28T12:54:45Z</dcterms:created>
  <dcterms:modified xsi:type="dcterms:W3CDTF">2021-04-09T00:15:20Z</dcterms:modified>
</cp:coreProperties>
</file>