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중첩클래스</a:t>
            </a:r>
            <a:r>
              <a:rPr lang="en-US" altLang="ko-KR" sz="4000" b="1" dirty="0" smtClean="0"/>
              <a:t>, </a:t>
            </a:r>
            <a:r>
              <a:rPr lang="ko-KR" altLang="en-US" sz="4000" b="1" dirty="0" smtClean="0"/>
              <a:t>중첩인터페이스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클래스의 접근제한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중첩 클래스에서 바깥 클래스 참조 얻기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6357938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인터페이스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중첩 인터페이스 선언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7500938" cy="520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객체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익명 객체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이름이 없는 객체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익명 객체는 단독 생성 불가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dirty="0" smtClean="0"/>
              <a:t>클래스 상속하거나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구현해야만 생성 가능</a:t>
            </a:r>
            <a:endParaRPr lang="en-US" altLang="ko-KR" sz="2200" dirty="0" smtClean="0"/>
          </a:p>
          <a:p>
            <a:pPr lvl="1"/>
            <a:r>
              <a:rPr lang="ko-KR" altLang="en-US" sz="2000" dirty="0" smtClean="0"/>
              <a:t>사용 위치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필드의 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변수의 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매개변수의 </a:t>
            </a:r>
            <a:r>
              <a:rPr lang="ko-KR" altLang="en-US" dirty="0" err="1" smtClean="0"/>
              <a:t>매개값으로</a:t>
            </a:r>
            <a:r>
              <a:rPr lang="ko-KR" altLang="en-US" dirty="0" smtClean="0"/>
              <a:t> 주로 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UI </a:t>
            </a:r>
            <a:r>
              <a:rPr lang="ko-KR" altLang="en-US" dirty="0" smtClean="0"/>
              <a:t>이벤트 처리 객체나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간편하게 생성할 목적으로 주로 활용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sz="2400" dirty="0" smtClean="0"/>
              <a:t>익명 자식 객체 생성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초기값 설정에 주목</a:t>
            </a:r>
            <a:endParaRPr lang="en-US" altLang="ko-KR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73533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익명 객체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익명 객체에 새롭게 정의된 필드와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  <a:p>
            <a:pPr lvl="1"/>
            <a:r>
              <a:rPr lang="ko-KR" altLang="en-US" sz="2000" dirty="0" smtClean="0"/>
              <a:t>익명 객체 내부에서만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외부에서는 익명 객체의 필드와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접근할 수 없음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이유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익명 객체는 부모 타입 변수에 대입되므로 부모 타입에 선언된 것만 사용 가능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4099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클래스와 중첩 인터페이스란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/>
              <a:t>중첩 클래스와 중첩 인터페이스란</a:t>
            </a:r>
            <a:r>
              <a:rPr lang="en-US" altLang="ko-KR" sz="2400" dirty="0" smtClean="0"/>
              <a:t>?</a:t>
            </a:r>
          </a:p>
          <a:p>
            <a:pPr lvl="1">
              <a:defRPr/>
            </a:pPr>
            <a:r>
              <a:rPr lang="ko-KR" altLang="en-US" sz="2000" dirty="0" smtClean="0"/>
              <a:t>중첩 클래스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 멤버로 선언된 클래스</a:t>
            </a:r>
            <a:endParaRPr lang="en-US" altLang="ko-KR" sz="2000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중첩 인터페이스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 멤버로 선언된 인터페이스</a:t>
            </a:r>
            <a:endParaRPr lang="en-US" altLang="ko-KR" sz="2000" dirty="0" smtClean="0"/>
          </a:p>
          <a:p>
            <a:pPr lvl="2">
              <a:defRPr/>
            </a:pPr>
            <a:r>
              <a:rPr lang="en-US" altLang="ko-KR" dirty="0" smtClean="0"/>
              <a:t>UI </a:t>
            </a:r>
            <a:r>
              <a:rPr lang="ko-KR" altLang="en-US" dirty="0" smtClean="0"/>
              <a:t>컴포넌트 내부 이벤트 처리에 많이 활용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58483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692" y="4516016"/>
            <a:ext cx="5810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/>
              <a:t>중첩클래스의 분류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클래스 생성시 바이트 코드 따로 생성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118" y="1268760"/>
            <a:ext cx="7751763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멤버 클래스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9244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69198"/>
            <a:ext cx="1914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정적 멤버 클래스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키워드로 선언된 클래스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종류의 필드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선언 가능 </a:t>
            </a:r>
          </a:p>
          <a:p>
            <a:endParaRPr lang="ko-KR" alt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8482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985792"/>
            <a:ext cx="33242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로컬 클래스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내에서만 사용 </a:t>
            </a:r>
          </a:p>
          <a:p>
            <a:pPr lvl="1"/>
            <a:endParaRPr lang="ko-KR" alt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50196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5" y="4842346"/>
            <a:ext cx="4829175" cy="163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클래스의 접근제한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바깥 필드와 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메소드에서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 사용 제한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3017837"/>
            <a:ext cx="372586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4388" y="3017837"/>
            <a:ext cx="40386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88" y="768350"/>
            <a:ext cx="25908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클래스의 접근제한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멤버 클래스에서 사용 제한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92956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 클래스의 접근제한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로컬 클래스에서 사용 제한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19225"/>
            <a:ext cx="3952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419225"/>
            <a:ext cx="40005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/>
          <p:nvPr/>
        </p:nvSpPr>
        <p:spPr>
          <a:xfrm>
            <a:off x="611560" y="5661248"/>
            <a:ext cx="3052763" cy="646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final </a:t>
            </a:r>
            <a:r>
              <a:rPr lang="ko-KR" altLang="en-US" sz="1200" dirty="0">
                <a:latin typeface="+mj-ea"/>
                <a:ea typeface="+mj-ea"/>
              </a:rPr>
              <a:t>매개변수와 로컬 변수는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로컬 클래스의 메소드의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로컬변수로 복사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dirty="0">
                <a:latin typeface="+mj-ea"/>
                <a:ea typeface="+mj-ea"/>
              </a:rPr>
              <a:t>(final</a:t>
            </a:r>
            <a:r>
              <a:rPr lang="ko-KR" altLang="en-US" sz="1200" dirty="0">
                <a:latin typeface="+mj-ea"/>
                <a:ea typeface="+mj-ea"/>
              </a:rPr>
              <a:t> 붙이지 않으면 컴파일 오류 발생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788024" y="5805264"/>
            <a:ext cx="3302000" cy="461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매개변수와 로컬 변수는 </a:t>
            </a:r>
            <a:r>
              <a:rPr lang="en-US" altLang="ko-KR" sz="1200" dirty="0">
                <a:latin typeface="+mj-ea"/>
                <a:ea typeface="+mj-ea"/>
              </a:rPr>
              <a:t>final </a:t>
            </a:r>
            <a:r>
              <a:rPr lang="ko-KR" altLang="en-US" sz="1200" dirty="0">
                <a:latin typeface="+mj-ea"/>
                <a:ea typeface="+mj-ea"/>
              </a:rPr>
              <a:t>특성을 가지며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dirty="0">
                <a:latin typeface="+mj-ea"/>
                <a:ea typeface="+mj-ea"/>
              </a:rPr>
              <a:t>로컬 클래스의 필드로 </a:t>
            </a:r>
          </a:p>
        </p:txBody>
      </p:sp>
    </p:spTree>
    <p:extLst>
      <p:ext uri="{BB962C8B-B14F-4D97-AF65-F5344CB8AC3E}">
        <p14:creationId xmlns:p14="http://schemas.microsoft.com/office/powerpoint/2010/main" xmlns="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228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130</cp:revision>
  <dcterms:created xsi:type="dcterms:W3CDTF">2018-03-28T12:54:45Z</dcterms:created>
  <dcterms:modified xsi:type="dcterms:W3CDTF">2019-04-19T04:11:46Z</dcterms:modified>
</cp:coreProperties>
</file>