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80" r:id="rId5"/>
    <p:sldId id="28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연산자와 </a:t>
            </a:r>
            <a:r>
              <a:rPr lang="ko-KR" altLang="en-US" sz="4000" b="1" dirty="0" err="1" smtClean="0"/>
              <a:t>제어문</a:t>
            </a:r>
            <a:r>
              <a:rPr lang="en-US" altLang="ko-KR" sz="4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제어문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정상적인 코드 실행 흐름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main()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시작인 중괄호 </a:t>
            </a:r>
            <a:r>
              <a:rPr lang="en-US" altLang="ko-KR" sz="2000" dirty="0"/>
              <a:t>{ </a:t>
            </a:r>
            <a:r>
              <a:rPr lang="ko-KR" altLang="en-US" sz="2000" dirty="0"/>
              <a:t>에서 끝 중괄호 </a:t>
            </a:r>
            <a:r>
              <a:rPr lang="en-US" altLang="ko-KR" sz="2000" dirty="0"/>
              <a:t>} </a:t>
            </a:r>
            <a:r>
              <a:rPr lang="ko-KR" altLang="en-US" sz="2000" dirty="0"/>
              <a:t>까지 위</a:t>
            </a:r>
            <a:r>
              <a:rPr lang="en-US" altLang="ko-KR" sz="2000" dirty="0"/>
              <a:t>-&gt;</a:t>
            </a:r>
            <a:r>
              <a:rPr lang="ko-KR" altLang="en-US" sz="2000" dirty="0"/>
              <a:t>아래 방향으로 실행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332664" y="2060848"/>
            <a:ext cx="86318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제어문의 역할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코드 실행 흐름을 개발자가 원하는 방향으로 변경할 수 있도록 도와줌</a:t>
            </a:r>
            <a:endParaRPr lang="en-US" altLang="ko-KR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971800"/>
            <a:ext cx="420370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6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제어문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제어문의 종류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조건문</a:t>
            </a:r>
            <a:endParaRPr lang="en-US" altLang="ko-KR" sz="2000" dirty="0"/>
          </a:p>
          <a:p>
            <a:pPr lvl="2"/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, switch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 err="1"/>
              <a:t>반복문</a:t>
            </a:r>
            <a:endParaRPr lang="en-US" altLang="ko-KR" sz="2000" dirty="0"/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, while</a:t>
            </a:r>
            <a:r>
              <a:rPr lang="ko-KR" altLang="en-US" dirty="0"/>
              <a:t>문</a:t>
            </a:r>
            <a:r>
              <a:rPr lang="en-US" altLang="ko-KR" dirty="0"/>
              <a:t>, do-while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sz="2000" dirty="0"/>
              <a:t>break</a:t>
            </a:r>
            <a:r>
              <a:rPr lang="ko-KR" altLang="en-US" sz="2000" dirty="0"/>
              <a:t>문</a:t>
            </a:r>
            <a:r>
              <a:rPr lang="en-US" altLang="ko-KR" sz="2000" dirty="0"/>
              <a:t>, continue</a:t>
            </a:r>
            <a:r>
              <a:rPr lang="ko-KR" altLang="en-US" sz="2000" dirty="0"/>
              <a:t>문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323528" y="3933056"/>
            <a:ext cx="806489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제어문의 중첩</a:t>
            </a:r>
            <a:endParaRPr lang="en-US" altLang="ko-KR" sz="2400" dirty="0"/>
          </a:p>
          <a:p>
            <a:pPr lvl="1"/>
            <a:r>
              <a:rPr lang="ko-KR" altLang="en-US" sz="2000" dirty="0"/>
              <a:t>제어문의 중괄호 내부에</a:t>
            </a:r>
            <a:r>
              <a:rPr lang="en-US" altLang="ko-KR" sz="2000" dirty="0"/>
              <a:t> </a:t>
            </a:r>
            <a:r>
              <a:rPr lang="ko-KR" altLang="en-US" sz="2000" dirty="0"/>
              <a:t>다른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작성 가능</a:t>
            </a:r>
            <a:endParaRPr lang="en-US" altLang="ko-KR" sz="2000" dirty="0"/>
          </a:p>
          <a:p>
            <a:pPr lvl="2"/>
            <a:r>
              <a:rPr lang="ko-KR" altLang="en-US" dirty="0"/>
              <a:t>다양한 흐름 발생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89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err="1" smtClean="0"/>
              <a:t>조건문</a:t>
            </a:r>
            <a:r>
              <a:rPr lang="en-US" altLang="ko-KR" b="1" dirty="0" smtClean="0"/>
              <a:t>(if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,switch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smtClean="0"/>
              <a:t>if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ko-KR" altLang="en-US" dirty="0"/>
              <a:t>결과 따라 중괄호 </a:t>
            </a:r>
            <a:r>
              <a:rPr lang="en-US" altLang="ko-KR" dirty="0"/>
              <a:t>{ } </a:t>
            </a:r>
            <a:r>
              <a:rPr lang="ko-KR" altLang="en-US" dirty="0"/>
              <a:t>블록을 실행할지 여부 결정할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 err="1"/>
              <a:t>조건식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/>
            <a:r>
              <a:rPr lang="en-US" altLang="ko-KR" dirty="0"/>
              <a:t>true </a:t>
            </a:r>
            <a:r>
              <a:rPr lang="ko-KR" altLang="en-US" dirty="0"/>
              <a:t>또는</a:t>
            </a:r>
            <a:r>
              <a:rPr lang="en-US" altLang="ko-KR" dirty="0"/>
              <a:t> false</a:t>
            </a:r>
            <a:r>
              <a:rPr lang="ko-KR" altLang="en-US" dirty="0"/>
              <a:t>값을 산출할 수 있는 </a:t>
            </a:r>
            <a:r>
              <a:rPr lang="ko-KR" altLang="en-US" dirty="0" err="1"/>
              <a:t>연산식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2"/>
            <a:r>
              <a:rPr lang="ko-KR" altLang="en-US" dirty="0"/>
              <a:t>조건식이</a:t>
            </a:r>
            <a:r>
              <a:rPr lang="en-US" altLang="ko-KR" dirty="0"/>
              <a:t> true</a:t>
            </a:r>
            <a:r>
              <a:rPr lang="ko-KR" altLang="en-US" dirty="0"/>
              <a:t>이면 블록 실행하고</a:t>
            </a:r>
            <a:r>
              <a:rPr lang="en-US" altLang="ko-KR" dirty="0"/>
              <a:t> false </a:t>
            </a:r>
            <a:r>
              <a:rPr lang="ko-KR" altLang="en-US" dirty="0"/>
              <a:t>이면 블록 실행하지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7929563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4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err="1" smtClean="0"/>
              <a:t>조건문</a:t>
            </a:r>
            <a:r>
              <a:rPr lang="en-US" altLang="ko-KR" b="1" dirty="0" smtClean="0"/>
              <a:t>(if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,switch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if-else </a:t>
            </a:r>
            <a:r>
              <a:rPr lang="ko-KR" altLang="en-US" sz="2400" dirty="0" smtClean="0"/>
              <a:t>문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조건식</a:t>
            </a:r>
            <a:r>
              <a:rPr lang="ko-KR" altLang="en-US" sz="2000" dirty="0"/>
              <a:t> 결과 따라 실행 블록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8740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7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err="1" smtClean="0"/>
              <a:t>조건문</a:t>
            </a:r>
            <a:r>
              <a:rPr lang="en-US" altLang="ko-KR" b="1" dirty="0" smtClean="0"/>
              <a:t>(if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,switch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if-else </a:t>
            </a:r>
            <a:r>
              <a:rPr lang="en-US" altLang="ko-KR" sz="2400" dirty="0" err="1"/>
              <a:t>if-else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문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복수의 </a:t>
            </a:r>
            <a:r>
              <a:rPr lang="ko-KR" altLang="en-US" sz="2000" dirty="0" err="1" smtClean="0"/>
              <a:t>조건식</a:t>
            </a:r>
            <a:r>
              <a:rPr lang="ko-KR" altLang="en-US" sz="2000" dirty="0" smtClean="0"/>
              <a:t> 두어 </a:t>
            </a:r>
            <a:r>
              <a:rPr lang="ko-KR" altLang="en-US" sz="2000" dirty="0" err="1" smtClean="0"/>
              <a:t>조건식을</a:t>
            </a:r>
            <a:r>
              <a:rPr lang="ko-KR" altLang="en-US" sz="2000" dirty="0" smtClean="0"/>
              <a:t> 만족하는 블록만 실행</a:t>
            </a: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97063"/>
            <a:ext cx="7920038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3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err="1" smtClean="0"/>
              <a:t>조건문</a:t>
            </a:r>
            <a:r>
              <a:rPr lang="en-US" altLang="ko-KR" b="1" dirty="0" smtClean="0"/>
              <a:t>(if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,switch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/>
              <a:t>중첩 </a:t>
            </a:r>
            <a:r>
              <a:rPr lang="en-US" altLang="ko-KR" sz="2400" dirty="0"/>
              <a:t>if</a:t>
            </a:r>
            <a:r>
              <a:rPr lang="ko-KR" altLang="en-US" sz="2400" dirty="0" smtClean="0"/>
              <a:t>문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코드 실행 흐름을 이해하는 것이 가장 중요</a:t>
            </a: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2925"/>
            <a:ext cx="682942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err="1" smtClean="0"/>
              <a:t>조건문</a:t>
            </a:r>
            <a:r>
              <a:rPr lang="en-US" altLang="ko-KR" b="1" dirty="0" smtClean="0"/>
              <a:t>(if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,switch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Switch</a:t>
            </a:r>
            <a:r>
              <a:rPr lang="ko-KR" altLang="en-US" sz="2400" dirty="0" smtClean="0"/>
              <a:t>문</a:t>
            </a:r>
            <a:endParaRPr lang="en-US" altLang="ko-KR" sz="2400" dirty="0"/>
          </a:p>
          <a:p>
            <a:pPr lvl="1"/>
            <a:r>
              <a:rPr lang="ko-KR" altLang="en-US" sz="2000" dirty="0"/>
              <a:t>변수나 </a:t>
            </a:r>
            <a:r>
              <a:rPr lang="ko-KR" altLang="en-US" sz="2000" dirty="0" err="1"/>
              <a:t>연산식의</a:t>
            </a:r>
            <a:r>
              <a:rPr lang="ko-KR" altLang="en-US" sz="2000" dirty="0"/>
              <a:t> 값에 따라 </a:t>
            </a:r>
            <a:r>
              <a:rPr lang="ko-KR" altLang="en-US" sz="2000" dirty="0" err="1"/>
              <a:t>실행문</a:t>
            </a:r>
            <a:r>
              <a:rPr lang="ko-KR" altLang="en-US" sz="2000" dirty="0"/>
              <a:t> 선택할 때 사용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828800"/>
            <a:ext cx="774858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9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67512" y="854410"/>
            <a:ext cx="8608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삼항</a:t>
            </a:r>
            <a:r>
              <a:rPr lang="ko-KR" altLang="en-US" sz="2400" dirty="0"/>
              <a:t> 연산자란</a:t>
            </a:r>
            <a:r>
              <a:rPr lang="en-US" altLang="ko-KR" sz="2400" dirty="0"/>
              <a:t>? </a:t>
            </a:r>
          </a:p>
          <a:p>
            <a:pPr lvl="1"/>
            <a:r>
              <a:rPr lang="ko-KR" altLang="en-US" sz="2000" dirty="0"/>
              <a:t>세 개의 </a:t>
            </a:r>
            <a:r>
              <a:rPr lang="ko-KR" altLang="en-US" sz="2000" dirty="0" err="1"/>
              <a:t>피연산자를</a:t>
            </a:r>
            <a:r>
              <a:rPr lang="ko-KR" altLang="en-US" sz="2000" dirty="0"/>
              <a:t> 필요로 하는 연산자</a:t>
            </a:r>
            <a:endParaRPr lang="en-US" altLang="ko-KR" sz="2000" dirty="0"/>
          </a:p>
          <a:p>
            <a:pPr lvl="1"/>
            <a:r>
              <a:rPr lang="ko-KR" altLang="en-US" sz="2000" dirty="0"/>
              <a:t>앞의 </a:t>
            </a:r>
            <a:r>
              <a:rPr lang="ko-KR" altLang="en-US" sz="2000" dirty="0" err="1"/>
              <a:t>조건식</a:t>
            </a:r>
            <a:r>
              <a:rPr lang="ko-KR" altLang="en-US" sz="2000" dirty="0"/>
              <a:t> 결과에 따라 콜론 앞 뒤의 </a:t>
            </a:r>
            <a:r>
              <a:rPr lang="ko-KR" altLang="en-US" sz="2000" dirty="0" err="1"/>
              <a:t>피연산자</a:t>
            </a:r>
            <a:r>
              <a:rPr lang="ko-KR" altLang="en-US" sz="2000" dirty="0"/>
              <a:t> 선택 </a:t>
            </a:r>
            <a:r>
              <a:rPr lang="en-US" altLang="ko-KR" sz="2000" dirty="0"/>
              <a:t>-&gt; </a:t>
            </a:r>
            <a:r>
              <a:rPr lang="ko-KR" altLang="en-US" sz="2000" dirty="0"/>
              <a:t>조건 </a:t>
            </a:r>
            <a:r>
              <a:rPr lang="ko-KR" altLang="en-US" sz="2000" dirty="0" err="1"/>
              <a:t>연산식</a:t>
            </a:r>
            <a:r>
              <a:rPr lang="ko-KR" altLang="en-US" sz="2000" dirty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0" y="2155490"/>
            <a:ext cx="750093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0" y="3941428"/>
            <a:ext cx="750093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/>
          <p:nvPr/>
        </p:nvSpPr>
        <p:spPr>
          <a:xfrm>
            <a:off x="395536" y="3326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5. </a:t>
            </a:r>
            <a:r>
              <a:rPr lang="ko-KR" altLang="en-US" b="1" dirty="0" err="1" smtClean="0"/>
              <a:t>삼항연산자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반복문</a:t>
            </a:r>
            <a:r>
              <a:rPr lang="en-US" altLang="ko-KR" b="1" dirty="0" smtClean="0"/>
              <a:t>(for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do-while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반복문</a:t>
            </a:r>
            <a:endParaRPr lang="en-US" altLang="ko-KR" sz="2400" dirty="0"/>
          </a:p>
          <a:p>
            <a:pPr lvl="1"/>
            <a:r>
              <a:rPr lang="ko-KR" altLang="en-US" sz="2000" dirty="0"/>
              <a:t>중괄호 블록 내용을 반복적으로 실행할 때 사용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종류</a:t>
            </a:r>
            <a:r>
              <a:rPr lang="en-US" altLang="ko-KR" sz="2000" dirty="0"/>
              <a:t>: for</a:t>
            </a:r>
            <a:r>
              <a:rPr lang="ko-KR" altLang="en-US" sz="2000" dirty="0"/>
              <a:t>문</a:t>
            </a:r>
            <a:r>
              <a:rPr lang="en-US" altLang="ko-KR" sz="2000" dirty="0"/>
              <a:t>, while</a:t>
            </a:r>
            <a:r>
              <a:rPr lang="ko-KR" altLang="en-US" sz="2000" dirty="0"/>
              <a:t>문</a:t>
            </a:r>
            <a:r>
              <a:rPr lang="en-US" altLang="ko-KR" sz="2000" dirty="0"/>
              <a:t>, do-while</a:t>
            </a:r>
            <a:r>
              <a:rPr lang="ko-KR" altLang="en-US" sz="2000" dirty="0"/>
              <a:t>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01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반복문</a:t>
            </a:r>
            <a:r>
              <a:rPr lang="en-US" altLang="ko-KR" b="1" dirty="0" smtClean="0"/>
              <a:t>(for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do-while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for</a:t>
            </a:r>
            <a:r>
              <a:rPr lang="ko-KR" altLang="en-US" sz="2400" dirty="0"/>
              <a:t>문</a:t>
            </a:r>
            <a:r>
              <a:rPr lang="en-US" altLang="ko-KR" sz="2400" dirty="0"/>
              <a:t>: </a:t>
            </a:r>
            <a:r>
              <a:rPr lang="ko-KR" altLang="en-US" sz="2400" dirty="0"/>
              <a:t>반복 횟수를 알고 있을 때 주로 사용</a:t>
            </a:r>
            <a:endParaRPr lang="en-US" altLang="ko-KR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5510213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06" y="4848257"/>
            <a:ext cx="4900613" cy="1506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주석과 </a:t>
            </a:r>
            <a:r>
              <a:rPr lang="ko-KR" altLang="en-US" b="1" dirty="0" err="1" smtClean="0"/>
              <a:t>실행문</a:t>
            </a:r>
            <a:endParaRPr lang="ko-KR" alt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8" y="2541677"/>
            <a:ext cx="6072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58976" y="764704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/>
              <a:t>주석문이란</a:t>
            </a:r>
            <a:r>
              <a:rPr lang="en-US" altLang="ko-KR" b="1" dirty="0" smtClean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392" y="1218238"/>
            <a:ext cx="77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2000" dirty="0"/>
              <a:t>프로그램 실행과는 상관없이 코드에 설명 붙인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  <a:p>
            <a:pPr marL="0" lvl="2"/>
            <a:endParaRPr lang="en-US" altLang="ko-KR" sz="2000" dirty="0"/>
          </a:p>
          <a:p>
            <a:pPr marL="0" lvl="2"/>
            <a:r>
              <a:rPr lang="ko-KR" altLang="en-US" sz="2000" dirty="0"/>
              <a:t>컴파일 과정에서 주석은 무시되고 </a:t>
            </a:r>
            <a:r>
              <a:rPr lang="ko-KR" altLang="en-US" sz="2000" dirty="0" err="1"/>
              <a:t>실행문만</a:t>
            </a:r>
            <a:r>
              <a:rPr lang="ko-KR" altLang="en-US" sz="2000" dirty="0"/>
              <a:t> 바이트 코드로 번역</a:t>
            </a:r>
            <a:endParaRPr lang="en-US" altLang="ko-KR" sz="2000" dirty="0"/>
          </a:p>
          <a:p>
            <a:pPr marL="0" lvl="2"/>
            <a:endParaRPr lang="ko-KR" altLang="en-US" sz="20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6" y="5262140"/>
            <a:ext cx="735806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7568" y="3834161"/>
            <a:ext cx="77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ko-KR" altLang="en-US" sz="2000" dirty="0" smtClean="0"/>
              <a:t>변수 </a:t>
            </a:r>
            <a:r>
              <a:rPr lang="ko-KR" altLang="en-US" sz="2000" dirty="0"/>
              <a:t>선언</a:t>
            </a:r>
            <a:r>
              <a:rPr lang="en-US" altLang="ko-KR" sz="2000" dirty="0"/>
              <a:t>, </a:t>
            </a:r>
            <a:r>
              <a:rPr lang="ko-KR" altLang="en-US" sz="2000" dirty="0"/>
              <a:t>값 저장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호출에 해당하는 </a:t>
            </a:r>
            <a:r>
              <a:rPr lang="ko-KR" altLang="en-US" sz="2000" dirty="0" smtClean="0"/>
              <a:t>코드</a:t>
            </a:r>
            <a:endParaRPr lang="en-US" altLang="ko-KR" sz="2000" dirty="0" smtClean="0"/>
          </a:p>
          <a:p>
            <a:pPr marL="0" lvl="2"/>
            <a:endParaRPr lang="en-US" altLang="ko-KR" sz="2000" dirty="0" smtClean="0"/>
          </a:p>
          <a:p>
            <a:pPr marL="0" lvl="2"/>
            <a:r>
              <a:rPr lang="ko-KR" altLang="en-US" sz="2000" dirty="0" err="1"/>
              <a:t>실행문</a:t>
            </a:r>
            <a:r>
              <a:rPr lang="ko-KR" altLang="en-US" sz="2000" dirty="0"/>
              <a:t> 끝에는 반드시 세미콜론</a:t>
            </a:r>
            <a:r>
              <a:rPr lang="en-US" altLang="ko-KR" sz="2000" dirty="0"/>
              <a:t>(;)</a:t>
            </a:r>
            <a:r>
              <a:rPr lang="ko-KR" altLang="en-US" sz="2000" dirty="0"/>
              <a:t>을 붙여 실행문의 끝 표시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2672" y="3429000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/>
              <a:t>실행문이란</a:t>
            </a:r>
            <a:r>
              <a:rPr lang="en-US" altLang="ko-KR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반복문</a:t>
            </a:r>
            <a:r>
              <a:rPr lang="en-US" altLang="ko-KR" b="1" dirty="0" smtClean="0"/>
              <a:t>(for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do-while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while</a:t>
            </a:r>
            <a:r>
              <a:rPr lang="ko-KR" altLang="en-US" sz="2400" dirty="0"/>
              <a:t>문</a:t>
            </a:r>
            <a:r>
              <a:rPr lang="en-US" altLang="ko-KR" sz="2400" dirty="0"/>
              <a:t>: </a:t>
            </a:r>
            <a:r>
              <a:rPr lang="ko-KR" altLang="en-US" sz="2400" dirty="0"/>
              <a:t>조건에 따라 반복을 계속할지 결정할 때 </a:t>
            </a:r>
            <a:r>
              <a:rPr lang="ko-KR" altLang="en-US" sz="2400" dirty="0" smtClean="0"/>
              <a:t>사용</a:t>
            </a:r>
            <a:endParaRPr lang="en-US" altLang="ko-KR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776132"/>
            <a:ext cx="71913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13" y="4653136"/>
            <a:ext cx="24288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9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반복문</a:t>
            </a:r>
            <a:r>
              <a:rPr lang="en-US" altLang="ko-KR" b="1" dirty="0" smtClean="0"/>
              <a:t>(for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do-while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do-while</a:t>
            </a:r>
            <a:r>
              <a:rPr lang="ko-KR" altLang="en-US" sz="2400" dirty="0"/>
              <a:t>문 </a:t>
            </a:r>
            <a:endParaRPr lang="en-US" altLang="ko-KR" sz="2400" dirty="0" smtClean="0"/>
          </a:p>
          <a:p>
            <a:r>
              <a:rPr lang="en-US" altLang="ko-KR" sz="2400" dirty="0" smtClean="0"/>
              <a:t>    </a:t>
            </a:r>
            <a:r>
              <a:rPr lang="ko-KR" altLang="en-US" sz="2000" dirty="0" smtClean="0"/>
              <a:t>조건 </a:t>
            </a:r>
            <a:r>
              <a:rPr lang="ko-KR" altLang="en-US" sz="2000" dirty="0"/>
              <a:t>따라 반복 계속할지 결정할 때 사용하는 것은 </a:t>
            </a:r>
            <a:r>
              <a:rPr lang="en-US" altLang="ko-KR" sz="2000" dirty="0"/>
              <a:t>while</a:t>
            </a:r>
            <a:r>
              <a:rPr lang="ko-KR" altLang="en-US" sz="2000" dirty="0"/>
              <a:t>문과 동일</a:t>
            </a:r>
            <a:endParaRPr lang="en-US" altLang="ko-KR" sz="2000" dirty="0"/>
          </a:p>
          <a:p>
            <a:pPr lvl="1"/>
            <a:r>
              <a:rPr lang="ko-KR" altLang="en-US" sz="2000" dirty="0"/>
              <a:t>무조건 중괄호 </a:t>
            </a:r>
            <a:r>
              <a:rPr lang="en-US" altLang="ko-KR" sz="2000" dirty="0"/>
              <a:t>{ } </a:t>
            </a:r>
            <a:r>
              <a:rPr lang="ko-KR" altLang="en-US" sz="2000" dirty="0"/>
              <a:t>블록을 한 번 실행한</a:t>
            </a:r>
            <a:r>
              <a:rPr lang="en-US" altLang="ko-KR" sz="2000" dirty="0"/>
              <a:t> </a:t>
            </a:r>
            <a:r>
              <a:rPr lang="ko-KR" altLang="en-US" sz="2000" dirty="0"/>
              <a:t>후</a:t>
            </a:r>
            <a:r>
              <a:rPr lang="en-US" altLang="ko-KR" sz="2000" dirty="0"/>
              <a:t>, </a:t>
            </a:r>
            <a:r>
              <a:rPr lang="ko-KR" altLang="en-US" sz="2000" dirty="0"/>
              <a:t>조건 검사해 반복 결정</a:t>
            </a: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438400"/>
            <a:ext cx="7643813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0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반복문</a:t>
            </a:r>
            <a:r>
              <a:rPr lang="en-US" altLang="ko-KR" b="1" dirty="0" smtClean="0"/>
              <a:t>(for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do-while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break </a:t>
            </a:r>
            <a:r>
              <a:rPr lang="ko-KR" altLang="en-US" sz="2400" dirty="0"/>
              <a:t>문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sz="2000" dirty="0" smtClean="0"/>
              <a:t>for</a:t>
            </a:r>
            <a:r>
              <a:rPr lang="ko-KR" altLang="en-US" sz="2000" dirty="0"/>
              <a:t>문</a:t>
            </a:r>
            <a:r>
              <a:rPr lang="en-US" altLang="ko-KR" sz="2000" dirty="0"/>
              <a:t>, while</a:t>
            </a:r>
            <a:r>
              <a:rPr lang="ko-KR" altLang="en-US" sz="2000" dirty="0"/>
              <a:t>문</a:t>
            </a:r>
            <a:r>
              <a:rPr lang="en-US" altLang="ko-KR" sz="2000" dirty="0"/>
              <a:t>, do-while</a:t>
            </a:r>
            <a:r>
              <a:rPr lang="ko-KR" altLang="en-US" sz="2000" dirty="0"/>
              <a:t>문 종료 </a:t>
            </a:r>
            <a:r>
              <a:rPr lang="en-US" altLang="ko-KR" sz="2000" dirty="0"/>
              <a:t>(</a:t>
            </a:r>
            <a:r>
              <a:rPr lang="ko-KR" altLang="en-US" sz="2000" dirty="0"/>
              <a:t>반복 취소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Switch</a:t>
            </a:r>
            <a:r>
              <a:rPr lang="ko-KR" altLang="en-US" sz="2000" dirty="0"/>
              <a:t>문 종료</a:t>
            </a:r>
            <a:endParaRPr lang="en-US" altLang="ko-KR" sz="2000" dirty="0"/>
          </a:p>
          <a:p>
            <a:pPr lvl="1"/>
            <a:r>
              <a:rPr lang="ko-KR" altLang="en-US" sz="2000" dirty="0"/>
              <a:t>대개</a:t>
            </a:r>
            <a:r>
              <a:rPr lang="en-US" altLang="ko-KR" sz="2000" dirty="0"/>
              <a:t> if</a:t>
            </a:r>
            <a:r>
              <a:rPr lang="ko-KR" altLang="en-US" sz="2000" dirty="0"/>
              <a:t>문과 같이 사용</a:t>
            </a:r>
            <a:endParaRPr lang="en-US" altLang="ko-KR" sz="2000" dirty="0"/>
          </a:p>
          <a:p>
            <a:pPr lvl="2"/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조건식에</a:t>
            </a:r>
            <a:r>
              <a:rPr lang="ko-KR" altLang="en-US" dirty="0"/>
              <a:t> 따라</a:t>
            </a:r>
            <a:r>
              <a:rPr lang="en-US" altLang="ko-KR" dirty="0"/>
              <a:t>  for</a:t>
            </a:r>
            <a:r>
              <a:rPr lang="ko-KR" altLang="en-US" dirty="0"/>
              <a:t>문과</a:t>
            </a:r>
            <a:r>
              <a:rPr lang="en-US" altLang="ko-KR" dirty="0"/>
              <a:t> while</a:t>
            </a:r>
            <a:r>
              <a:rPr lang="ko-KR" altLang="en-US" dirty="0"/>
              <a:t>문 종료할 때 사용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200400"/>
            <a:ext cx="7858125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7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반복문</a:t>
            </a:r>
            <a:r>
              <a:rPr lang="en-US" altLang="ko-KR" b="1" dirty="0" smtClean="0"/>
              <a:t>(for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do-while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break </a:t>
            </a:r>
            <a:r>
              <a:rPr lang="ko-KR" altLang="en-US" sz="2400" dirty="0">
                <a:solidFill>
                  <a:srgbClr val="000000"/>
                </a:solidFill>
              </a:rPr>
              <a:t>문 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lvl="1"/>
            <a:r>
              <a:rPr lang="ko-KR" altLang="en-US" sz="2000" dirty="0" err="1"/>
              <a:t>반복문이</a:t>
            </a:r>
            <a:r>
              <a:rPr lang="ko-KR" altLang="en-US" sz="2000" dirty="0"/>
              <a:t> 중첩된 경우</a:t>
            </a:r>
            <a:endParaRPr lang="en-US" altLang="ko-KR" sz="2000" dirty="0"/>
          </a:p>
          <a:p>
            <a:pPr lvl="2"/>
            <a:r>
              <a:rPr lang="ko-KR" altLang="en-US" dirty="0" err="1"/>
              <a:t>반복문이</a:t>
            </a:r>
            <a:r>
              <a:rPr lang="ko-KR" altLang="en-US" dirty="0"/>
              <a:t> 중첩되어 있을 경우</a:t>
            </a:r>
            <a:r>
              <a:rPr lang="en-US" altLang="ko-KR" dirty="0"/>
              <a:t> break; </a:t>
            </a:r>
            <a:r>
              <a:rPr lang="ko-KR" altLang="en-US" dirty="0"/>
              <a:t>문은 가장 가까운 </a:t>
            </a:r>
            <a:r>
              <a:rPr lang="ko-KR" altLang="en-US" dirty="0" err="1"/>
              <a:t>반복문만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바깥쪽 </a:t>
            </a:r>
            <a:r>
              <a:rPr lang="ko-KR" altLang="en-US" dirty="0" err="1"/>
              <a:t>반복문까지</a:t>
            </a:r>
            <a:r>
              <a:rPr lang="ko-KR" altLang="en-US" dirty="0"/>
              <a:t> 종료시키려면 </a:t>
            </a:r>
            <a:r>
              <a:rPr lang="ko-KR" altLang="en-US" dirty="0" err="1"/>
              <a:t>반복문에</a:t>
            </a:r>
            <a:r>
              <a:rPr lang="ko-KR" altLang="en-US" dirty="0"/>
              <a:t> 이름</a:t>
            </a:r>
            <a:r>
              <a:rPr lang="en-US" altLang="ko-KR" dirty="0"/>
              <a:t>(</a:t>
            </a:r>
            <a:r>
              <a:rPr lang="ko-KR" altLang="en-US" dirty="0"/>
              <a:t>라벨</a:t>
            </a:r>
            <a:r>
              <a:rPr lang="en-US" altLang="ko-KR" dirty="0"/>
              <a:t>)</a:t>
            </a:r>
            <a:r>
              <a:rPr lang="ko-KR" altLang="en-US" dirty="0"/>
              <a:t>을 붙이고</a:t>
            </a:r>
            <a:r>
              <a:rPr lang="en-US" altLang="ko-KR" dirty="0"/>
              <a:t>, “break </a:t>
            </a:r>
            <a:r>
              <a:rPr lang="ko-KR" altLang="en-US" dirty="0"/>
              <a:t>이름</a:t>
            </a:r>
            <a:r>
              <a:rPr lang="en-US" altLang="ko-KR" dirty="0"/>
              <a:t>;”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68960"/>
            <a:ext cx="7162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2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err="1" smtClean="0"/>
              <a:t>반복문</a:t>
            </a:r>
            <a:r>
              <a:rPr lang="en-US" altLang="ko-KR" b="1" dirty="0" smtClean="0"/>
              <a:t>(for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do-while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23528" y="834385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continue </a:t>
            </a:r>
            <a:r>
              <a:rPr lang="ko-KR" altLang="en-US" sz="2400" dirty="0"/>
              <a:t>문 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lvl="1"/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r>
              <a:rPr lang="en-US" altLang="ko-KR" sz="2000" dirty="0"/>
              <a:t>, while</a:t>
            </a:r>
            <a:r>
              <a:rPr lang="ko-KR" altLang="en-US" sz="2000" dirty="0"/>
              <a:t>문</a:t>
            </a:r>
            <a:r>
              <a:rPr lang="en-US" altLang="ko-KR" sz="2000" dirty="0"/>
              <a:t>, do-while</a:t>
            </a:r>
            <a:r>
              <a:rPr lang="ko-KR" altLang="en-US" sz="2000" dirty="0"/>
              <a:t>문에서 사용</a:t>
            </a:r>
            <a:endParaRPr lang="en-US" altLang="ko-KR" sz="2000" dirty="0"/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 err="1"/>
              <a:t>증감식으로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문</a:t>
            </a:r>
            <a:r>
              <a:rPr lang="en-US" altLang="ko-KR" dirty="0"/>
              <a:t>, do-while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 err="1"/>
              <a:t>조건식으로</a:t>
            </a:r>
            <a:r>
              <a:rPr lang="ko-KR" altLang="en-US" dirty="0"/>
              <a:t> </a:t>
            </a:r>
            <a:r>
              <a:rPr lang="ko-KR" altLang="en-US" dirty="0" smtClean="0"/>
              <a:t>이동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3975"/>
            <a:ext cx="6929438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5054872"/>
            <a:ext cx="4627562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단항</a:t>
            </a:r>
            <a:r>
              <a:rPr lang="ko-KR" altLang="en-US" b="1" dirty="0" smtClean="0"/>
              <a:t> 연산자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5512" y="908720"/>
            <a:ext cx="785812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단항연산자란</a:t>
            </a:r>
            <a:r>
              <a:rPr lang="en-US" altLang="ko-KR" b="1" dirty="0" smtClean="0"/>
              <a:t>?</a:t>
            </a:r>
          </a:p>
          <a:p>
            <a:pPr lvl="1"/>
            <a:r>
              <a:rPr lang="ko-KR" altLang="en-US" b="1" dirty="0" err="1" smtClean="0"/>
              <a:t>피연산자가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개인 연산자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ko-KR" altLang="en-US" sz="2000" dirty="0" smtClean="0"/>
              <a:t>부호 연산자</a:t>
            </a:r>
            <a:r>
              <a:rPr lang="en-US" altLang="ko-KR" sz="2000" dirty="0" smtClean="0"/>
              <a:t>: +, -</a:t>
            </a:r>
          </a:p>
          <a:p>
            <a:pPr lvl="2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타입과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타입을 제외한 기본 타입에 사용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부호 연산자의 산출 타입은 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증감 연산자</a:t>
            </a:r>
            <a:r>
              <a:rPr lang="en-US" altLang="ko-KR" sz="2000" dirty="0" smtClean="0"/>
              <a:t>: ++, --</a:t>
            </a:r>
          </a:p>
          <a:p>
            <a:pPr lvl="2"/>
            <a:r>
              <a:rPr lang="ko-KR" altLang="en-US" dirty="0" smtClean="0"/>
              <a:t>변수의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 시키거나 </a:t>
            </a:r>
            <a:r>
              <a:rPr lang="en-US" altLang="ko-KR" dirty="0" smtClean="0"/>
              <a:t>(++)  1 </a:t>
            </a:r>
            <a:r>
              <a:rPr lang="ko-KR" altLang="en-US" dirty="0" smtClean="0"/>
              <a:t>감소 </a:t>
            </a:r>
            <a:r>
              <a:rPr lang="en-US" altLang="ko-KR" dirty="0" smtClean="0"/>
              <a:t>(--)</a:t>
            </a:r>
            <a:r>
              <a:rPr lang="ko-KR" altLang="en-US" dirty="0" smtClean="0"/>
              <a:t> 시키는 연산자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증감 연산자가 변수 뒤에 있으면 다른 연산자 먼저 처리 후 증감 연산자   처리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smtClean="0">
                <a:solidFill>
                  <a:srgbClr val="000000"/>
                </a:solidFill>
              </a:rPr>
              <a:t>논리 부정 연산자</a:t>
            </a:r>
            <a:r>
              <a:rPr lang="en-US" altLang="ko-KR" sz="2000" dirty="0" smtClean="0">
                <a:solidFill>
                  <a:srgbClr val="000000"/>
                </a:solidFill>
              </a:rPr>
              <a:t>: !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</a:rPr>
              <a:t>Boolean type </a:t>
            </a:r>
            <a:r>
              <a:rPr lang="ko-KR" altLang="en-US" dirty="0" smtClean="0">
                <a:solidFill>
                  <a:srgbClr val="000000"/>
                </a:solidFill>
              </a:rPr>
              <a:t>에만 사용가능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2"/>
            <a:endParaRPr lang="en-US" altLang="ko-KR" dirty="0" smtClean="0">
              <a:solidFill>
                <a:srgbClr val="000000"/>
              </a:solidFill>
            </a:endParaRPr>
          </a:p>
          <a:p>
            <a:pPr lvl="2"/>
            <a:endParaRPr lang="en-US" altLang="ko-KR" dirty="0" smtClean="0"/>
          </a:p>
          <a:p>
            <a:pPr lvl="1"/>
            <a:endParaRPr lang="ko-KR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661248"/>
            <a:ext cx="8072437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33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산술 연산자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2348" y="81495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산술 연산자</a:t>
            </a:r>
            <a:endParaRPr lang="ko-KR" altLang="en-US" b="1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8" y="1412776"/>
            <a:ext cx="771525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3" y="3645024"/>
            <a:ext cx="32670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2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smtClean="0"/>
              <a:t>문자열 산술 연산자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2348" y="814952"/>
            <a:ext cx="596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문자열 연산자</a:t>
            </a:r>
            <a:endParaRPr lang="en-US" altLang="ko-KR" b="1" dirty="0" smtClean="0"/>
          </a:p>
          <a:p>
            <a:r>
              <a:rPr lang="en-US" altLang="ko-KR" b="1" dirty="0" smtClean="0"/>
              <a:t>   - </a:t>
            </a:r>
            <a:r>
              <a:rPr lang="ko-KR" altLang="en-US" b="1" dirty="0" err="1" smtClean="0"/>
              <a:t>피연산자중</a:t>
            </a:r>
            <a:r>
              <a:rPr lang="ko-KR" altLang="en-US" b="1" dirty="0" smtClean="0"/>
              <a:t> 문자열이 있으면 문자열로 결합</a:t>
            </a:r>
            <a:endParaRPr lang="ko-KR" alt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933178"/>
            <a:ext cx="74183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1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비교 연산자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1" y="2936279"/>
            <a:ext cx="7858125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5512" y="908720"/>
            <a:ext cx="78581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동등 비교연산자는 모든 타입에  사용 가능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크기 비교 연산자는 </a:t>
            </a:r>
            <a:r>
              <a:rPr lang="en-US" altLang="ko-KR" b="1" dirty="0" err="1" smtClean="0"/>
              <a:t>boolean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타입 제외한 모든 기본타입에 사용 가능</a:t>
            </a:r>
            <a:endParaRPr lang="en-US" altLang="ko-KR" b="1" dirty="0" smtClean="0"/>
          </a:p>
          <a:p>
            <a:endParaRPr lang="en-US" altLang="ko-KR" b="1" dirty="0"/>
          </a:p>
          <a:p>
            <a:pPr marL="0" lvl="1"/>
            <a:r>
              <a:rPr lang="ko-KR" altLang="en-US" sz="2000" b="1" dirty="0"/>
              <a:t>제어문인 </a:t>
            </a:r>
            <a:r>
              <a:rPr lang="ko-KR" altLang="en-US" sz="2000" b="1" dirty="0" err="1"/>
              <a:t>조건문</a:t>
            </a:r>
            <a:r>
              <a:rPr lang="en-US" altLang="ko-KR" sz="2000" b="1" dirty="0"/>
              <a:t>(if), </a:t>
            </a:r>
            <a:r>
              <a:rPr lang="ko-KR" altLang="en-US" sz="2000" b="1" dirty="0" err="1"/>
              <a:t>반복문</a:t>
            </a:r>
            <a:r>
              <a:rPr lang="en-US" altLang="ko-KR" sz="2000" b="1" dirty="0"/>
              <a:t>(for, while)</a:t>
            </a:r>
            <a:r>
              <a:rPr lang="ko-KR" altLang="en-US" sz="2000" b="1" dirty="0"/>
              <a:t>에서 주로 </a:t>
            </a:r>
            <a:r>
              <a:rPr lang="ko-KR" altLang="en-US" sz="2000" b="1" dirty="0" smtClean="0"/>
              <a:t>이용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33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논리 연산자</a:t>
            </a:r>
            <a:endParaRPr lang="ko-KR" altLang="en-US" b="1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8073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05273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피연산자는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타입만 사용가능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연산의 방향과 우선순위</a:t>
            </a:r>
            <a:endParaRPr lang="ko-KR" altLang="en-US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214422"/>
            <a:ext cx="8280920" cy="407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3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연산자의 우선순위 참고용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6819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657</Words>
  <Application>Microsoft Office PowerPoint</Application>
  <PresentationFormat>화면 슬라이드 쇼(4:3)</PresentationFormat>
  <Paragraphs>116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45</cp:revision>
  <dcterms:created xsi:type="dcterms:W3CDTF">2018-03-28T12:54:45Z</dcterms:created>
  <dcterms:modified xsi:type="dcterms:W3CDTF">2023-11-03T06:11:56Z</dcterms:modified>
</cp:coreProperties>
</file>