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3"/>
  </p:notesMasterIdLst>
  <p:handoutMasterIdLst>
    <p:handoutMasterId r:id="rId24"/>
  </p:handoutMasterIdLst>
  <p:sldIdLst>
    <p:sldId id="960" r:id="rId2"/>
    <p:sldId id="878" r:id="rId3"/>
    <p:sldId id="879" r:id="rId4"/>
    <p:sldId id="880" r:id="rId5"/>
    <p:sldId id="961" r:id="rId6"/>
    <p:sldId id="881" r:id="rId7"/>
    <p:sldId id="882" r:id="rId8"/>
    <p:sldId id="883" r:id="rId9"/>
    <p:sldId id="887" r:id="rId10"/>
    <p:sldId id="889" r:id="rId11"/>
    <p:sldId id="890" r:id="rId12"/>
    <p:sldId id="891" r:id="rId13"/>
    <p:sldId id="897" r:id="rId14"/>
    <p:sldId id="898" r:id="rId15"/>
    <p:sldId id="899" r:id="rId16"/>
    <p:sldId id="900" r:id="rId17"/>
    <p:sldId id="901" r:id="rId18"/>
    <p:sldId id="906" r:id="rId19"/>
    <p:sldId id="907" r:id="rId20"/>
    <p:sldId id="908" r:id="rId21"/>
    <p:sldId id="275" r:id="rId2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2023-12-15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1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/72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1" r:id="rId1"/>
    <p:sldLayoutId id="2147484678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340768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latin typeface="+mn-lt"/>
              </a:rPr>
              <a:t>프로그래밍 언어 활용 강의안</a:t>
            </a:r>
            <a:endParaRPr lang="en-US" altLang="ko-KR" sz="4800" b="1" dirty="0">
              <a:latin typeface="+mn-lt"/>
            </a:endParaRPr>
          </a:p>
          <a:p>
            <a:pPr algn="ctr"/>
            <a:r>
              <a:rPr lang="en-US" altLang="ko-KR" sz="4800" b="1" dirty="0" smtClean="0"/>
              <a:t>(java       database</a:t>
            </a:r>
            <a:r>
              <a:rPr lang="ko-KR" altLang="en-US" sz="4800" b="1" dirty="0" smtClean="0"/>
              <a:t> 연동</a:t>
            </a:r>
            <a:r>
              <a:rPr lang="en-US" altLang="ko-KR" sz="4800" b="1" dirty="0" smtClean="0"/>
              <a:t>)</a:t>
            </a:r>
            <a:endParaRPr lang="ko-KR" altLang="en-US" sz="48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27784" y="2564904"/>
            <a:ext cx="1008112" cy="0"/>
          </a:xfrm>
          <a:prstGeom prst="straightConnector1">
            <a:avLst/>
          </a:prstGeom>
          <a:ln w="825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3.1 Statement </a:t>
            </a:r>
            <a:r>
              <a:rPr lang="ko-KR" altLang="en-US" dirty="0"/>
              <a:t>객체로 데이터 접근하기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executeQuery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데이터 조회하기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데이터베이스 쿼리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995" y="1880698"/>
            <a:ext cx="8229600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945" y="2492896"/>
            <a:ext cx="8267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3.1 Statement </a:t>
            </a:r>
            <a:r>
              <a:rPr lang="ko-KR" altLang="en-US" dirty="0"/>
              <a:t>객체로 데이터 접근하기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executeUpdate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데이터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2"/>
            <a:r>
              <a:rPr lang="en-US" altLang="ko-KR" b="0" dirty="0" err="1"/>
              <a:t>executeUpdate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INSERT, UPDATE</a:t>
            </a:r>
            <a:r>
              <a:rPr lang="en-US" altLang="ko-KR" b="0"/>
              <a:t>, </a:t>
            </a:r>
            <a:r>
              <a:rPr lang="en-US" altLang="ko-KR" smtClean="0"/>
              <a:t>DELETE</a:t>
            </a:r>
            <a:r>
              <a:rPr lang="en-US" altLang="ko-KR" b="0" smtClean="0"/>
              <a:t>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통해 데이터를 삽입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삭제하는 </a:t>
            </a:r>
            <a:r>
              <a:rPr lang="ko-KR" altLang="en-US" b="0" dirty="0"/>
              <a:t>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데이터베이스 쿼리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850" y="2432797"/>
            <a:ext cx="8210550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275" y="3197949"/>
            <a:ext cx="82581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데이터베이스 쿼리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931818"/>
            <a:ext cx="8286750" cy="280412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09588" y="3735939"/>
            <a:ext cx="8305800" cy="2910879"/>
            <a:chOff x="530027" y="3609886"/>
            <a:chExt cx="8305800" cy="293524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2" y="3609886"/>
              <a:ext cx="8296275" cy="18478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27" y="5268778"/>
              <a:ext cx="8296275" cy="1276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4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3.2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객체로 데이터 </a:t>
            </a:r>
            <a:r>
              <a:rPr lang="ko-KR" altLang="en-US" dirty="0" smtClean="0"/>
              <a:t>접근하기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PreparedStatement</a:t>
            </a:r>
            <a:r>
              <a:rPr lang="en-US" altLang="ko-KR" b="0" dirty="0"/>
              <a:t> </a:t>
            </a:r>
            <a:r>
              <a:rPr lang="ko-KR" altLang="en-US" b="0" dirty="0" smtClean="0"/>
              <a:t>객체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동적인 </a:t>
            </a:r>
            <a:r>
              <a:rPr lang="ko-KR" altLang="en-US" b="0" dirty="0"/>
              <a:t>쿼리에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Prepared Statement </a:t>
            </a:r>
            <a:r>
              <a:rPr lang="ko-KR" altLang="en-US" b="0" dirty="0"/>
              <a:t>객체는 하나의 객체로 여러 번의 쿼리를 실행할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동일한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특정 </a:t>
            </a:r>
            <a:r>
              <a:rPr lang="ko-KR" altLang="en-US" b="0" dirty="0" smtClean="0"/>
              <a:t>값만 </a:t>
            </a:r>
            <a:r>
              <a:rPr lang="ko-KR" altLang="en-US" b="0" dirty="0"/>
              <a:t>바꾸어서 여러 번 실행해야 할 때</a:t>
            </a:r>
            <a:r>
              <a:rPr lang="en-US" altLang="ko-KR" b="0" dirty="0"/>
              <a:t>, </a:t>
            </a:r>
            <a:r>
              <a:rPr lang="ko-KR" altLang="en-US" b="0" dirty="0"/>
              <a:t>매개변수가 많아서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정리해야 할 때 </a:t>
            </a:r>
            <a:r>
              <a:rPr lang="ko-KR" altLang="en-US" b="0" dirty="0" smtClean="0"/>
              <a:t>유용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데이터베이스 쿼리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284984"/>
            <a:ext cx="82486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데이터베이스 쿼리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888" y="897407"/>
            <a:ext cx="7162800" cy="3762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755679"/>
            <a:ext cx="7172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3.2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객체로 데이터 접근하기</a:t>
            </a:r>
            <a:endParaRPr lang="en-US" altLang="ko-KR" dirty="0"/>
          </a:p>
          <a:p>
            <a:pPr lvl="1"/>
            <a:r>
              <a:rPr lang="en-US" altLang="ko-KR" b="0" dirty="0" err="1" smtClean="0"/>
              <a:t>executeQuery</a:t>
            </a:r>
            <a:r>
              <a:rPr lang="en-US" altLang="ko-KR" b="0" dirty="0" smtClean="0"/>
              <a:t>() </a:t>
            </a:r>
            <a:r>
              <a:rPr lang="ko-KR" altLang="en-US" b="0" dirty="0" err="1" smtClean="0"/>
              <a:t>메소드로</a:t>
            </a:r>
            <a:r>
              <a:rPr lang="ko-KR" altLang="en-US" b="0" dirty="0" smtClean="0"/>
              <a:t> 데이터 조회하기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executeQuery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동적인 </a:t>
            </a:r>
            <a:r>
              <a:rPr lang="en-US" altLang="ko-KR" b="0" dirty="0"/>
              <a:t>SELECT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통해 데이터를 검색하는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데이터베이스 쿼리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5" y="2210973"/>
            <a:ext cx="8239125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5" y="2966601"/>
            <a:ext cx="8258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3.2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객체로 데이터 접근하기</a:t>
            </a:r>
            <a:endParaRPr lang="en-US" altLang="ko-KR" dirty="0"/>
          </a:p>
          <a:p>
            <a:pPr lvl="1"/>
            <a:r>
              <a:rPr lang="en-US" altLang="ko-KR" b="0" dirty="0" err="1" smtClean="0"/>
              <a:t>executeUpdate</a:t>
            </a:r>
            <a:r>
              <a:rPr lang="en-US" altLang="ko-KR" b="0" dirty="0"/>
              <a:t>()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데이터 삽입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 smtClean="0"/>
              <a:t>삭제하기</a:t>
            </a:r>
            <a:endParaRPr lang="en-US" altLang="ko-KR" b="0" dirty="0" smtClean="0"/>
          </a:p>
          <a:p>
            <a:pPr lvl="2"/>
            <a:r>
              <a:rPr lang="en-US" altLang="ko-KR" b="0" dirty="0" err="1"/>
              <a:t>executeUpdate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</a:t>
            </a:r>
            <a:r>
              <a:rPr lang="en-US" altLang="ko-KR" b="0" dirty="0"/>
              <a:t>INSERT, UPDATE, SELECT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통해 데이터를 삽입</a:t>
            </a:r>
            <a:r>
              <a:rPr lang="en-US" altLang="ko-KR" b="0" dirty="0"/>
              <a:t>, </a:t>
            </a:r>
            <a:r>
              <a:rPr lang="ko-KR" altLang="en-US" b="0" dirty="0" smtClean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삭제하는 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데이터베이스 쿼리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673" y="2247459"/>
            <a:ext cx="800909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58" y="3068959"/>
            <a:ext cx="8305800" cy="35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데이터베이스 쿼리 실행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390" y="931818"/>
            <a:ext cx="6817196" cy="3312368"/>
            <a:chOff x="419100" y="1124744"/>
            <a:chExt cx="8305800" cy="41504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1124744"/>
              <a:ext cx="8305800" cy="27908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3789318"/>
              <a:ext cx="8286750" cy="148590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9114" y="3651260"/>
            <a:ext cx="651289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Statement </a:t>
            </a:r>
            <a:r>
              <a:rPr lang="ko-KR" altLang="en-US" b="0" dirty="0"/>
              <a:t>또는 </a:t>
            </a:r>
            <a:r>
              <a:rPr lang="en-US" altLang="ko-KR" b="0" dirty="0" err="1" smtClean="0"/>
              <a:t>PreparedStatement</a:t>
            </a:r>
            <a:r>
              <a:rPr lang="en-US" altLang="ko-KR" b="0" dirty="0" smtClean="0"/>
              <a:t> </a:t>
            </a:r>
            <a:r>
              <a:rPr lang="ko-KR" altLang="en-US" b="0" dirty="0"/>
              <a:t>객체로 </a:t>
            </a:r>
            <a:r>
              <a:rPr lang="en-US" altLang="ko-KR" b="0" dirty="0"/>
              <a:t>SELECT </a:t>
            </a:r>
            <a:r>
              <a:rPr lang="ko-KR" altLang="en-US" b="0" dirty="0"/>
              <a:t>문을 사용하여 얻어온 레코드 값을 테이블 형태로 가진 </a:t>
            </a:r>
            <a:r>
              <a:rPr lang="ko-KR" altLang="en-US" b="0" dirty="0" smtClean="0"/>
              <a:t>객체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 smtClean="0"/>
              <a:t>4. </a:t>
            </a:r>
            <a:r>
              <a:rPr lang="ko-KR" altLang="en-US" b="0" dirty="0" err="1" smtClean="0"/>
              <a:t>쿼리문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 결과 값 가져오기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234" y="2636912"/>
            <a:ext cx="8277225" cy="96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125" y="4122752"/>
            <a:ext cx="8296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4. </a:t>
            </a:r>
            <a:r>
              <a:rPr lang="ko-KR" altLang="en-US" b="0" dirty="0" err="1"/>
              <a:t>쿼리문</a:t>
            </a:r>
            <a:r>
              <a:rPr lang="ko-KR" altLang="en-US" b="0" dirty="0"/>
              <a:t> 실행 결과 값 가져오기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525" y="1052736"/>
            <a:ext cx="83629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JDBC(Java </a:t>
            </a:r>
            <a:r>
              <a:rPr lang="en-US" altLang="ko-KR" dirty="0" err="1"/>
              <a:t>DataBase</a:t>
            </a:r>
            <a:r>
              <a:rPr lang="en-US" altLang="ko-KR" dirty="0"/>
              <a:t> Connectivity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자바</a:t>
            </a:r>
            <a:r>
              <a:rPr lang="en-US" altLang="ko-KR" b="0" dirty="0"/>
              <a:t>/JSP </a:t>
            </a:r>
            <a:r>
              <a:rPr lang="ko-KR" altLang="en-US" b="0" dirty="0"/>
              <a:t>프로그램 내에서 데이터베이스와 관련된 </a:t>
            </a:r>
            <a:r>
              <a:rPr lang="ko-KR" altLang="en-US" b="0" dirty="0" smtClean="0"/>
              <a:t>작업을 </a:t>
            </a:r>
            <a:r>
              <a:rPr lang="ko-KR" altLang="en-US" b="0" dirty="0"/>
              <a:t>처리할 수 있도록 도와주는 자바 표준 </a:t>
            </a:r>
            <a:r>
              <a:rPr lang="ko-KR" altLang="en-US" b="0" dirty="0" smtClean="0"/>
              <a:t>인터페이스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 시스템에 </a:t>
            </a:r>
            <a:r>
              <a:rPr lang="ko-KR" altLang="en-US" b="0" dirty="0" smtClean="0"/>
              <a:t>접근하여 </a:t>
            </a:r>
            <a:r>
              <a:rPr lang="en-US" altLang="ko-KR" b="0" dirty="0"/>
              <a:t>SQL </a:t>
            </a:r>
            <a:r>
              <a:rPr lang="ko-KR" altLang="en-US" b="0" dirty="0"/>
              <a:t>문을 실행하기 위한 자바 </a:t>
            </a:r>
            <a:r>
              <a:rPr lang="en-US" altLang="ko-KR" b="0" dirty="0"/>
              <a:t>API </a:t>
            </a:r>
            <a:r>
              <a:rPr lang="ko-KR" altLang="en-US" b="0" dirty="0"/>
              <a:t>또는 자바 </a:t>
            </a:r>
            <a:r>
              <a:rPr lang="ko-KR" altLang="en-US" b="0" dirty="0" smtClean="0"/>
              <a:t>라이브러리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JDBC </a:t>
            </a:r>
            <a:r>
              <a:rPr lang="en-US" altLang="ko-KR" b="0" dirty="0"/>
              <a:t>API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사용하면 </a:t>
            </a:r>
            <a:r>
              <a:rPr lang="en-US" altLang="ko-KR" b="0" dirty="0" smtClean="0"/>
              <a:t>DBMS</a:t>
            </a:r>
            <a:r>
              <a:rPr lang="ko-KR" altLang="en-US" b="0" dirty="0"/>
              <a:t>의 종류에 상관없이 데이터베이스 작업을 처리할 수 </a:t>
            </a:r>
            <a:r>
              <a:rPr lang="ko-KR" altLang="en-US" b="0" dirty="0" smtClean="0"/>
              <a:t>있</a:t>
            </a:r>
            <a:r>
              <a:rPr lang="ko-KR" altLang="en-US" dirty="0" smtClean="0"/>
              <a:t>음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/>
              <a:t>JDBC</a:t>
            </a:r>
            <a:r>
              <a:rPr lang="ko-KR" altLang="en-US" b="0" dirty="0"/>
              <a:t>의 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34" y="3501008"/>
            <a:ext cx="5952331" cy="238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4. </a:t>
            </a:r>
            <a:r>
              <a:rPr lang="ko-KR" altLang="en-US" b="0" dirty="0" err="1"/>
              <a:t>쿼리문</a:t>
            </a:r>
            <a:r>
              <a:rPr lang="ko-KR" altLang="en-US" b="0" dirty="0"/>
              <a:t> 실행 결과 값 가져오기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286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를 </a:t>
            </a:r>
            <a:r>
              <a:rPr lang="ko-KR" altLang="en-US" dirty="0" smtClean="0"/>
              <a:t>사용한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lvl="1"/>
            <a:r>
              <a:rPr lang="ko-KR" altLang="en-US" b="0" dirty="0"/>
              <a:t>❶ </a:t>
            </a:r>
            <a:r>
              <a:rPr lang="en-US" altLang="ko-KR" b="0" dirty="0"/>
              <a:t>java.sql.* </a:t>
            </a:r>
            <a:r>
              <a:rPr lang="ko-KR" altLang="en-US" b="0" dirty="0"/>
              <a:t>패키지 </a:t>
            </a:r>
            <a:r>
              <a:rPr lang="en-US" altLang="ko-KR" b="0" dirty="0" smtClean="0"/>
              <a:t>import</a:t>
            </a:r>
          </a:p>
          <a:p>
            <a:pPr lvl="1"/>
            <a:r>
              <a:rPr lang="ko-KR" altLang="en-US" b="0" dirty="0" smtClean="0"/>
              <a:t>❷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 로딩</a:t>
            </a:r>
            <a:r>
              <a:rPr lang="en-US" altLang="ko-KR" b="0" dirty="0"/>
              <a:t>, </a:t>
            </a:r>
            <a:r>
              <a:rPr lang="en-US" altLang="ko-KR" b="0" dirty="0" err="1" smtClean="0"/>
              <a:t>DriverManager</a:t>
            </a:r>
            <a:r>
              <a:rPr lang="ko-KR" altLang="en-US" b="0" dirty="0" smtClean="0"/>
              <a:t>에 </a:t>
            </a:r>
            <a:r>
              <a:rPr lang="en-US" altLang="ko-KR" b="0" dirty="0" smtClean="0"/>
              <a:t>Driver </a:t>
            </a:r>
            <a:r>
              <a:rPr lang="ko-KR" altLang="en-US" b="0" dirty="0" smtClean="0"/>
              <a:t>등록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❸ </a:t>
            </a:r>
            <a:r>
              <a:rPr lang="ko-KR" altLang="en-US" b="0" dirty="0"/>
              <a:t>데이터베이스 접속을 위한 </a:t>
            </a:r>
            <a:r>
              <a:rPr lang="en-US" altLang="ko-KR" b="0" dirty="0" smtClean="0"/>
              <a:t>Connection </a:t>
            </a:r>
            <a:r>
              <a:rPr lang="ko-KR" altLang="en-US" b="0" dirty="0" smtClean="0"/>
              <a:t>객체 </a:t>
            </a:r>
            <a:r>
              <a:rPr lang="ko-KR" altLang="en-US" b="0" dirty="0"/>
              <a:t>생성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❹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실행하기 위한 </a:t>
            </a:r>
            <a:r>
              <a:rPr lang="en-US" altLang="ko-KR" b="0" dirty="0" smtClean="0"/>
              <a:t>Statement/</a:t>
            </a:r>
            <a:r>
              <a:rPr lang="en-US" altLang="ko-KR" b="0" dirty="0" err="1" smtClean="0"/>
              <a:t>PreparedStatement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CallableStatement</a:t>
            </a:r>
            <a:r>
              <a:rPr lang="ko-KR" altLang="en-US" b="0" dirty="0" smtClean="0"/>
              <a:t>객체 </a:t>
            </a:r>
            <a:r>
              <a:rPr lang="ko-KR" altLang="en-US" b="0" dirty="0"/>
              <a:t>생성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❺ </a:t>
            </a:r>
            <a:r>
              <a:rPr lang="ko-KR" altLang="en-US" b="0" dirty="0"/>
              <a:t>쿼리 실행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❻ </a:t>
            </a:r>
            <a:r>
              <a:rPr lang="ko-KR" altLang="en-US" b="0" dirty="0"/>
              <a:t>쿼리 실행의 결과 값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, </a:t>
            </a:r>
            <a:r>
              <a:rPr lang="en-US" altLang="ko-KR" b="0" dirty="0" err="1"/>
              <a:t>ResultSet</a:t>
            </a:r>
            <a:r>
              <a:rPr lang="en-US" altLang="ko-KR" b="0" dirty="0"/>
              <a:t>) </a:t>
            </a:r>
            <a:r>
              <a:rPr lang="ko-KR" altLang="en-US" b="0" dirty="0"/>
              <a:t>사용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❼ </a:t>
            </a:r>
            <a:r>
              <a:rPr lang="ko-KR" altLang="en-US" b="0" dirty="0"/>
              <a:t>사용된 </a:t>
            </a:r>
            <a:r>
              <a:rPr lang="ko-KR" altLang="en-US" b="0" dirty="0" smtClean="0"/>
              <a:t>객체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ResultSet,Statement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PreparedStatement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CallableStatement</a:t>
            </a:r>
            <a:r>
              <a:rPr lang="en-US" altLang="ko-KR" b="0" dirty="0"/>
              <a:t>, Connection) </a:t>
            </a:r>
            <a:r>
              <a:rPr lang="ko-KR" altLang="en-US" b="0" dirty="0"/>
              <a:t>종료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/>
              <a:t>JDBC</a:t>
            </a:r>
            <a:r>
              <a:rPr lang="ko-KR" altLang="en-US" b="0" dirty="0"/>
              <a:t>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3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2.1 JDBC </a:t>
            </a:r>
            <a:r>
              <a:rPr lang="ko-KR" altLang="en-US" dirty="0"/>
              <a:t>드라이버 </a:t>
            </a:r>
            <a:r>
              <a:rPr lang="ko-KR" altLang="en-US" dirty="0" smtClean="0"/>
              <a:t>로딩하기</a:t>
            </a:r>
            <a:endParaRPr lang="en-US" altLang="ko-KR" dirty="0" smtClean="0"/>
          </a:p>
          <a:p>
            <a:pPr lvl="1"/>
            <a:r>
              <a:rPr lang="en-US" altLang="ko-KR" b="0" dirty="0"/>
              <a:t>JDBC </a:t>
            </a:r>
            <a:r>
              <a:rPr lang="ko-KR" altLang="en-US" b="0" dirty="0"/>
              <a:t>드라이버 로딩 단계에서는 드라이버 인터페이스를 구현하는 </a:t>
            </a:r>
            <a:r>
              <a:rPr lang="ko-KR" altLang="en-US" b="0" dirty="0" smtClean="0"/>
              <a:t>작업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Class.forName</a:t>
            </a:r>
            <a:r>
              <a:rPr lang="en-US" altLang="ko-KR" b="0" dirty="0"/>
              <a:t>( </a:t>
            </a:r>
            <a:r>
              <a:rPr lang="en-US" altLang="ko-KR" b="0" dirty="0" smtClean="0"/>
              <a:t>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</a:t>
            </a:r>
            <a:r>
              <a:rPr lang="ko-KR" altLang="en-US" b="0" dirty="0"/>
              <a:t>이용하여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드라이버를 </a:t>
            </a:r>
            <a:r>
              <a:rPr lang="ko-KR" altLang="en-US" b="0" dirty="0" smtClean="0"/>
              <a:t>로딩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JDBC </a:t>
            </a:r>
            <a:r>
              <a:rPr lang="ko-KR" altLang="en-US" b="0" dirty="0"/>
              <a:t>드라이버가 로딩되면 자동으로 </a:t>
            </a:r>
            <a:r>
              <a:rPr lang="ko-KR" altLang="en-US" b="0" dirty="0" smtClean="0"/>
              <a:t>객체가 생성 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DriverManager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클래스에 등록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 JDBC </a:t>
            </a:r>
            <a:r>
              <a:rPr lang="ko-KR" altLang="en-US" b="0" dirty="0"/>
              <a:t>드라이버 </a:t>
            </a:r>
            <a:r>
              <a:rPr lang="ko-KR" altLang="en-US" b="0" dirty="0" smtClean="0"/>
              <a:t>로딩은 프로그램 </a:t>
            </a:r>
            <a:r>
              <a:rPr lang="ko-KR" altLang="en-US" b="0" dirty="0"/>
              <a:t>수행 시 한 번만 </a:t>
            </a:r>
            <a:r>
              <a:rPr lang="ko-KR" altLang="en-US" b="0" dirty="0" smtClean="0"/>
              <a:t>필요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 smtClean="0"/>
              <a:t>2. JDBC </a:t>
            </a:r>
            <a:r>
              <a:rPr lang="ko-KR" altLang="en-US" b="0" dirty="0"/>
              <a:t>드라이버 로딩 및 </a:t>
            </a:r>
            <a:r>
              <a:rPr lang="en-US" altLang="ko-KR" b="0" dirty="0"/>
              <a:t>DBMS </a:t>
            </a:r>
            <a:r>
              <a:rPr lang="ko-KR" altLang="en-US" b="0" dirty="0"/>
              <a:t>접속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654" y="2166455"/>
            <a:ext cx="6867525" cy="523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0060" y="3501008"/>
            <a:ext cx="69723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2.2 MySQL JDBC </a:t>
            </a:r>
            <a:r>
              <a:rPr lang="ko-KR" altLang="en-US" dirty="0"/>
              <a:t>드라이버 </a:t>
            </a:r>
            <a:r>
              <a:rPr lang="en-US" altLang="ko-KR" dirty="0" smtClean="0"/>
              <a:t>Class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 smtClean="0"/>
              <a:t>2. JDBC </a:t>
            </a:r>
            <a:r>
              <a:rPr lang="ko-KR" altLang="en-US" b="0" dirty="0"/>
              <a:t>드라이버 로딩 및 </a:t>
            </a:r>
            <a:r>
              <a:rPr lang="en-US" altLang="ko-KR" b="0" dirty="0"/>
              <a:t>DBMS </a:t>
            </a:r>
            <a:r>
              <a:rPr lang="ko-KR" altLang="en-US" b="0" dirty="0"/>
              <a:t>접속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3"/>
            <a:ext cx="5760640" cy="50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2.3 </a:t>
            </a:r>
            <a:r>
              <a:rPr lang="en-US" altLang="ko-KR" dirty="0"/>
              <a:t>Connection </a:t>
            </a:r>
            <a:r>
              <a:rPr lang="ko-KR" altLang="en-US" dirty="0"/>
              <a:t>객체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en-US" altLang="ko-KR" b="0" dirty="0"/>
              <a:t>JDBC </a:t>
            </a:r>
            <a:r>
              <a:rPr lang="ko-KR" altLang="en-US" b="0" dirty="0"/>
              <a:t>드라이버에서 데이터베이스와 연결된 커넥션을 가져오기 위해 </a:t>
            </a:r>
            <a:r>
              <a:rPr lang="en-US" altLang="ko-KR" b="0" dirty="0" err="1"/>
              <a:t>DriverManager</a:t>
            </a:r>
            <a:r>
              <a:rPr lang="en-US" altLang="ko-KR" b="0" dirty="0"/>
              <a:t> </a:t>
            </a:r>
            <a:r>
              <a:rPr lang="ko-KR" altLang="en-US" b="0" dirty="0" smtClean="0"/>
              <a:t>클래스의 </a:t>
            </a:r>
            <a:r>
              <a:rPr lang="en-US" altLang="ko-KR" b="0" dirty="0" err="1"/>
              <a:t>getConnection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DriverManager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클래스로 </a:t>
            </a:r>
            <a:r>
              <a:rPr lang="en-US" altLang="ko-KR" b="0" dirty="0"/>
              <a:t>Connection </a:t>
            </a:r>
            <a:r>
              <a:rPr lang="ko-KR" altLang="en-US" b="0" dirty="0"/>
              <a:t>객체를 생성할 때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드라이버를 검색하고</a:t>
            </a:r>
            <a:r>
              <a:rPr lang="en-US" altLang="ko-KR" b="0" dirty="0"/>
              <a:t>, </a:t>
            </a:r>
            <a:r>
              <a:rPr lang="ko-KR" altLang="en-US" b="0" dirty="0"/>
              <a:t>검색된 드라이버를 </a:t>
            </a:r>
            <a:r>
              <a:rPr lang="ko-KR" altLang="en-US" b="0" dirty="0" smtClean="0"/>
              <a:t>이용하여 </a:t>
            </a:r>
            <a:r>
              <a:rPr lang="en-US" altLang="ko-KR" b="0" dirty="0" smtClean="0"/>
              <a:t>Connection </a:t>
            </a:r>
            <a:r>
              <a:rPr lang="ko-KR" altLang="en-US" b="0" dirty="0"/>
              <a:t>객체를 생성한 후 이를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2. JDBC </a:t>
            </a:r>
            <a:r>
              <a:rPr lang="ko-KR" altLang="en-US" b="0" dirty="0"/>
              <a:t>드라이버 로딩 및 </a:t>
            </a:r>
            <a:r>
              <a:rPr lang="en-US" altLang="ko-KR" b="0" dirty="0"/>
              <a:t>DBMS </a:t>
            </a:r>
            <a:r>
              <a:rPr lang="ko-KR" altLang="en-US" b="0" dirty="0"/>
              <a:t>접속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712" y="2789193"/>
            <a:ext cx="6886575" cy="1000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712" y="3895640"/>
            <a:ext cx="7200279" cy="26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2. JDBC </a:t>
            </a:r>
            <a:r>
              <a:rPr lang="ko-KR" altLang="en-US" b="0" dirty="0"/>
              <a:t>드라이버 로딩 및 </a:t>
            </a:r>
            <a:r>
              <a:rPr lang="en-US" altLang="ko-KR" b="0" dirty="0"/>
              <a:t>DBMS </a:t>
            </a:r>
            <a:r>
              <a:rPr lang="ko-KR" altLang="en-US" b="0" dirty="0"/>
              <a:t>접속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514" y="1025600"/>
            <a:ext cx="5859685" cy="283544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699792" y="3391845"/>
            <a:ext cx="6125282" cy="3220388"/>
            <a:chOff x="1255030" y="3473783"/>
            <a:chExt cx="5423061" cy="34230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031" y="3473783"/>
              <a:ext cx="5423060" cy="1247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030" y="4660783"/>
              <a:ext cx="5423060" cy="2236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58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데이터베이스 연결 닫기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데이터베이스 연결이 더 이상 필요하지 않으면 데이터베이스와 </a:t>
            </a:r>
            <a:r>
              <a:rPr lang="en-US" altLang="ko-KR" b="0" dirty="0" smtClean="0"/>
              <a:t>JDBC </a:t>
            </a:r>
            <a:r>
              <a:rPr lang="ko-KR" altLang="en-US" b="0" dirty="0" smtClean="0"/>
              <a:t>리소스가 자동으로 닫힐 때까지 </a:t>
            </a:r>
            <a:r>
              <a:rPr lang="ko-KR" altLang="en-US" b="0" dirty="0"/>
              <a:t>대기하는 것이 아니라 </a:t>
            </a:r>
            <a:r>
              <a:rPr lang="en-US" altLang="ko-KR" b="0" dirty="0"/>
              <a:t>close(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생성한 </a:t>
            </a:r>
            <a:r>
              <a:rPr lang="en-US" altLang="ko-KR" b="0" dirty="0"/>
              <a:t>Connection </a:t>
            </a:r>
            <a:r>
              <a:rPr lang="ko-KR" altLang="en-US" b="0" dirty="0"/>
              <a:t>객체를 </a:t>
            </a:r>
            <a:r>
              <a:rPr lang="ko-KR" altLang="en-US" b="0" dirty="0" smtClean="0"/>
              <a:t>해제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일반적으로 </a:t>
            </a:r>
            <a:r>
              <a:rPr lang="ko-KR" altLang="en-US" b="0" dirty="0"/>
              <a:t>데이터베이스 리소스를 사용하지 않기 위해 사용을 끝내자마자 리소스를 해제하는 </a:t>
            </a:r>
            <a:r>
              <a:rPr lang="ko-KR" altLang="en-US" b="0" dirty="0" smtClean="0"/>
              <a:t>것이 좋음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/>
              <a:t>2. JDBC </a:t>
            </a:r>
            <a:r>
              <a:rPr lang="ko-KR" altLang="en-US" b="0" dirty="0"/>
              <a:t>드라이버 로딩 및 </a:t>
            </a:r>
            <a:r>
              <a:rPr lang="en-US" altLang="ko-KR" b="0" dirty="0"/>
              <a:t>DBMS </a:t>
            </a:r>
            <a:r>
              <a:rPr lang="ko-KR" altLang="en-US" b="0" dirty="0"/>
              <a:t>접속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3475" y="3140968"/>
            <a:ext cx="68770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475" y="3772764"/>
            <a:ext cx="6915150" cy="27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3.1 Statement </a:t>
            </a:r>
            <a:r>
              <a:rPr lang="ko-KR" altLang="en-US" dirty="0"/>
              <a:t>객체로 데이터 </a:t>
            </a:r>
            <a:r>
              <a:rPr lang="ko-KR" altLang="en-US" dirty="0" smtClean="0"/>
              <a:t>접근하기</a:t>
            </a:r>
            <a:endParaRPr lang="en-US" altLang="ko-KR" dirty="0" smtClean="0"/>
          </a:p>
          <a:p>
            <a:pPr lvl="1"/>
            <a:r>
              <a:rPr lang="en-US" altLang="ko-KR" b="0" dirty="0"/>
              <a:t>Statement </a:t>
            </a:r>
            <a:r>
              <a:rPr lang="ko-KR" altLang="en-US" b="0" dirty="0" smtClean="0"/>
              <a:t>객체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정적인 </a:t>
            </a:r>
            <a:r>
              <a:rPr lang="ko-KR" altLang="en-US" b="0" dirty="0"/>
              <a:t>쿼리에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하나의 쿼리를 사용하고 </a:t>
            </a:r>
            <a:r>
              <a:rPr lang="ko-KR" altLang="en-US" b="0" dirty="0"/>
              <a:t>나면 더는 사용할 수 </a:t>
            </a:r>
            <a:r>
              <a:rPr lang="ko-KR" altLang="en-US" b="0" dirty="0" smtClean="0"/>
              <a:t>없음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하나의 </a:t>
            </a:r>
            <a:r>
              <a:rPr lang="ko-KR" altLang="en-US" b="0" dirty="0"/>
              <a:t>쿼리를 끝내면 </a:t>
            </a:r>
            <a:r>
              <a:rPr lang="en-US" altLang="ko-KR" b="0" dirty="0"/>
              <a:t>close( )</a:t>
            </a:r>
            <a:r>
              <a:rPr lang="ko-KR" altLang="en-US" b="0" dirty="0"/>
              <a:t>를 사용하여 객체를 </a:t>
            </a:r>
            <a:r>
              <a:rPr lang="ko-KR" altLang="en-US" b="0" dirty="0" smtClean="0"/>
              <a:t>즉시 해제해야 함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close</a:t>
            </a:r>
            <a:r>
              <a:rPr lang="en-US" altLang="ko-KR" b="0" dirty="0"/>
              <a:t>( )</a:t>
            </a:r>
            <a:r>
              <a:rPr lang="ko-KR" altLang="en-US" b="0" dirty="0"/>
              <a:t>를 사용하여 객체를 즉시 해제하지 않으면 무시할 수 없는 공간이 </a:t>
            </a:r>
            <a:r>
              <a:rPr lang="ko-KR" altLang="en-US" b="0" dirty="0" smtClean="0"/>
              <a:t>필요하며 </a:t>
            </a:r>
            <a:r>
              <a:rPr lang="ko-KR" altLang="en-US" b="0" dirty="0"/>
              <a:t>페이지가 다른 작업을 수행하는 동안 멈추지 않기 </a:t>
            </a:r>
            <a:r>
              <a:rPr lang="ko-KR" altLang="en-US" b="0" dirty="0" smtClean="0"/>
              <a:t>때문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복잡하지 </a:t>
            </a:r>
            <a:r>
              <a:rPr lang="ko-KR" altLang="en-US" b="0" dirty="0"/>
              <a:t>않은 간단한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사용하는 경우에 </a:t>
            </a:r>
            <a:r>
              <a:rPr lang="ko-KR" altLang="en-US" b="0" dirty="0" smtClean="0"/>
              <a:t>좋음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0" dirty="0" smtClean="0"/>
              <a:t>3.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쿼리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89318"/>
            <a:ext cx="82296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418" y="4596534"/>
            <a:ext cx="8305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462</TotalTime>
  <Words>565</Words>
  <Application>Microsoft Office PowerPoint</Application>
  <PresentationFormat>화면 슬라이드 쇼(4:3)</PresentationFormat>
  <Paragraphs>79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1_마스터</vt:lpstr>
      <vt:lpstr>PowerPoint 프레젠테이션</vt:lpstr>
      <vt:lpstr>1. JDBC의 개요</vt:lpstr>
      <vt:lpstr>1. JDBC의 개요</vt:lpstr>
      <vt:lpstr>2. JDBC 드라이버 로딩 및 DBMS 접속</vt:lpstr>
      <vt:lpstr>2. JDBC 드라이버 로딩 및 DBMS 접속</vt:lpstr>
      <vt:lpstr>2. JDBC 드라이버 로딩 및 DBMS 접속</vt:lpstr>
      <vt:lpstr>2. JDBC 드라이버 로딩 및 DBMS 접속</vt:lpstr>
      <vt:lpstr>2. JDBC 드라이버 로딩 및 DBMS 접속</vt:lpstr>
      <vt:lpstr>3. 데이터베이스 쿼리 실행</vt:lpstr>
      <vt:lpstr>3. 데이터베이스 쿼리 실행</vt:lpstr>
      <vt:lpstr>3. 데이터베이스 쿼리 실행</vt:lpstr>
      <vt:lpstr>3. 데이터베이스 쿼리 실행</vt:lpstr>
      <vt:lpstr>3. 데이터베이스 쿼리 실행</vt:lpstr>
      <vt:lpstr>3. 데이터베이스 쿼리 실행</vt:lpstr>
      <vt:lpstr>3. 데이터베이스 쿼리 실행</vt:lpstr>
      <vt:lpstr>3. 데이터베이스 쿼리 실행</vt:lpstr>
      <vt:lpstr>3. 데이터베이스 쿼리 실행</vt:lpstr>
      <vt:lpstr>4. 쿼리문 실행 결과 값 가져오기</vt:lpstr>
      <vt:lpstr>4. 쿼리문 실행 결과 값 가져오기</vt:lpstr>
      <vt:lpstr>4. 쿼리문 실행 결과 값 가져오기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admin</cp:lastModifiedBy>
  <cp:revision>370</cp:revision>
  <dcterms:created xsi:type="dcterms:W3CDTF">2011-01-05T15:14:06Z</dcterms:created>
  <dcterms:modified xsi:type="dcterms:W3CDTF">2023-12-15T01:43:08Z</dcterms:modified>
</cp:coreProperties>
</file>