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24387048" cy="13716000"/>
  <p:notesSz cx="13716000" cy="2438704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584" y="1879600"/>
            <a:ext cx="1410765" cy="150241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41" y="2010410"/>
            <a:ext cx="342943" cy="342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41" y="2353310"/>
            <a:ext cx="342943" cy="3429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641" y="2696210"/>
            <a:ext cx="342943" cy="3429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641" y="3039110"/>
            <a:ext cx="342943" cy="3429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641" y="2010410"/>
            <a:ext cx="212371" cy="212344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911" y="2173351"/>
            <a:ext cx="343102" cy="342773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9131" y="2416048"/>
            <a:ext cx="343102" cy="342773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350" y="2658872"/>
            <a:ext cx="343102" cy="3427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2023-07-28T06:38:08Z</dcterms:created>
  <dcterms:modified xsi:type="dcterms:W3CDTF">2023-07-28T06:38:08Z</dcterms:modified>
</cp:coreProperties>
</file>