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39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1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87F53-0C53-43F0-AFF7-ABCCC7AA7FAD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49E8A-A18A-44EE-9221-3765FDC2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5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9700" y="850899"/>
            <a:ext cx="10401300" cy="5854700"/>
          </a:xfrm>
          <a:custGeom>
            <a:avLst/>
            <a:gdLst/>
            <a:ahLst/>
            <a:cxnLst/>
            <a:rect l="l" t="t" r="r" b="b"/>
            <a:pathLst>
              <a:path w="10401300" h="5854700">
                <a:moveTo>
                  <a:pt x="0" y="0"/>
                </a:moveTo>
                <a:lnTo>
                  <a:pt x="10401300" y="0"/>
                </a:lnTo>
                <a:lnTo>
                  <a:pt x="10401300" y="5854699"/>
                </a:lnTo>
                <a:lnTo>
                  <a:pt x="0" y="5854699"/>
                </a:lnTo>
                <a:lnTo>
                  <a:pt x="0" y="0"/>
                </a:lnTo>
                <a:close/>
              </a:path>
            </a:pathLst>
          </a:custGeom>
          <a:ln w="10840">
            <a:solidFill>
              <a:srgbClr val="3A0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407" y="1206800"/>
            <a:ext cx="749258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5710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What</a:t>
            </a:r>
            <a:r>
              <a:rPr spc="5" dirty="0"/>
              <a:t> </a:t>
            </a:r>
            <a:r>
              <a:rPr spc="105" dirty="0"/>
              <a:t>is</a:t>
            </a:r>
            <a:r>
              <a:rPr spc="20" dirty="0"/>
              <a:t> </a:t>
            </a:r>
            <a:r>
              <a:rPr spc="215" dirty="0"/>
              <a:t>an</a:t>
            </a:r>
            <a:r>
              <a:rPr spc="15" dirty="0"/>
              <a:t> </a:t>
            </a:r>
            <a:r>
              <a:rPr spc="229" dirty="0"/>
              <a:t>“Effect”</a:t>
            </a:r>
            <a:r>
              <a:rPr spc="20" dirty="0"/>
              <a:t> </a:t>
            </a:r>
            <a:r>
              <a:rPr spc="229" dirty="0"/>
              <a:t>(or</a:t>
            </a:r>
            <a:r>
              <a:rPr spc="20" dirty="0"/>
              <a:t> </a:t>
            </a:r>
            <a:r>
              <a:rPr spc="229" dirty="0"/>
              <a:t>a</a:t>
            </a:r>
            <a:r>
              <a:rPr spc="15" dirty="0"/>
              <a:t> </a:t>
            </a:r>
            <a:r>
              <a:rPr spc="170" dirty="0"/>
              <a:t>“Side</a:t>
            </a:r>
            <a:r>
              <a:rPr spc="15" dirty="0"/>
              <a:t> </a:t>
            </a:r>
            <a:r>
              <a:rPr spc="204" dirty="0"/>
              <a:t>Effect”)?</a:t>
            </a:r>
          </a:p>
        </p:txBody>
      </p:sp>
      <p:sp>
        <p:nvSpPr>
          <p:cNvPr id="3" name="object 3"/>
          <p:cNvSpPr/>
          <p:nvPr/>
        </p:nvSpPr>
        <p:spPr>
          <a:xfrm>
            <a:off x="816927" y="2343526"/>
            <a:ext cx="4114800" cy="798195"/>
          </a:xfrm>
          <a:custGeom>
            <a:avLst/>
            <a:gdLst/>
            <a:ahLst/>
            <a:cxnLst/>
            <a:rect l="l" t="t" r="r" b="b"/>
            <a:pathLst>
              <a:path w="4114800" h="798194">
                <a:moveTo>
                  <a:pt x="3981923" y="0"/>
                </a:moveTo>
                <a:lnTo>
                  <a:pt x="132876" y="0"/>
                </a:lnTo>
                <a:lnTo>
                  <a:pt x="90876" y="6778"/>
                </a:lnTo>
                <a:lnTo>
                  <a:pt x="54401" y="25654"/>
                </a:lnTo>
                <a:lnTo>
                  <a:pt x="25637" y="54438"/>
                </a:lnTo>
                <a:lnTo>
                  <a:pt x="6774" y="90938"/>
                </a:lnTo>
                <a:lnTo>
                  <a:pt x="0" y="132966"/>
                </a:lnTo>
                <a:lnTo>
                  <a:pt x="0" y="664817"/>
                </a:lnTo>
                <a:lnTo>
                  <a:pt x="6774" y="706844"/>
                </a:lnTo>
                <a:lnTo>
                  <a:pt x="25637" y="743345"/>
                </a:lnTo>
                <a:lnTo>
                  <a:pt x="54401" y="772128"/>
                </a:lnTo>
                <a:lnTo>
                  <a:pt x="90876" y="791004"/>
                </a:lnTo>
                <a:lnTo>
                  <a:pt x="132876" y="797783"/>
                </a:lnTo>
                <a:lnTo>
                  <a:pt x="3981923" y="797783"/>
                </a:lnTo>
                <a:lnTo>
                  <a:pt x="4023922" y="791004"/>
                </a:lnTo>
                <a:lnTo>
                  <a:pt x="4060398" y="772128"/>
                </a:lnTo>
                <a:lnTo>
                  <a:pt x="4089162" y="743345"/>
                </a:lnTo>
                <a:lnTo>
                  <a:pt x="4108025" y="706844"/>
                </a:lnTo>
                <a:lnTo>
                  <a:pt x="4114799" y="664817"/>
                </a:lnTo>
                <a:lnTo>
                  <a:pt x="4114799" y="132966"/>
                </a:lnTo>
                <a:lnTo>
                  <a:pt x="4108025" y="90938"/>
                </a:lnTo>
                <a:lnTo>
                  <a:pt x="4089162" y="54438"/>
                </a:lnTo>
                <a:lnTo>
                  <a:pt x="4060398" y="25654"/>
                </a:lnTo>
                <a:lnTo>
                  <a:pt x="4023922" y="6778"/>
                </a:lnTo>
                <a:lnTo>
                  <a:pt x="3981923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6927" y="2343526"/>
            <a:ext cx="4114800" cy="798195"/>
          </a:xfrm>
          <a:custGeom>
            <a:avLst/>
            <a:gdLst/>
            <a:ahLst/>
            <a:cxnLst/>
            <a:rect l="l" t="t" r="r" b="b"/>
            <a:pathLst>
              <a:path w="4114800" h="798194">
                <a:moveTo>
                  <a:pt x="0" y="132966"/>
                </a:moveTo>
                <a:lnTo>
                  <a:pt x="6774" y="90938"/>
                </a:lnTo>
                <a:lnTo>
                  <a:pt x="25637" y="54438"/>
                </a:lnTo>
                <a:lnTo>
                  <a:pt x="54401" y="25654"/>
                </a:lnTo>
                <a:lnTo>
                  <a:pt x="90876" y="6778"/>
                </a:lnTo>
                <a:lnTo>
                  <a:pt x="132876" y="0"/>
                </a:lnTo>
                <a:lnTo>
                  <a:pt x="3981924" y="0"/>
                </a:lnTo>
                <a:lnTo>
                  <a:pt x="4023923" y="6778"/>
                </a:lnTo>
                <a:lnTo>
                  <a:pt x="4060398" y="25654"/>
                </a:lnTo>
                <a:lnTo>
                  <a:pt x="4089162" y="54438"/>
                </a:lnTo>
                <a:lnTo>
                  <a:pt x="4108026" y="90938"/>
                </a:lnTo>
                <a:lnTo>
                  <a:pt x="4114800" y="132966"/>
                </a:lnTo>
                <a:lnTo>
                  <a:pt x="4114800" y="664817"/>
                </a:lnTo>
                <a:lnTo>
                  <a:pt x="4108026" y="706844"/>
                </a:lnTo>
                <a:lnTo>
                  <a:pt x="4089162" y="743345"/>
                </a:lnTo>
                <a:lnTo>
                  <a:pt x="4060398" y="772128"/>
                </a:lnTo>
                <a:lnTo>
                  <a:pt x="4023923" y="791004"/>
                </a:lnTo>
                <a:lnTo>
                  <a:pt x="3981924" y="797783"/>
                </a:lnTo>
                <a:lnTo>
                  <a:pt x="132876" y="797783"/>
                </a:lnTo>
                <a:lnTo>
                  <a:pt x="90876" y="791004"/>
                </a:lnTo>
                <a:lnTo>
                  <a:pt x="54401" y="772128"/>
                </a:lnTo>
                <a:lnTo>
                  <a:pt x="25637" y="743345"/>
                </a:lnTo>
                <a:lnTo>
                  <a:pt x="6774" y="706844"/>
                </a:lnTo>
                <a:lnTo>
                  <a:pt x="0" y="664817"/>
                </a:lnTo>
                <a:lnTo>
                  <a:pt x="0" y="132966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636" y="2616578"/>
            <a:ext cx="38906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Main </a:t>
            </a:r>
            <a:r>
              <a:rPr sz="1500" b="1" spc="-80" dirty="0">
                <a:solidFill>
                  <a:srgbClr val="FFFFFF"/>
                </a:solidFill>
                <a:latin typeface="Century Gothic"/>
                <a:cs typeface="Century Gothic"/>
              </a:rPr>
              <a:t>Job: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Render </a:t>
            </a:r>
            <a:r>
              <a:rPr sz="1500" b="1" spc="90" dirty="0">
                <a:solidFill>
                  <a:srgbClr val="FFFFFF"/>
                </a:solidFill>
                <a:latin typeface="Century Gothic"/>
                <a:cs typeface="Century Gothic"/>
              </a:rPr>
              <a:t>UI </a:t>
            </a:r>
            <a:r>
              <a:rPr sz="15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&amp; </a:t>
            </a:r>
            <a:r>
              <a:rPr sz="15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React </a:t>
            </a:r>
            <a:r>
              <a:rPr sz="15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User</a:t>
            </a:r>
            <a:r>
              <a:rPr sz="1500" b="1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endParaRPr sz="15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48972" y="2343526"/>
            <a:ext cx="4114800" cy="798195"/>
          </a:xfrm>
          <a:custGeom>
            <a:avLst/>
            <a:gdLst/>
            <a:ahLst/>
            <a:cxnLst/>
            <a:rect l="l" t="t" r="r" b="b"/>
            <a:pathLst>
              <a:path w="4114800" h="798194">
                <a:moveTo>
                  <a:pt x="3981923" y="0"/>
                </a:moveTo>
                <a:lnTo>
                  <a:pt x="132875" y="0"/>
                </a:lnTo>
                <a:lnTo>
                  <a:pt x="90876" y="6778"/>
                </a:lnTo>
                <a:lnTo>
                  <a:pt x="54400" y="25654"/>
                </a:lnTo>
                <a:lnTo>
                  <a:pt x="25637" y="54438"/>
                </a:lnTo>
                <a:lnTo>
                  <a:pt x="6774" y="90938"/>
                </a:lnTo>
                <a:lnTo>
                  <a:pt x="0" y="132966"/>
                </a:lnTo>
                <a:lnTo>
                  <a:pt x="0" y="664817"/>
                </a:lnTo>
                <a:lnTo>
                  <a:pt x="6774" y="706844"/>
                </a:lnTo>
                <a:lnTo>
                  <a:pt x="25637" y="743345"/>
                </a:lnTo>
                <a:lnTo>
                  <a:pt x="54400" y="772128"/>
                </a:lnTo>
                <a:lnTo>
                  <a:pt x="90876" y="791004"/>
                </a:lnTo>
                <a:lnTo>
                  <a:pt x="132875" y="797783"/>
                </a:lnTo>
                <a:lnTo>
                  <a:pt x="3981923" y="797783"/>
                </a:lnTo>
                <a:lnTo>
                  <a:pt x="4023922" y="791004"/>
                </a:lnTo>
                <a:lnTo>
                  <a:pt x="4060398" y="772128"/>
                </a:lnTo>
                <a:lnTo>
                  <a:pt x="4089162" y="743345"/>
                </a:lnTo>
                <a:lnTo>
                  <a:pt x="4108025" y="706844"/>
                </a:lnTo>
                <a:lnTo>
                  <a:pt x="4114799" y="664817"/>
                </a:lnTo>
                <a:lnTo>
                  <a:pt x="4114799" y="132966"/>
                </a:lnTo>
                <a:lnTo>
                  <a:pt x="4108025" y="90938"/>
                </a:lnTo>
                <a:lnTo>
                  <a:pt x="4089162" y="54438"/>
                </a:lnTo>
                <a:lnTo>
                  <a:pt x="4060398" y="25654"/>
                </a:lnTo>
                <a:lnTo>
                  <a:pt x="4023922" y="6778"/>
                </a:lnTo>
                <a:lnTo>
                  <a:pt x="398192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8972" y="2343526"/>
            <a:ext cx="4114800" cy="798195"/>
          </a:xfrm>
          <a:custGeom>
            <a:avLst/>
            <a:gdLst/>
            <a:ahLst/>
            <a:cxnLst/>
            <a:rect l="l" t="t" r="r" b="b"/>
            <a:pathLst>
              <a:path w="4114800" h="798194">
                <a:moveTo>
                  <a:pt x="0" y="132966"/>
                </a:moveTo>
                <a:lnTo>
                  <a:pt x="6774" y="90938"/>
                </a:lnTo>
                <a:lnTo>
                  <a:pt x="25637" y="54438"/>
                </a:lnTo>
                <a:lnTo>
                  <a:pt x="54401" y="25654"/>
                </a:lnTo>
                <a:lnTo>
                  <a:pt x="90876" y="6778"/>
                </a:lnTo>
                <a:lnTo>
                  <a:pt x="132876" y="0"/>
                </a:lnTo>
                <a:lnTo>
                  <a:pt x="3981924" y="0"/>
                </a:lnTo>
                <a:lnTo>
                  <a:pt x="4023923" y="6778"/>
                </a:lnTo>
                <a:lnTo>
                  <a:pt x="4060398" y="25654"/>
                </a:lnTo>
                <a:lnTo>
                  <a:pt x="4089162" y="54438"/>
                </a:lnTo>
                <a:lnTo>
                  <a:pt x="4108026" y="90938"/>
                </a:lnTo>
                <a:lnTo>
                  <a:pt x="4114800" y="132966"/>
                </a:lnTo>
                <a:lnTo>
                  <a:pt x="4114800" y="664817"/>
                </a:lnTo>
                <a:lnTo>
                  <a:pt x="4108026" y="706844"/>
                </a:lnTo>
                <a:lnTo>
                  <a:pt x="4089162" y="743345"/>
                </a:lnTo>
                <a:lnTo>
                  <a:pt x="4060398" y="772128"/>
                </a:lnTo>
                <a:lnTo>
                  <a:pt x="4023923" y="791004"/>
                </a:lnTo>
                <a:lnTo>
                  <a:pt x="3981924" y="797783"/>
                </a:lnTo>
                <a:lnTo>
                  <a:pt x="132876" y="797783"/>
                </a:lnTo>
                <a:lnTo>
                  <a:pt x="90876" y="791004"/>
                </a:lnTo>
                <a:lnTo>
                  <a:pt x="54401" y="772128"/>
                </a:lnTo>
                <a:lnTo>
                  <a:pt x="25637" y="743345"/>
                </a:lnTo>
                <a:lnTo>
                  <a:pt x="6774" y="706844"/>
                </a:lnTo>
                <a:lnTo>
                  <a:pt x="0" y="664817"/>
                </a:lnTo>
                <a:lnTo>
                  <a:pt x="0" y="132966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7840" y="2616578"/>
            <a:ext cx="24949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Side </a:t>
            </a:r>
            <a:r>
              <a:rPr sz="1500" b="1" spc="35" dirty="0">
                <a:solidFill>
                  <a:srgbClr val="FFFFFF"/>
                </a:solidFill>
                <a:latin typeface="Century Gothic"/>
                <a:cs typeface="Century Gothic"/>
              </a:rPr>
              <a:t>Effects: </a:t>
            </a:r>
            <a:r>
              <a:rPr sz="1500" b="1" spc="20" dirty="0">
                <a:solidFill>
                  <a:srgbClr val="FFFFFF"/>
                </a:solidFill>
                <a:latin typeface="Century Gothic"/>
                <a:cs typeface="Century Gothic"/>
              </a:rPr>
              <a:t>Anything</a:t>
            </a:r>
            <a:r>
              <a:rPr sz="1500" b="1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Else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6927" y="3415815"/>
            <a:ext cx="4114800" cy="1501775"/>
          </a:xfrm>
          <a:custGeom>
            <a:avLst/>
            <a:gdLst/>
            <a:ahLst/>
            <a:cxnLst/>
            <a:rect l="l" t="t" r="r" b="b"/>
            <a:pathLst>
              <a:path w="4114800" h="1501775">
                <a:moveTo>
                  <a:pt x="3864762" y="0"/>
                </a:moveTo>
                <a:lnTo>
                  <a:pt x="250038" y="0"/>
                </a:lnTo>
                <a:lnTo>
                  <a:pt x="205093" y="4031"/>
                </a:lnTo>
                <a:lnTo>
                  <a:pt x="162791" y="15653"/>
                </a:lnTo>
                <a:lnTo>
                  <a:pt x="123839" y="34160"/>
                </a:lnTo>
                <a:lnTo>
                  <a:pt x="88941" y="58845"/>
                </a:lnTo>
                <a:lnTo>
                  <a:pt x="58805" y="89002"/>
                </a:lnTo>
                <a:lnTo>
                  <a:pt x="34137" y="123923"/>
                </a:lnTo>
                <a:lnTo>
                  <a:pt x="15643" y="162902"/>
                </a:lnTo>
                <a:lnTo>
                  <a:pt x="4028" y="205232"/>
                </a:lnTo>
                <a:lnTo>
                  <a:pt x="0" y="250207"/>
                </a:lnTo>
                <a:lnTo>
                  <a:pt x="0" y="1250998"/>
                </a:lnTo>
                <a:lnTo>
                  <a:pt x="4028" y="1295973"/>
                </a:lnTo>
                <a:lnTo>
                  <a:pt x="15643" y="1338303"/>
                </a:lnTo>
                <a:lnTo>
                  <a:pt x="34137" y="1377283"/>
                </a:lnTo>
                <a:lnTo>
                  <a:pt x="58805" y="1412204"/>
                </a:lnTo>
                <a:lnTo>
                  <a:pt x="88941" y="1442360"/>
                </a:lnTo>
                <a:lnTo>
                  <a:pt x="123839" y="1467045"/>
                </a:lnTo>
                <a:lnTo>
                  <a:pt x="162791" y="1485552"/>
                </a:lnTo>
                <a:lnTo>
                  <a:pt x="205093" y="1497174"/>
                </a:lnTo>
                <a:lnTo>
                  <a:pt x="250038" y="1501206"/>
                </a:lnTo>
                <a:lnTo>
                  <a:pt x="3864762" y="1501206"/>
                </a:lnTo>
                <a:lnTo>
                  <a:pt x="3909706" y="1497174"/>
                </a:lnTo>
                <a:lnTo>
                  <a:pt x="3952008" y="1485552"/>
                </a:lnTo>
                <a:lnTo>
                  <a:pt x="3990961" y="1467045"/>
                </a:lnTo>
                <a:lnTo>
                  <a:pt x="4025858" y="1442360"/>
                </a:lnTo>
                <a:lnTo>
                  <a:pt x="4055994" y="1412204"/>
                </a:lnTo>
                <a:lnTo>
                  <a:pt x="4080662" y="1377283"/>
                </a:lnTo>
                <a:lnTo>
                  <a:pt x="4099156" y="1338303"/>
                </a:lnTo>
                <a:lnTo>
                  <a:pt x="4110771" y="1295973"/>
                </a:lnTo>
                <a:lnTo>
                  <a:pt x="4114799" y="1250998"/>
                </a:lnTo>
                <a:lnTo>
                  <a:pt x="4114799" y="250207"/>
                </a:lnTo>
                <a:lnTo>
                  <a:pt x="4110771" y="205232"/>
                </a:lnTo>
                <a:lnTo>
                  <a:pt x="4099156" y="162902"/>
                </a:lnTo>
                <a:lnTo>
                  <a:pt x="4080662" y="123923"/>
                </a:lnTo>
                <a:lnTo>
                  <a:pt x="4055994" y="89002"/>
                </a:lnTo>
                <a:lnTo>
                  <a:pt x="4025858" y="58845"/>
                </a:lnTo>
                <a:lnTo>
                  <a:pt x="3990961" y="34160"/>
                </a:lnTo>
                <a:lnTo>
                  <a:pt x="3952008" y="15653"/>
                </a:lnTo>
                <a:lnTo>
                  <a:pt x="3909706" y="4031"/>
                </a:lnTo>
                <a:lnTo>
                  <a:pt x="3864762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927" y="3415815"/>
            <a:ext cx="4114800" cy="1501775"/>
          </a:xfrm>
          <a:custGeom>
            <a:avLst/>
            <a:gdLst/>
            <a:ahLst/>
            <a:cxnLst/>
            <a:rect l="l" t="t" r="r" b="b"/>
            <a:pathLst>
              <a:path w="4114800" h="1501775">
                <a:moveTo>
                  <a:pt x="0" y="250207"/>
                </a:moveTo>
                <a:lnTo>
                  <a:pt x="4028" y="205232"/>
                </a:lnTo>
                <a:lnTo>
                  <a:pt x="15643" y="162902"/>
                </a:lnTo>
                <a:lnTo>
                  <a:pt x="34137" y="123923"/>
                </a:lnTo>
                <a:lnTo>
                  <a:pt x="58805" y="89002"/>
                </a:lnTo>
                <a:lnTo>
                  <a:pt x="88941" y="58845"/>
                </a:lnTo>
                <a:lnTo>
                  <a:pt x="123839" y="34160"/>
                </a:lnTo>
                <a:lnTo>
                  <a:pt x="162791" y="15653"/>
                </a:lnTo>
                <a:lnTo>
                  <a:pt x="205093" y="4031"/>
                </a:lnTo>
                <a:lnTo>
                  <a:pt x="250037" y="0"/>
                </a:lnTo>
                <a:lnTo>
                  <a:pt x="3864762" y="0"/>
                </a:lnTo>
                <a:lnTo>
                  <a:pt x="3909706" y="4031"/>
                </a:lnTo>
                <a:lnTo>
                  <a:pt x="3952008" y="15653"/>
                </a:lnTo>
                <a:lnTo>
                  <a:pt x="3990961" y="34160"/>
                </a:lnTo>
                <a:lnTo>
                  <a:pt x="4025858" y="58845"/>
                </a:lnTo>
                <a:lnTo>
                  <a:pt x="4055994" y="89002"/>
                </a:lnTo>
                <a:lnTo>
                  <a:pt x="4080662" y="123923"/>
                </a:lnTo>
                <a:lnTo>
                  <a:pt x="4099157" y="162902"/>
                </a:lnTo>
                <a:lnTo>
                  <a:pt x="4110771" y="205232"/>
                </a:lnTo>
                <a:lnTo>
                  <a:pt x="4114800" y="250207"/>
                </a:lnTo>
                <a:lnTo>
                  <a:pt x="4114800" y="1250997"/>
                </a:lnTo>
                <a:lnTo>
                  <a:pt x="4110771" y="1295973"/>
                </a:lnTo>
                <a:lnTo>
                  <a:pt x="4099157" y="1338303"/>
                </a:lnTo>
                <a:lnTo>
                  <a:pt x="4080662" y="1377282"/>
                </a:lnTo>
                <a:lnTo>
                  <a:pt x="4055994" y="1412203"/>
                </a:lnTo>
                <a:lnTo>
                  <a:pt x="4025858" y="1442359"/>
                </a:lnTo>
                <a:lnTo>
                  <a:pt x="3990961" y="1467044"/>
                </a:lnTo>
                <a:lnTo>
                  <a:pt x="3952008" y="1485551"/>
                </a:lnTo>
                <a:lnTo>
                  <a:pt x="3909706" y="1497174"/>
                </a:lnTo>
                <a:lnTo>
                  <a:pt x="3864762" y="1501205"/>
                </a:lnTo>
                <a:lnTo>
                  <a:pt x="250037" y="1501205"/>
                </a:lnTo>
                <a:lnTo>
                  <a:pt x="205093" y="1497174"/>
                </a:lnTo>
                <a:lnTo>
                  <a:pt x="162791" y="1485551"/>
                </a:lnTo>
                <a:lnTo>
                  <a:pt x="123839" y="1467044"/>
                </a:lnTo>
                <a:lnTo>
                  <a:pt x="88941" y="1442359"/>
                </a:lnTo>
                <a:lnTo>
                  <a:pt x="58805" y="1412203"/>
                </a:lnTo>
                <a:lnTo>
                  <a:pt x="34137" y="1377282"/>
                </a:lnTo>
                <a:lnTo>
                  <a:pt x="15643" y="1338303"/>
                </a:lnTo>
                <a:lnTo>
                  <a:pt x="4028" y="1295973"/>
                </a:lnTo>
                <a:lnTo>
                  <a:pt x="0" y="1250997"/>
                </a:lnTo>
                <a:lnTo>
                  <a:pt x="0" y="250207"/>
                </a:lnTo>
                <a:close/>
              </a:path>
            </a:pathLst>
          </a:custGeom>
          <a:ln w="243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5841" y="3570602"/>
            <a:ext cx="343407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215" marR="698500" algn="ctr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Evaluate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Render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JSX 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Manage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State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Props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(User)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Events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5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15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12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Re-evaluate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Component upon State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Prop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8971" y="3415815"/>
            <a:ext cx="4114800" cy="1501775"/>
          </a:xfrm>
          <a:custGeom>
            <a:avLst/>
            <a:gdLst/>
            <a:ahLst/>
            <a:cxnLst/>
            <a:rect l="l" t="t" r="r" b="b"/>
            <a:pathLst>
              <a:path w="4114800" h="1501775">
                <a:moveTo>
                  <a:pt x="3864762" y="0"/>
                </a:moveTo>
                <a:lnTo>
                  <a:pt x="250037" y="0"/>
                </a:lnTo>
                <a:lnTo>
                  <a:pt x="205092" y="4031"/>
                </a:lnTo>
                <a:lnTo>
                  <a:pt x="162791" y="15653"/>
                </a:lnTo>
                <a:lnTo>
                  <a:pt x="123838" y="34160"/>
                </a:lnTo>
                <a:lnTo>
                  <a:pt x="88941" y="58845"/>
                </a:lnTo>
                <a:lnTo>
                  <a:pt x="58805" y="89002"/>
                </a:lnTo>
                <a:lnTo>
                  <a:pt x="34137" y="123923"/>
                </a:lnTo>
                <a:lnTo>
                  <a:pt x="15642" y="162902"/>
                </a:lnTo>
                <a:lnTo>
                  <a:pt x="4028" y="205232"/>
                </a:lnTo>
                <a:lnTo>
                  <a:pt x="0" y="250207"/>
                </a:lnTo>
                <a:lnTo>
                  <a:pt x="0" y="1250998"/>
                </a:lnTo>
                <a:lnTo>
                  <a:pt x="4028" y="1295973"/>
                </a:lnTo>
                <a:lnTo>
                  <a:pt x="15642" y="1338303"/>
                </a:lnTo>
                <a:lnTo>
                  <a:pt x="34137" y="1377283"/>
                </a:lnTo>
                <a:lnTo>
                  <a:pt x="58805" y="1412204"/>
                </a:lnTo>
                <a:lnTo>
                  <a:pt x="88941" y="1442360"/>
                </a:lnTo>
                <a:lnTo>
                  <a:pt x="123838" y="1467045"/>
                </a:lnTo>
                <a:lnTo>
                  <a:pt x="162791" y="1485552"/>
                </a:lnTo>
                <a:lnTo>
                  <a:pt x="205092" y="1497174"/>
                </a:lnTo>
                <a:lnTo>
                  <a:pt x="250037" y="1501206"/>
                </a:lnTo>
                <a:lnTo>
                  <a:pt x="3864762" y="1501206"/>
                </a:lnTo>
                <a:lnTo>
                  <a:pt x="3909707" y="1497174"/>
                </a:lnTo>
                <a:lnTo>
                  <a:pt x="3952008" y="1485552"/>
                </a:lnTo>
                <a:lnTo>
                  <a:pt x="3990961" y="1467045"/>
                </a:lnTo>
                <a:lnTo>
                  <a:pt x="4025858" y="1442360"/>
                </a:lnTo>
                <a:lnTo>
                  <a:pt x="4055994" y="1412204"/>
                </a:lnTo>
                <a:lnTo>
                  <a:pt x="4080662" y="1377283"/>
                </a:lnTo>
                <a:lnTo>
                  <a:pt x="4099157" y="1338303"/>
                </a:lnTo>
                <a:lnTo>
                  <a:pt x="4110771" y="1295973"/>
                </a:lnTo>
                <a:lnTo>
                  <a:pt x="4114800" y="1250998"/>
                </a:lnTo>
                <a:lnTo>
                  <a:pt x="4114800" y="250207"/>
                </a:lnTo>
                <a:lnTo>
                  <a:pt x="4110771" y="205232"/>
                </a:lnTo>
                <a:lnTo>
                  <a:pt x="4099157" y="162902"/>
                </a:lnTo>
                <a:lnTo>
                  <a:pt x="4080662" y="123923"/>
                </a:lnTo>
                <a:lnTo>
                  <a:pt x="4055994" y="89002"/>
                </a:lnTo>
                <a:lnTo>
                  <a:pt x="4025858" y="58845"/>
                </a:lnTo>
                <a:lnTo>
                  <a:pt x="3990961" y="34160"/>
                </a:lnTo>
                <a:lnTo>
                  <a:pt x="3952008" y="15653"/>
                </a:lnTo>
                <a:lnTo>
                  <a:pt x="3909707" y="4031"/>
                </a:lnTo>
                <a:lnTo>
                  <a:pt x="3864762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8971" y="3415815"/>
            <a:ext cx="4114800" cy="1501775"/>
          </a:xfrm>
          <a:custGeom>
            <a:avLst/>
            <a:gdLst/>
            <a:ahLst/>
            <a:cxnLst/>
            <a:rect l="l" t="t" r="r" b="b"/>
            <a:pathLst>
              <a:path w="4114800" h="1501775">
                <a:moveTo>
                  <a:pt x="0" y="250207"/>
                </a:moveTo>
                <a:lnTo>
                  <a:pt x="4028" y="205232"/>
                </a:lnTo>
                <a:lnTo>
                  <a:pt x="15643" y="162902"/>
                </a:lnTo>
                <a:lnTo>
                  <a:pt x="34137" y="123923"/>
                </a:lnTo>
                <a:lnTo>
                  <a:pt x="58805" y="89002"/>
                </a:lnTo>
                <a:lnTo>
                  <a:pt x="88941" y="58845"/>
                </a:lnTo>
                <a:lnTo>
                  <a:pt x="123839" y="34160"/>
                </a:lnTo>
                <a:lnTo>
                  <a:pt x="162791" y="15653"/>
                </a:lnTo>
                <a:lnTo>
                  <a:pt x="205093" y="4031"/>
                </a:lnTo>
                <a:lnTo>
                  <a:pt x="250037" y="0"/>
                </a:lnTo>
                <a:lnTo>
                  <a:pt x="3864762" y="0"/>
                </a:lnTo>
                <a:lnTo>
                  <a:pt x="3909706" y="4031"/>
                </a:lnTo>
                <a:lnTo>
                  <a:pt x="3952008" y="15653"/>
                </a:lnTo>
                <a:lnTo>
                  <a:pt x="3990961" y="34160"/>
                </a:lnTo>
                <a:lnTo>
                  <a:pt x="4025858" y="58845"/>
                </a:lnTo>
                <a:lnTo>
                  <a:pt x="4055994" y="89002"/>
                </a:lnTo>
                <a:lnTo>
                  <a:pt x="4080662" y="123923"/>
                </a:lnTo>
                <a:lnTo>
                  <a:pt x="4099157" y="162902"/>
                </a:lnTo>
                <a:lnTo>
                  <a:pt x="4110771" y="205232"/>
                </a:lnTo>
                <a:lnTo>
                  <a:pt x="4114800" y="250207"/>
                </a:lnTo>
                <a:lnTo>
                  <a:pt x="4114800" y="1250997"/>
                </a:lnTo>
                <a:lnTo>
                  <a:pt x="4110771" y="1295973"/>
                </a:lnTo>
                <a:lnTo>
                  <a:pt x="4099157" y="1338303"/>
                </a:lnTo>
                <a:lnTo>
                  <a:pt x="4080662" y="1377282"/>
                </a:lnTo>
                <a:lnTo>
                  <a:pt x="4055994" y="1412203"/>
                </a:lnTo>
                <a:lnTo>
                  <a:pt x="4025858" y="1442359"/>
                </a:lnTo>
                <a:lnTo>
                  <a:pt x="3990961" y="1467044"/>
                </a:lnTo>
                <a:lnTo>
                  <a:pt x="3952008" y="1485551"/>
                </a:lnTo>
                <a:lnTo>
                  <a:pt x="3909706" y="1497174"/>
                </a:lnTo>
                <a:lnTo>
                  <a:pt x="3864762" y="1501205"/>
                </a:lnTo>
                <a:lnTo>
                  <a:pt x="250037" y="1501205"/>
                </a:lnTo>
                <a:lnTo>
                  <a:pt x="205093" y="1497174"/>
                </a:lnTo>
                <a:lnTo>
                  <a:pt x="162791" y="1485551"/>
                </a:lnTo>
                <a:lnTo>
                  <a:pt x="123839" y="1467044"/>
                </a:lnTo>
                <a:lnTo>
                  <a:pt x="88941" y="1442359"/>
                </a:lnTo>
                <a:lnTo>
                  <a:pt x="58805" y="1412203"/>
                </a:lnTo>
                <a:lnTo>
                  <a:pt x="34137" y="1377282"/>
                </a:lnTo>
                <a:lnTo>
                  <a:pt x="15643" y="1338303"/>
                </a:lnTo>
                <a:lnTo>
                  <a:pt x="4028" y="1295973"/>
                </a:lnTo>
                <a:lnTo>
                  <a:pt x="0" y="1250997"/>
                </a:lnTo>
                <a:lnTo>
                  <a:pt x="0" y="250207"/>
                </a:lnTo>
                <a:close/>
              </a:path>
            </a:pathLst>
          </a:custGeom>
          <a:ln w="24392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01207" y="3689474"/>
            <a:ext cx="3608704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Store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in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Browser</a:t>
            </a:r>
            <a:r>
              <a:rPr sz="1500" spc="-23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Storage</a:t>
            </a:r>
            <a:endParaRPr sz="15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Send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Http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Requests 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to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Backend</a:t>
            </a:r>
            <a:r>
              <a:rPr sz="1500" spc="-2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Servers  Set 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&amp; </a:t>
            </a:r>
            <a:r>
              <a:rPr sz="1500" spc="-15" dirty="0">
                <a:solidFill>
                  <a:srgbClr val="FA923F"/>
                </a:solidFill>
                <a:latin typeface="Verdana"/>
                <a:cs typeface="Verdana"/>
              </a:rPr>
              <a:t>Manage</a:t>
            </a:r>
            <a:r>
              <a:rPr sz="1500" spc="-13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Timers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spc="-229" dirty="0">
                <a:solidFill>
                  <a:srgbClr val="FA923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6927" y="5191527"/>
            <a:ext cx="4114800" cy="1003935"/>
          </a:xfrm>
          <a:custGeom>
            <a:avLst/>
            <a:gdLst/>
            <a:ahLst/>
            <a:cxnLst/>
            <a:rect l="l" t="t" r="r" b="b"/>
            <a:pathLst>
              <a:path w="4114800" h="1003935">
                <a:moveTo>
                  <a:pt x="3947633" y="0"/>
                </a:moveTo>
                <a:lnTo>
                  <a:pt x="167166" y="0"/>
                </a:lnTo>
                <a:lnTo>
                  <a:pt x="122726" y="5975"/>
                </a:lnTo>
                <a:lnTo>
                  <a:pt x="82794" y="22838"/>
                </a:lnTo>
                <a:lnTo>
                  <a:pt x="48961" y="48995"/>
                </a:lnTo>
                <a:lnTo>
                  <a:pt x="22823" y="82851"/>
                </a:lnTo>
                <a:lnTo>
                  <a:pt x="5971" y="122810"/>
                </a:lnTo>
                <a:lnTo>
                  <a:pt x="0" y="167280"/>
                </a:lnTo>
                <a:lnTo>
                  <a:pt x="0" y="836382"/>
                </a:lnTo>
                <a:lnTo>
                  <a:pt x="5971" y="880852"/>
                </a:lnTo>
                <a:lnTo>
                  <a:pt x="22823" y="920812"/>
                </a:lnTo>
                <a:lnTo>
                  <a:pt x="48961" y="954667"/>
                </a:lnTo>
                <a:lnTo>
                  <a:pt x="82794" y="980824"/>
                </a:lnTo>
                <a:lnTo>
                  <a:pt x="122726" y="997687"/>
                </a:lnTo>
                <a:lnTo>
                  <a:pt x="167166" y="1003663"/>
                </a:lnTo>
                <a:lnTo>
                  <a:pt x="3947633" y="1003663"/>
                </a:lnTo>
                <a:lnTo>
                  <a:pt x="3992073" y="997687"/>
                </a:lnTo>
                <a:lnTo>
                  <a:pt x="4032005" y="980824"/>
                </a:lnTo>
                <a:lnTo>
                  <a:pt x="4065838" y="954667"/>
                </a:lnTo>
                <a:lnTo>
                  <a:pt x="4091976" y="920812"/>
                </a:lnTo>
                <a:lnTo>
                  <a:pt x="4108828" y="880852"/>
                </a:lnTo>
                <a:lnTo>
                  <a:pt x="4114799" y="836382"/>
                </a:lnTo>
                <a:lnTo>
                  <a:pt x="4114799" y="167280"/>
                </a:lnTo>
                <a:lnTo>
                  <a:pt x="4108828" y="122810"/>
                </a:lnTo>
                <a:lnTo>
                  <a:pt x="4091976" y="82851"/>
                </a:lnTo>
                <a:lnTo>
                  <a:pt x="4065838" y="48995"/>
                </a:lnTo>
                <a:lnTo>
                  <a:pt x="4032005" y="22838"/>
                </a:lnTo>
                <a:lnTo>
                  <a:pt x="3992073" y="5975"/>
                </a:lnTo>
                <a:lnTo>
                  <a:pt x="3947633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6927" y="5191527"/>
            <a:ext cx="4114800" cy="1003935"/>
          </a:xfrm>
          <a:custGeom>
            <a:avLst/>
            <a:gdLst/>
            <a:ahLst/>
            <a:cxnLst/>
            <a:rect l="l" t="t" r="r" b="b"/>
            <a:pathLst>
              <a:path w="4114800" h="1003935">
                <a:moveTo>
                  <a:pt x="0" y="167280"/>
                </a:moveTo>
                <a:lnTo>
                  <a:pt x="5971" y="122810"/>
                </a:lnTo>
                <a:lnTo>
                  <a:pt x="22823" y="82850"/>
                </a:lnTo>
                <a:lnTo>
                  <a:pt x="48961" y="48995"/>
                </a:lnTo>
                <a:lnTo>
                  <a:pt x="82794" y="22838"/>
                </a:lnTo>
                <a:lnTo>
                  <a:pt x="122726" y="5975"/>
                </a:lnTo>
                <a:lnTo>
                  <a:pt x="167166" y="0"/>
                </a:lnTo>
                <a:lnTo>
                  <a:pt x="3947633" y="0"/>
                </a:lnTo>
                <a:lnTo>
                  <a:pt x="3992073" y="5975"/>
                </a:lnTo>
                <a:lnTo>
                  <a:pt x="4032005" y="22838"/>
                </a:lnTo>
                <a:lnTo>
                  <a:pt x="4065838" y="48995"/>
                </a:lnTo>
                <a:lnTo>
                  <a:pt x="4091977" y="82850"/>
                </a:lnTo>
                <a:lnTo>
                  <a:pt x="4108828" y="122810"/>
                </a:lnTo>
                <a:lnTo>
                  <a:pt x="4114800" y="167280"/>
                </a:lnTo>
                <a:lnTo>
                  <a:pt x="4114800" y="836382"/>
                </a:lnTo>
                <a:lnTo>
                  <a:pt x="4108828" y="880852"/>
                </a:lnTo>
                <a:lnTo>
                  <a:pt x="4091977" y="920812"/>
                </a:lnTo>
                <a:lnTo>
                  <a:pt x="4065838" y="954667"/>
                </a:lnTo>
                <a:lnTo>
                  <a:pt x="4032005" y="980824"/>
                </a:lnTo>
                <a:lnTo>
                  <a:pt x="3992073" y="997687"/>
                </a:lnTo>
                <a:lnTo>
                  <a:pt x="3947633" y="1003662"/>
                </a:lnTo>
                <a:lnTo>
                  <a:pt x="167166" y="1003662"/>
                </a:lnTo>
                <a:lnTo>
                  <a:pt x="122726" y="997687"/>
                </a:lnTo>
                <a:lnTo>
                  <a:pt x="82794" y="980824"/>
                </a:lnTo>
                <a:lnTo>
                  <a:pt x="48961" y="954667"/>
                </a:lnTo>
                <a:lnTo>
                  <a:pt x="22823" y="920812"/>
                </a:lnTo>
                <a:lnTo>
                  <a:pt x="5971" y="880852"/>
                </a:lnTo>
                <a:lnTo>
                  <a:pt x="0" y="836382"/>
                </a:lnTo>
                <a:lnTo>
                  <a:pt x="0" y="167280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9147" y="5335394"/>
            <a:ext cx="386587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“baked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into”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“tools” 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features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covered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this course</a:t>
            </a:r>
            <a:r>
              <a:rPr sz="15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(i.e.</a:t>
            </a:r>
            <a:endParaRPr sz="1500">
              <a:latin typeface="Verdana"/>
              <a:cs typeface="Verdana"/>
            </a:endParaRPr>
          </a:p>
          <a:p>
            <a:pPr marL="7620" algn="ctr">
              <a:lnSpc>
                <a:spcPct val="100000"/>
              </a:lnSpc>
            </a:pP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useState()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Hook,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Props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etc).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8970" y="5191527"/>
            <a:ext cx="4114800" cy="1003935"/>
          </a:xfrm>
          <a:custGeom>
            <a:avLst/>
            <a:gdLst/>
            <a:ahLst/>
            <a:cxnLst/>
            <a:rect l="l" t="t" r="r" b="b"/>
            <a:pathLst>
              <a:path w="4114800" h="1003935">
                <a:moveTo>
                  <a:pt x="3947633" y="0"/>
                </a:moveTo>
                <a:lnTo>
                  <a:pt x="167166" y="0"/>
                </a:lnTo>
                <a:lnTo>
                  <a:pt x="122726" y="5975"/>
                </a:lnTo>
                <a:lnTo>
                  <a:pt x="82794" y="22838"/>
                </a:lnTo>
                <a:lnTo>
                  <a:pt x="48961" y="48995"/>
                </a:lnTo>
                <a:lnTo>
                  <a:pt x="22822" y="82851"/>
                </a:lnTo>
                <a:lnTo>
                  <a:pt x="5971" y="122810"/>
                </a:lnTo>
                <a:lnTo>
                  <a:pt x="0" y="167280"/>
                </a:lnTo>
                <a:lnTo>
                  <a:pt x="0" y="836382"/>
                </a:lnTo>
                <a:lnTo>
                  <a:pt x="5971" y="880852"/>
                </a:lnTo>
                <a:lnTo>
                  <a:pt x="22822" y="920812"/>
                </a:lnTo>
                <a:lnTo>
                  <a:pt x="48961" y="954667"/>
                </a:lnTo>
                <a:lnTo>
                  <a:pt x="82794" y="980824"/>
                </a:lnTo>
                <a:lnTo>
                  <a:pt x="122726" y="997687"/>
                </a:lnTo>
                <a:lnTo>
                  <a:pt x="167166" y="1003663"/>
                </a:lnTo>
                <a:lnTo>
                  <a:pt x="3947633" y="1003663"/>
                </a:lnTo>
                <a:lnTo>
                  <a:pt x="3992073" y="997687"/>
                </a:lnTo>
                <a:lnTo>
                  <a:pt x="4032005" y="980824"/>
                </a:lnTo>
                <a:lnTo>
                  <a:pt x="4065838" y="954667"/>
                </a:lnTo>
                <a:lnTo>
                  <a:pt x="4091977" y="920812"/>
                </a:lnTo>
                <a:lnTo>
                  <a:pt x="4108828" y="880852"/>
                </a:lnTo>
                <a:lnTo>
                  <a:pt x="4114800" y="836382"/>
                </a:lnTo>
                <a:lnTo>
                  <a:pt x="4114800" y="167280"/>
                </a:lnTo>
                <a:lnTo>
                  <a:pt x="4108828" y="122810"/>
                </a:lnTo>
                <a:lnTo>
                  <a:pt x="4091977" y="82851"/>
                </a:lnTo>
                <a:lnTo>
                  <a:pt x="4065838" y="48995"/>
                </a:lnTo>
                <a:lnTo>
                  <a:pt x="4032005" y="22838"/>
                </a:lnTo>
                <a:lnTo>
                  <a:pt x="3992073" y="5975"/>
                </a:lnTo>
                <a:lnTo>
                  <a:pt x="394763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8970" y="5191527"/>
            <a:ext cx="4114800" cy="1003935"/>
          </a:xfrm>
          <a:custGeom>
            <a:avLst/>
            <a:gdLst/>
            <a:ahLst/>
            <a:cxnLst/>
            <a:rect l="l" t="t" r="r" b="b"/>
            <a:pathLst>
              <a:path w="4114800" h="1003935">
                <a:moveTo>
                  <a:pt x="0" y="167280"/>
                </a:moveTo>
                <a:lnTo>
                  <a:pt x="5971" y="122810"/>
                </a:lnTo>
                <a:lnTo>
                  <a:pt x="22823" y="82850"/>
                </a:lnTo>
                <a:lnTo>
                  <a:pt x="48961" y="48995"/>
                </a:lnTo>
                <a:lnTo>
                  <a:pt x="82794" y="22838"/>
                </a:lnTo>
                <a:lnTo>
                  <a:pt x="122726" y="5975"/>
                </a:lnTo>
                <a:lnTo>
                  <a:pt x="167166" y="0"/>
                </a:lnTo>
                <a:lnTo>
                  <a:pt x="3947633" y="0"/>
                </a:lnTo>
                <a:lnTo>
                  <a:pt x="3992073" y="5975"/>
                </a:lnTo>
                <a:lnTo>
                  <a:pt x="4032005" y="22838"/>
                </a:lnTo>
                <a:lnTo>
                  <a:pt x="4065838" y="48995"/>
                </a:lnTo>
                <a:lnTo>
                  <a:pt x="4091977" y="82850"/>
                </a:lnTo>
                <a:lnTo>
                  <a:pt x="4108828" y="122810"/>
                </a:lnTo>
                <a:lnTo>
                  <a:pt x="4114800" y="167280"/>
                </a:lnTo>
                <a:lnTo>
                  <a:pt x="4114800" y="836382"/>
                </a:lnTo>
                <a:lnTo>
                  <a:pt x="4108828" y="880852"/>
                </a:lnTo>
                <a:lnTo>
                  <a:pt x="4091977" y="920812"/>
                </a:lnTo>
                <a:lnTo>
                  <a:pt x="4065838" y="954667"/>
                </a:lnTo>
                <a:lnTo>
                  <a:pt x="4032005" y="980824"/>
                </a:lnTo>
                <a:lnTo>
                  <a:pt x="3992073" y="997687"/>
                </a:lnTo>
                <a:lnTo>
                  <a:pt x="3947633" y="1003662"/>
                </a:lnTo>
                <a:lnTo>
                  <a:pt x="167166" y="1003662"/>
                </a:lnTo>
                <a:lnTo>
                  <a:pt x="122726" y="997687"/>
                </a:lnTo>
                <a:lnTo>
                  <a:pt x="82794" y="980824"/>
                </a:lnTo>
                <a:lnTo>
                  <a:pt x="48961" y="954667"/>
                </a:lnTo>
                <a:lnTo>
                  <a:pt x="22823" y="920812"/>
                </a:lnTo>
                <a:lnTo>
                  <a:pt x="5971" y="880852"/>
                </a:lnTo>
                <a:lnTo>
                  <a:pt x="0" y="836382"/>
                </a:lnTo>
                <a:lnTo>
                  <a:pt x="0" y="167280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87441" y="5216522"/>
            <a:ext cx="3834129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1500" b="1" spc="50" dirty="0">
                <a:solidFill>
                  <a:srgbClr val="FFFFFF"/>
                </a:solidFill>
                <a:latin typeface="Century Gothic"/>
                <a:cs typeface="Century Gothic"/>
              </a:rPr>
              <a:t>must </a:t>
            </a:r>
            <a:r>
              <a:rPr sz="15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happen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outside </a:t>
            </a:r>
            <a:r>
              <a:rPr sz="1500" b="1" spc="35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the  normal </a:t>
            </a:r>
            <a:r>
              <a:rPr sz="15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component </a:t>
            </a:r>
            <a:r>
              <a:rPr sz="15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evaluation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render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cycle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especially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might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block/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delay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rendering 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(e.g.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Http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requests)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0779EC-C770-DAA6-F626-1983824EB754}"/>
              </a:ext>
            </a:extLst>
          </p:cNvPr>
          <p:cNvSpPr/>
          <p:nvPr/>
        </p:nvSpPr>
        <p:spPr>
          <a:xfrm>
            <a:off x="-229996" y="0"/>
            <a:ext cx="10909300" cy="678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643738-BEB9-193D-4339-63ABAD10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795463"/>
            <a:ext cx="88773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4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0CF15-0BA5-D7CE-4226-AC7F17930DAD}"/>
              </a:ext>
            </a:extLst>
          </p:cNvPr>
          <p:cNvSpPr txBox="1"/>
          <p:nvPr/>
        </p:nvSpPr>
        <p:spPr>
          <a:xfrm>
            <a:off x="963775" y="1039267"/>
            <a:ext cx="534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App</a:t>
            </a:r>
            <a:r>
              <a:rPr lang="ko-KR" altLang="en-US" dirty="0">
                <a:solidFill>
                  <a:schemeClr val="bg1"/>
                </a:solidFill>
              </a:rPr>
              <a:t>의 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CE9FFE-921C-90FB-9DA5-5E2DE54E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23933"/>
            <a:ext cx="8590425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40CF15-0BA5-D7CE-4226-AC7F17930DAD}"/>
              </a:ext>
            </a:extLst>
          </p:cNvPr>
          <p:cNvSpPr txBox="1"/>
          <p:nvPr/>
        </p:nvSpPr>
        <p:spPr>
          <a:xfrm>
            <a:off x="963775" y="1039267"/>
            <a:ext cx="534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App</a:t>
            </a:r>
            <a:r>
              <a:rPr lang="ko-KR" altLang="en-US" dirty="0">
                <a:solidFill>
                  <a:schemeClr val="bg1"/>
                </a:solidFill>
              </a:rPr>
              <a:t>의 구조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093A44-1147-D458-8FA6-4D2148AED976}"/>
              </a:ext>
            </a:extLst>
          </p:cNvPr>
          <p:cNvGrpSpPr/>
          <p:nvPr/>
        </p:nvGrpSpPr>
        <p:grpSpPr>
          <a:xfrm>
            <a:off x="2222500" y="1009064"/>
            <a:ext cx="8001000" cy="5540829"/>
            <a:chOff x="2222500" y="1675358"/>
            <a:chExt cx="7000875" cy="484822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A12D4BF-6433-F855-DD68-324A65538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0" y="1675358"/>
              <a:ext cx="7000875" cy="484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순서도: 가산 접합 3">
              <a:extLst>
                <a:ext uri="{FF2B5EF4-FFF2-40B4-BE49-F238E27FC236}">
                  <a16:creationId xmlns:a16="http://schemas.microsoft.com/office/drawing/2014/main" id="{39542DE1-FE34-FB6A-F042-2BC49DA8A6A0}"/>
                </a:ext>
              </a:extLst>
            </p:cNvPr>
            <p:cNvSpPr/>
            <p:nvPr/>
          </p:nvSpPr>
          <p:spPr>
            <a:xfrm>
              <a:off x="2298700" y="4314825"/>
              <a:ext cx="304800" cy="304800"/>
            </a:xfrm>
            <a:prstGeom prst="flowChartSummingJunc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가산 접합 4">
              <a:extLst>
                <a:ext uri="{FF2B5EF4-FFF2-40B4-BE49-F238E27FC236}">
                  <a16:creationId xmlns:a16="http://schemas.microsoft.com/office/drawing/2014/main" id="{E4C00CB0-5CD5-57C0-21EB-2705424E9AEB}"/>
                </a:ext>
              </a:extLst>
            </p:cNvPr>
            <p:cNvSpPr/>
            <p:nvPr/>
          </p:nvSpPr>
          <p:spPr>
            <a:xfrm>
              <a:off x="6157097" y="4288914"/>
              <a:ext cx="304800" cy="304800"/>
            </a:xfrm>
            <a:prstGeom prst="flowChartSummingJunct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04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6957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Handling</a:t>
            </a:r>
            <a:r>
              <a:rPr spc="20" dirty="0"/>
              <a:t> </a:t>
            </a:r>
            <a:r>
              <a:rPr spc="185" dirty="0"/>
              <a:t>Side</a:t>
            </a:r>
            <a:r>
              <a:rPr spc="20" dirty="0"/>
              <a:t> </a:t>
            </a:r>
            <a:r>
              <a:rPr spc="240" dirty="0"/>
              <a:t>Effects</a:t>
            </a:r>
            <a:r>
              <a:rPr spc="25" dirty="0"/>
              <a:t> </a:t>
            </a:r>
            <a:r>
              <a:rPr spc="270" dirty="0"/>
              <a:t>with</a:t>
            </a:r>
            <a:r>
              <a:rPr spc="25" dirty="0"/>
              <a:t> </a:t>
            </a:r>
            <a:r>
              <a:rPr spc="300" dirty="0"/>
              <a:t>the</a:t>
            </a:r>
            <a:r>
              <a:rPr spc="30" dirty="0"/>
              <a:t> </a:t>
            </a:r>
            <a:r>
              <a:rPr spc="235" dirty="0"/>
              <a:t>useEffect()</a:t>
            </a:r>
            <a:r>
              <a:rPr spc="25" dirty="0"/>
              <a:t> </a:t>
            </a:r>
            <a:r>
              <a:rPr spc="275" dirty="0"/>
              <a:t>Hook</a:t>
            </a:r>
          </a:p>
        </p:txBody>
      </p:sp>
      <p:sp>
        <p:nvSpPr>
          <p:cNvPr id="3" name="object 3"/>
          <p:cNvSpPr/>
          <p:nvPr/>
        </p:nvSpPr>
        <p:spPr>
          <a:xfrm>
            <a:off x="1914705" y="2171742"/>
            <a:ext cx="6851650" cy="896619"/>
          </a:xfrm>
          <a:custGeom>
            <a:avLst/>
            <a:gdLst/>
            <a:ahLst/>
            <a:cxnLst/>
            <a:rect l="l" t="t" r="r" b="b"/>
            <a:pathLst>
              <a:path w="6851650" h="896619">
                <a:moveTo>
                  <a:pt x="6701955" y="0"/>
                </a:moveTo>
                <a:lnTo>
                  <a:pt x="149335" y="0"/>
                </a:lnTo>
                <a:lnTo>
                  <a:pt x="102133" y="7618"/>
                </a:lnTo>
                <a:lnTo>
                  <a:pt x="61139" y="28832"/>
                </a:lnTo>
                <a:lnTo>
                  <a:pt x="28812" y="61181"/>
                </a:lnTo>
                <a:lnTo>
                  <a:pt x="7613" y="102203"/>
                </a:lnTo>
                <a:lnTo>
                  <a:pt x="0" y="149437"/>
                </a:lnTo>
                <a:lnTo>
                  <a:pt x="0" y="747151"/>
                </a:lnTo>
                <a:lnTo>
                  <a:pt x="7613" y="794385"/>
                </a:lnTo>
                <a:lnTo>
                  <a:pt x="28812" y="835407"/>
                </a:lnTo>
                <a:lnTo>
                  <a:pt x="61139" y="867756"/>
                </a:lnTo>
                <a:lnTo>
                  <a:pt x="102133" y="888971"/>
                </a:lnTo>
                <a:lnTo>
                  <a:pt x="149335" y="896589"/>
                </a:lnTo>
                <a:lnTo>
                  <a:pt x="6701955" y="896589"/>
                </a:lnTo>
                <a:lnTo>
                  <a:pt x="6749156" y="888971"/>
                </a:lnTo>
                <a:lnTo>
                  <a:pt x="6790150" y="867756"/>
                </a:lnTo>
                <a:lnTo>
                  <a:pt x="6822477" y="835407"/>
                </a:lnTo>
                <a:lnTo>
                  <a:pt x="6843677" y="794385"/>
                </a:lnTo>
                <a:lnTo>
                  <a:pt x="6851290" y="747151"/>
                </a:lnTo>
                <a:lnTo>
                  <a:pt x="6851290" y="149437"/>
                </a:lnTo>
                <a:lnTo>
                  <a:pt x="6843677" y="102203"/>
                </a:lnTo>
                <a:lnTo>
                  <a:pt x="6822477" y="61181"/>
                </a:lnTo>
                <a:lnTo>
                  <a:pt x="6790150" y="28832"/>
                </a:lnTo>
                <a:lnTo>
                  <a:pt x="6749156" y="7618"/>
                </a:lnTo>
                <a:lnTo>
                  <a:pt x="670195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705" y="2171742"/>
            <a:ext cx="6851650" cy="896619"/>
          </a:xfrm>
          <a:custGeom>
            <a:avLst/>
            <a:gdLst/>
            <a:ahLst/>
            <a:cxnLst/>
            <a:rect l="l" t="t" r="r" b="b"/>
            <a:pathLst>
              <a:path w="6851650" h="896619">
                <a:moveTo>
                  <a:pt x="0" y="149437"/>
                </a:moveTo>
                <a:lnTo>
                  <a:pt x="7613" y="102203"/>
                </a:lnTo>
                <a:lnTo>
                  <a:pt x="28813" y="61181"/>
                </a:lnTo>
                <a:lnTo>
                  <a:pt x="61140" y="28832"/>
                </a:lnTo>
                <a:lnTo>
                  <a:pt x="102134" y="7618"/>
                </a:lnTo>
                <a:lnTo>
                  <a:pt x="149336" y="0"/>
                </a:lnTo>
                <a:lnTo>
                  <a:pt x="6701954" y="0"/>
                </a:lnTo>
                <a:lnTo>
                  <a:pt x="6749156" y="7618"/>
                </a:lnTo>
                <a:lnTo>
                  <a:pt x="6790151" y="28832"/>
                </a:lnTo>
                <a:lnTo>
                  <a:pt x="6822478" y="61181"/>
                </a:lnTo>
                <a:lnTo>
                  <a:pt x="6843678" y="102203"/>
                </a:lnTo>
                <a:lnTo>
                  <a:pt x="6851291" y="149437"/>
                </a:lnTo>
                <a:lnTo>
                  <a:pt x="6851291" y="747151"/>
                </a:lnTo>
                <a:lnTo>
                  <a:pt x="6843678" y="794385"/>
                </a:lnTo>
                <a:lnTo>
                  <a:pt x="6822478" y="835407"/>
                </a:lnTo>
                <a:lnTo>
                  <a:pt x="6790151" y="867756"/>
                </a:lnTo>
                <a:lnTo>
                  <a:pt x="6749156" y="888971"/>
                </a:lnTo>
                <a:lnTo>
                  <a:pt x="6701954" y="896589"/>
                </a:lnTo>
                <a:lnTo>
                  <a:pt x="149336" y="896589"/>
                </a:lnTo>
                <a:lnTo>
                  <a:pt x="102134" y="888971"/>
                </a:lnTo>
                <a:lnTo>
                  <a:pt x="61140" y="867756"/>
                </a:lnTo>
                <a:lnTo>
                  <a:pt x="28813" y="835407"/>
                </a:lnTo>
                <a:lnTo>
                  <a:pt x="7613" y="794385"/>
                </a:lnTo>
                <a:lnTo>
                  <a:pt x="0" y="747151"/>
                </a:lnTo>
                <a:lnTo>
                  <a:pt x="0" y="149437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9956" y="2479418"/>
            <a:ext cx="48012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useEffect(()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=&gt;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 …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},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[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r>
              <a:rPr sz="15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4705" y="3472786"/>
            <a:ext cx="3166110" cy="1564640"/>
          </a:xfrm>
          <a:custGeom>
            <a:avLst/>
            <a:gdLst/>
            <a:ahLst/>
            <a:cxnLst/>
            <a:rect l="l" t="t" r="r" b="b"/>
            <a:pathLst>
              <a:path w="3166110" h="1564639">
                <a:moveTo>
                  <a:pt x="2905103" y="0"/>
                </a:moveTo>
                <a:lnTo>
                  <a:pt x="260508" y="0"/>
                </a:lnTo>
                <a:lnTo>
                  <a:pt x="213681" y="4199"/>
                </a:lnTo>
                <a:lnTo>
                  <a:pt x="169608" y="16309"/>
                </a:lnTo>
                <a:lnTo>
                  <a:pt x="129024" y="35591"/>
                </a:lnTo>
                <a:lnTo>
                  <a:pt x="92665" y="61309"/>
                </a:lnTo>
                <a:lnTo>
                  <a:pt x="61268" y="92729"/>
                </a:lnTo>
                <a:lnTo>
                  <a:pt x="35566" y="129112"/>
                </a:lnTo>
                <a:lnTo>
                  <a:pt x="16297" y="169723"/>
                </a:lnTo>
                <a:lnTo>
                  <a:pt x="4197" y="213826"/>
                </a:lnTo>
                <a:lnTo>
                  <a:pt x="0" y="260685"/>
                </a:lnTo>
                <a:lnTo>
                  <a:pt x="0" y="1303395"/>
                </a:lnTo>
                <a:lnTo>
                  <a:pt x="4197" y="1350254"/>
                </a:lnTo>
                <a:lnTo>
                  <a:pt x="16297" y="1394357"/>
                </a:lnTo>
                <a:lnTo>
                  <a:pt x="35566" y="1434968"/>
                </a:lnTo>
                <a:lnTo>
                  <a:pt x="61268" y="1471352"/>
                </a:lnTo>
                <a:lnTo>
                  <a:pt x="92665" y="1502771"/>
                </a:lnTo>
                <a:lnTo>
                  <a:pt x="129024" y="1528489"/>
                </a:lnTo>
                <a:lnTo>
                  <a:pt x="169608" y="1547772"/>
                </a:lnTo>
                <a:lnTo>
                  <a:pt x="213681" y="1559881"/>
                </a:lnTo>
                <a:lnTo>
                  <a:pt x="260508" y="1564081"/>
                </a:lnTo>
                <a:lnTo>
                  <a:pt x="2905103" y="1564081"/>
                </a:lnTo>
                <a:lnTo>
                  <a:pt x="2951930" y="1559881"/>
                </a:lnTo>
                <a:lnTo>
                  <a:pt x="2996003" y="1547772"/>
                </a:lnTo>
                <a:lnTo>
                  <a:pt x="3036586" y="1528489"/>
                </a:lnTo>
                <a:lnTo>
                  <a:pt x="3072945" y="1502771"/>
                </a:lnTo>
                <a:lnTo>
                  <a:pt x="3104343" y="1471352"/>
                </a:lnTo>
                <a:lnTo>
                  <a:pt x="3130044" y="1434968"/>
                </a:lnTo>
                <a:lnTo>
                  <a:pt x="3149314" y="1394357"/>
                </a:lnTo>
                <a:lnTo>
                  <a:pt x="3161414" y="1350254"/>
                </a:lnTo>
                <a:lnTo>
                  <a:pt x="3165612" y="1303395"/>
                </a:lnTo>
                <a:lnTo>
                  <a:pt x="3165612" y="260685"/>
                </a:lnTo>
                <a:lnTo>
                  <a:pt x="3161414" y="213826"/>
                </a:lnTo>
                <a:lnTo>
                  <a:pt x="3149314" y="169723"/>
                </a:lnTo>
                <a:lnTo>
                  <a:pt x="3130044" y="129112"/>
                </a:lnTo>
                <a:lnTo>
                  <a:pt x="3104343" y="92729"/>
                </a:lnTo>
                <a:lnTo>
                  <a:pt x="3072945" y="61309"/>
                </a:lnTo>
                <a:lnTo>
                  <a:pt x="3036586" y="35591"/>
                </a:lnTo>
                <a:lnTo>
                  <a:pt x="2996003" y="16309"/>
                </a:lnTo>
                <a:lnTo>
                  <a:pt x="2951930" y="4199"/>
                </a:lnTo>
                <a:lnTo>
                  <a:pt x="290510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4705" y="3472786"/>
            <a:ext cx="3166110" cy="1564640"/>
          </a:xfrm>
          <a:custGeom>
            <a:avLst/>
            <a:gdLst/>
            <a:ahLst/>
            <a:cxnLst/>
            <a:rect l="l" t="t" r="r" b="b"/>
            <a:pathLst>
              <a:path w="3166110" h="1564639">
                <a:moveTo>
                  <a:pt x="0" y="260685"/>
                </a:moveTo>
                <a:lnTo>
                  <a:pt x="4197" y="213826"/>
                </a:lnTo>
                <a:lnTo>
                  <a:pt x="16298" y="169723"/>
                </a:lnTo>
                <a:lnTo>
                  <a:pt x="35567" y="129112"/>
                </a:lnTo>
                <a:lnTo>
                  <a:pt x="61268" y="92729"/>
                </a:lnTo>
                <a:lnTo>
                  <a:pt x="92666" y="61309"/>
                </a:lnTo>
                <a:lnTo>
                  <a:pt x="129024" y="35591"/>
                </a:lnTo>
                <a:lnTo>
                  <a:pt x="169608" y="16309"/>
                </a:lnTo>
                <a:lnTo>
                  <a:pt x="213681" y="4199"/>
                </a:lnTo>
                <a:lnTo>
                  <a:pt x="260508" y="0"/>
                </a:lnTo>
                <a:lnTo>
                  <a:pt x="2905103" y="0"/>
                </a:lnTo>
                <a:lnTo>
                  <a:pt x="2951930" y="4199"/>
                </a:lnTo>
                <a:lnTo>
                  <a:pt x="2996003" y="16309"/>
                </a:lnTo>
                <a:lnTo>
                  <a:pt x="3036587" y="35591"/>
                </a:lnTo>
                <a:lnTo>
                  <a:pt x="3072946" y="61309"/>
                </a:lnTo>
                <a:lnTo>
                  <a:pt x="3104344" y="92729"/>
                </a:lnTo>
                <a:lnTo>
                  <a:pt x="3130045" y="129112"/>
                </a:lnTo>
                <a:lnTo>
                  <a:pt x="3149314" y="169723"/>
                </a:lnTo>
                <a:lnTo>
                  <a:pt x="3161415" y="213826"/>
                </a:lnTo>
                <a:lnTo>
                  <a:pt x="3165612" y="260685"/>
                </a:lnTo>
                <a:lnTo>
                  <a:pt x="3165612" y="1303396"/>
                </a:lnTo>
                <a:lnTo>
                  <a:pt x="3161415" y="1350254"/>
                </a:lnTo>
                <a:lnTo>
                  <a:pt x="3149314" y="1394357"/>
                </a:lnTo>
                <a:lnTo>
                  <a:pt x="3130045" y="1434968"/>
                </a:lnTo>
                <a:lnTo>
                  <a:pt x="3104344" y="1471352"/>
                </a:lnTo>
                <a:lnTo>
                  <a:pt x="3072946" y="1502771"/>
                </a:lnTo>
                <a:lnTo>
                  <a:pt x="3036587" y="1528490"/>
                </a:lnTo>
                <a:lnTo>
                  <a:pt x="2996003" y="1547772"/>
                </a:lnTo>
                <a:lnTo>
                  <a:pt x="2951930" y="1559881"/>
                </a:lnTo>
                <a:lnTo>
                  <a:pt x="2905103" y="1564081"/>
                </a:lnTo>
                <a:lnTo>
                  <a:pt x="260508" y="1564081"/>
                </a:lnTo>
                <a:lnTo>
                  <a:pt x="213681" y="1559881"/>
                </a:lnTo>
                <a:lnTo>
                  <a:pt x="169608" y="1547772"/>
                </a:lnTo>
                <a:lnTo>
                  <a:pt x="129024" y="1528490"/>
                </a:lnTo>
                <a:lnTo>
                  <a:pt x="92666" y="1502771"/>
                </a:lnTo>
                <a:lnTo>
                  <a:pt x="61268" y="1471352"/>
                </a:lnTo>
                <a:lnTo>
                  <a:pt x="35567" y="1434968"/>
                </a:lnTo>
                <a:lnTo>
                  <a:pt x="16298" y="1394357"/>
                </a:lnTo>
                <a:lnTo>
                  <a:pt x="4197" y="1350254"/>
                </a:lnTo>
                <a:lnTo>
                  <a:pt x="0" y="1303396"/>
                </a:lnTo>
                <a:lnTo>
                  <a:pt x="0" y="260685"/>
                </a:lnTo>
                <a:close/>
              </a:path>
            </a:pathLst>
          </a:custGeom>
          <a:ln w="24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1058" y="3658994"/>
            <a:ext cx="2570480" cy="11842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99"/>
              </a:lnSpc>
              <a:spcBef>
                <a:spcPts val="70"/>
              </a:spcBef>
            </a:pP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function that should be 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executed </a:t>
            </a:r>
            <a:r>
              <a:rPr sz="1500" spc="5" dirty="0">
                <a:solidFill>
                  <a:srgbClr val="FFFFFF"/>
                </a:solidFill>
                <a:latin typeface="Verdana"/>
                <a:cs typeface="Verdana"/>
              </a:rPr>
              <a:t>AFTER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every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component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specified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dependencies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changed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0382" y="3472786"/>
            <a:ext cx="3166110" cy="1564640"/>
          </a:xfrm>
          <a:custGeom>
            <a:avLst/>
            <a:gdLst/>
            <a:ahLst/>
            <a:cxnLst/>
            <a:rect l="l" t="t" r="r" b="b"/>
            <a:pathLst>
              <a:path w="3166109" h="1564639">
                <a:moveTo>
                  <a:pt x="2905103" y="0"/>
                </a:moveTo>
                <a:lnTo>
                  <a:pt x="260508" y="0"/>
                </a:lnTo>
                <a:lnTo>
                  <a:pt x="213681" y="4199"/>
                </a:lnTo>
                <a:lnTo>
                  <a:pt x="169608" y="16309"/>
                </a:lnTo>
                <a:lnTo>
                  <a:pt x="129024" y="35591"/>
                </a:lnTo>
                <a:lnTo>
                  <a:pt x="92665" y="61309"/>
                </a:lnTo>
                <a:lnTo>
                  <a:pt x="61268" y="92729"/>
                </a:lnTo>
                <a:lnTo>
                  <a:pt x="35566" y="129112"/>
                </a:lnTo>
                <a:lnTo>
                  <a:pt x="16297" y="169723"/>
                </a:lnTo>
                <a:lnTo>
                  <a:pt x="4197" y="213826"/>
                </a:lnTo>
                <a:lnTo>
                  <a:pt x="0" y="260685"/>
                </a:lnTo>
                <a:lnTo>
                  <a:pt x="0" y="1303395"/>
                </a:lnTo>
                <a:lnTo>
                  <a:pt x="4197" y="1350254"/>
                </a:lnTo>
                <a:lnTo>
                  <a:pt x="16297" y="1394357"/>
                </a:lnTo>
                <a:lnTo>
                  <a:pt x="35566" y="1434968"/>
                </a:lnTo>
                <a:lnTo>
                  <a:pt x="61268" y="1471352"/>
                </a:lnTo>
                <a:lnTo>
                  <a:pt x="92665" y="1502771"/>
                </a:lnTo>
                <a:lnTo>
                  <a:pt x="129024" y="1528489"/>
                </a:lnTo>
                <a:lnTo>
                  <a:pt x="169608" y="1547772"/>
                </a:lnTo>
                <a:lnTo>
                  <a:pt x="213681" y="1559881"/>
                </a:lnTo>
                <a:lnTo>
                  <a:pt x="260508" y="1564081"/>
                </a:lnTo>
                <a:lnTo>
                  <a:pt x="2905103" y="1564081"/>
                </a:lnTo>
                <a:lnTo>
                  <a:pt x="2951930" y="1559881"/>
                </a:lnTo>
                <a:lnTo>
                  <a:pt x="2996003" y="1547772"/>
                </a:lnTo>
                <a:lnTo>
                  <a:pt x="3036586" y="1528489"/>
                </a:lnTo>
                <a:lnTo>
                  <a:pt x="3072945" y="1502771"/>
                </a:lnTo>
                <a:lnTo>
                  <a:pt x="3104343" y="1471352"/>
                </a:lnTo>
                <a:lnTo>
                  <a:pt x="3130044" y="1434968"/>
                </a:lnTo>
                <a:lnTo>
                  <a:pt x="3149314" y="1394357"/>
                </a:lnTo>
                <a:lnTo>
                  <a:pt x="3161414" y="1350254"/>
                </a:lnTo>
                <a:lnTo>
                  <a:pt x="3165612" y="1303395"/>
                </a:lnTo>
                <a:lnTo>
                  <a:pt x="3165612" y="260685"/>
                </a:lnTo>
                <a:lnTo>
                  <a:pt x="3161414" y="213826"/>
                </a:lnTo>
                <a:lnTo>
                  <a:pt x="3149314" y="169723"/>
                </a:lnTo>
                <a:lnTo>
                  <a:pt x="3130044" y="129112"/>
                </a:lnTo>
                <a:lnTo>
                  <a:pt x="3104343" y="92729"/>
                </a:lnTo>
                <a:lnTo>
                  <a:pt x="3072945" y="61309"/>
                </a:lnTo>
                <a:lnTo>
                  <a:pt x="3036586" y="35591"/>
                </a:lnTo>
                <a:lnTo>
                  <a:pt x="2996003" y="16309"/>
                </a:lnTo>
                <a:lnTo>
                  <a:pt x="2951930" y="4199"/>
                </a:lnTo>
                <a:lnTo>
                  <a:pt x="2905103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0382" y="3472786"/>
            <a:ext cx="3166110" cy="1564640"/>
          </a:xfrm>
          <a:custGeom>
            <a:avLst/>
            <a:gdLst/>
            <a:ahLst/>
            <a:cxnLst/>
            <a:rect l="l" t="t" r="r" b="b"/>
            <a:pathLst>
              <a:path w="3166109" h="1564639">
                <a:moveTo>
                  <a:pt x="0" y="260685"/>
                </a:moveTo>
                <a:lnTo>
                  <a:pt x="4197" y="213826"/>
                </a:lnTo>
                <a:lnTo>
                  <a:pt x="16298" y="169723"/>
                </a:lnTo>
                <a:lnTo>
                  <a:pt x="35567" y="129112"/>
                </a:lnTo>
                <a:lnTo>
                  <a:pt x="61268" y="92729"/>
                </a:lnTo>
                <a:lnTo>
                  <a:pt x="92666" y="61309"/>
                </a:lnTo>
                <a:lnTo>
                  <a:pt x="129024" y="35591"/>
                </a:lnTo>
                <a:lnTo>
                  <a:pt x="169608" y="16309"/>
                </a:lnTo>
                <a:lnTo>
                  <a:pt x="213681" y="4199"/>
                </a:lnTo>
                <a:lnTo>
                  <a:pt x="260508" y="0"/>
                </a:lnTo>
                <a:lnTo>
                  <a:pt x="2905103" y="0"/>
                </a:lnTo>
                <a:lnTo>
                  <a:pt x="2951930" y="4199"/>
                </a:lnTo>
                <a:lnTo>
                  <a:pt x="2996003" y="16309"/>
                </a:lnTo>
                <a:lnTo>
                  <a:pt x="3036587" y="35591"/>
                </a:lnTo>
                <a:lnTo>
                  <a:pt x="3072946" y="61309"/>
                </a:lnTo>
                <a:lnTo>
                  <a:pt x="3104344" y="92729"/>
                </a:lnTo>
                <a:lnTo>
                  <a:pt x="3130045" y="129112"/>
                </a:lnTo>
                <a:lnTo>
                  <a:pt x="3149314" y="169723"/>
                </a:lnTo>
                <a:lnTo>
                  <a:pt x="3161415" y="213826"/>
                </a:lnTo>
                <a:lnTo>
                  <a:pt x="3165612" y="260685"/>
                </a:lnTo>
                <a:lnTo>
                  <a:pt x="3165612" y="1303396"/>
                </a:lnTo>
                <a:lnTo>
                  <a:pt x="3161415" y="1350254"/>
                </a:lnTo>
                <a:lnTo>
                  <a:pt x="3149314" y="1394357"/>
                </a:lnTo>
                <a:lnTo>
                  <a:pt x="3130045" y="1434968"/>
                </a:lnTo>
                <a:lnTo>
                  <a:pt x="3104344" y="1471352"/>
                </a:lnTo>
                <a:lnTo>
                  <a:pt x="3072946" y="1502771"/>
                </a:lnTo>
                <a:lnTo>
                  <a:pt x="3036587" y="1528490"/>
                </a:lnTo>
                <a:lnTo>
                  <a:pt x="2996003" y="1547772"/>
                </a:lnTo>
                <a:lnTo>
                  <a:pt x="2951930" y="1559881"/>
                </a:lnTo>
                <a:lnTo>
                  <a:pt x="2905103" y="1564081"/>
                </a:lnTo>
                <a:lnTo>
                  <a:pt x="260508" y="1564081"/>
                </a:lnTo>
                <a:lnTo>
                  <a:pt x="213681" y="1559881"/>
                </a:lnTo>
                <a:lnTo>
                  <a:pt x="169608" y="1547772"/>
                </a:lnTo>
                <a:lnTo>
                  <a:pt x="129024" y="1528490"/>
                </a:lnTo>
                <a:lnTo>
                  <a:pt x="92666" y="1502771"/>
                </a:lnTo>
                <a:lnTo>
                  <a:pt x="61268" y="1471352"/>
                </a:lnTo>
                <a:lnTo>
                  <a:pt x="35567" y="1434968"/>
                </a:lnTo>
                <a:lnTo>
                  <a:pt x="16298" y="1394357"/>
                </a:lnTo>
                <a:lnTo>
                  <a:pt x="4197" y="1350254"/>
                </a:lnTo>
                <a:lnTo>
                  <a:pt x="0" y="1303396"/>
                </a:lnTo>
                <a:lnTo>
                  <a:pt x="0" y="260685"/>
                </a:lnTo>
                <a:close/>
              </a:path>
            </a:pathLst>
          </a:custGeom>
          <a:ln w="24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80483" y="3893690"/>
            <a:ext cx="26028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Dependencies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effect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only runs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changed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8020" y="2488519"/>
            <a:ext cx="1323340" cy="274955"/>
          </a:xfrm>
          <a:custGeom>
            <a:avLst/>
            <a:gdLst/>
            <a:ahLst/>
            <a:cxnLst/>
            <a:rect l="l" t="t" r="r" b="b"/>
            <a:pathLst>
              <a:path w="1323339" h="274955">
                <a:moveTo>
                  <a:pt x="1277078" y="0"/>
                </a:moveTo>
                <a:lnTo>
                  <a:pt x="45695" y="0"/>
                </a:lnTo>
                <a:lnTo>
                  <a:pt x="27908" y="3593"/>
                </a:lnTo>
                <a:lnTo>
                  <a:pt x="13383" y="13392"/>
                </a:lnTo>
                <a:lnTo>
                  <a:pt x="3590" y="27927"/>
                </a:lnTo>
                <a:lnTo>
                  <a:pt x="0" y="45726"/>
                </a:lnTo>
                <a:lnTo>
                  <a:pt x="0" y="228624"/>
                </a:lnTo>
                <a:lnTo>
                  <a:pt x="3590" y="246422"/>
                </a:lnTo>
                <a:lnTo>
                  <a:pt x="13383" y="260957"/>
                </a:lnTo>
                <a:lnTo>
                  <a:pt x="27908" y="270757"/>
                </a:lnTo>
                <a:lnTo>
                  <a:pt x="45695" y="274350"/>
                </a:lnTo>
                <a:lnTo>
                  <a:pt x="1277078" y="274350"/>
                </a:lnTo>
                <a:lnTo>
                  <a:pt x="1294865" y="270757"/>
                </a:lnTo>
                <a:lnTo>
                  <a:pt x="1309389" y="260957"/>
                </a:lnTo>
                <a:lnTo>
                  <a:pt x="1319182" y="246422"/>
                </a:lnTo>
                <a:lnTo>
                  <a:pt x="1322773" y="228624"/>
                </a:lnTo>
                <a:lnTo>
                  <a:pt x="1322773" y="45726"/>
                </a:lnTo>
                <a:lnTo>
                  <a:pt x="1319182" y="27927"/>
                </a:lnTo>
                <a:lnTo>
                  <a:pt x="1309389" y="13392"/>
                </a:lnTo>
                <a:lnTo>
                  <a:pt x="1294865" y="3593"/>
                </a:lnTo>
                <a:lnTo>
                  <a:pt x="1277078" y="0"/>
                </a:lnTo>
                <a:close/>
              </a:path>
            </a:pathLst>
          </a:custGeom>
          <a:solidFill>
            <a:srgbClr val="FA92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8020" y="2488519"/>
            <a:ext cx="1323340" cy="274955"/>
          </a:xfrm>
          <a:custGeom>
            <a:avLst/>
            <a:gdLst/>
            <a:ahLst/>
            <a:cxnLst/>
            <a:rect l="l" t="t" r="r" b="b"/>
            <a:pathLst>
              <a:path w="1323339" h="274955">
                <a:moveTo>
                  <a:pt x="0" y="45726"/>
                </a:moveTo>
                <a:lnTo>
                  <a:pt x="3590" y="27927"/>
                </a:lnTo>
                <a:lnTo>
                  <a:pt x="13383" y="13392"/>
                </a:lnTo>
                <a:lnTo>
                  <a:pt x="27908" y="3593"/>
                </a:lnTo>
                <a:lnTo>
                  <a:pt x="45695" y="0"/>
                </a:lnTo>
                <a:lnTo>
                  <a:pt x="1277078" y="0"/>
                </a:lnTo>
                <a:lnTo>
                  <a:pt x="1294865" y="3593"/>
                </a:lnTo>
                <a:lnTo>
                  <a:pt x="1309389" y="13392"/>
                </a:lnTo>
                <a:lnTo>
                  <a:pt x="1319182" y="27927"/>
                </a:lnTo>
                <a:lnTo>
                  <a:pt x="1322773" y="45726"/>
                </a:lnTo>
                <a:lnTo>
                  <a:pt x="1322773" y="228624"/>
                </a:lnTo>
                <a:lnTo>
                  <a:pt x="1319182" y="246422"/>
                </a:lnTo>
                <a:lnTo>
                  <a:pt x="1309389" y="260957"/>
                </a:lnTo>
                <a:lnTo>
                  <a:pt x="1294865" y="270757"/>
                </a:lnTo>
                <a:lnTo>
                  <a:pt x="1277078" y="274350"/>
                </a:lnTo>
                <a:lnTo>
                  <a:pt x="45695" y="274350"/>
                </a:lnTo>
                <a:lnTo>
                  <a:pt x="27908" y="270757"/>
                </a:lnTo>
                <a:lnTo>
                  <a:pt x="13383" y="260957"/>
                </a:lnTo>
                <a:lnTo>
                  <a:pt x="3590" y="246422"/>
                </a:lnTo>
                <a:lnTo>
                  <a:pt x="0" y="228624"/>
                </a:lnTo>
                <a:lnTo>
                  <a:pt x="0" y="45726"/>
                </a:lnTo>
                <a:close/>
              </a:path>
            </a:pathLst>
          </a:custGeom>
          <a:ln w="24393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0944" y="2762869"/>
            <a:ext cx="1320800" cy="709930"/>
          </a:xfrm>
          <a:custGeom>
            <a:avLst/>
            <a:gdLst/>
            <a:ahLst/>
            <a:cxnLst/>
            <a:rect l="l" t="t" r="r" b="b"/>
            <a:pathLst>
              <a:path w="1320800" h="709929">
                <a:moveTo>
                  <a:pt x="24377" y="636732"/>
                </a:moveTo>
                <a:lnTo>
                  <a:pt x="0" y="636732"/>
                </a:lnTo>
                <a:lnTo>
                  <a:pt x="36567" y="709916"/>
                </a:lnTo>
                <a:lnTo>
                  <a:pt x="67039" y="648929"/>
                </a:lnTo>
                <a:lnTo>
                  <a:pt x="24377" y="648929"/>
                </a:lnTo>
                <a:lnTo>
                  <a:pt x="24377" y="636732"/>
                </a:lnTo>
                <a:close/>
              </a:path>
              <a:path w="1320800" h="709929">
                <a:moveTo>
                  <a:pt x="1296275" y="342760"/>
                </a:moveTo>
                <a:lnTo>
                  <a:pt x="24377" y="342760"/>
                </a:lnTo>
                <a:lnTo>
                  <a:pt x="24377" y="648929"/>
                </a:lnTo>
                <a:lnTo>
                  <a:pt x="48756" y="648929"/>
                </a:lnTo>
                <a:lnTo>
                  <a:pt x="48756" y="367155"/>
                </a:lnTo>
                <a:lnTo>
                  <a:pt x="36567" y="367155"/>
                </a:lnTo>
                <a:lnTo>
                  <a:pt x="48756" y="354957"/>
                </a:lnTo>
                <a:lnTo>
                  <a:pt x="1296275" y="354957"/>
                </a:lnTo>
                <a:lnTo>
                  <a:pt x="1296275" y="342760"/>
                </a:lnTo>
                <a:close/>
              </a:path>
              <a:path w="1320800" h="709929">
                <a:moveTo>
                  <a:pt x="73134" y="636732"/>
                </a:moveTo>
                <a:lnTo>
                  <a:pt x="48756" y="636732"/>
                </a:lnTo>
                <a:lnTo>
                  <a:pt x="48756" y="648929"/>
                </a:lnTo>
                <a:lnTo>
                  <a:pt x="67039" y="648929"/>
                </a:lnTo>
                <a:lnTo>
                  <a:pt x="73134" y="636732"/>
                </a:lnTo>
                <a:close/>
              </a:path>
              <a:path w="1320800" h="709929">
                <a:moveTo>
                  <a:pt x="48756" y="354957"/>
                </a:moveTo>
                <a:lnTo>
                  <a:pt x="36567" y="367155"/>
                </a:lnTo>
                <a:lnTo>
                  <a:pt x="48756" y="367155"/>
                </a:lnTo>
                <a:lnTo>
                  <a:pt x="48756" y="354957"/>
                </a:lnTo>
                <a:close/>
              </a:path>
              <a:path w="1320800" h="709929">
                <a:moveTo>
                  <a:pt x="1320652" y="342760"/>
                </a:moveTo>
                <a:lnTo>
                  <a:pt x="1308464" y="342760"/>
                </a:lnTo>
                <a:lnTo>
                  <a:pt x="1296275" y="354957"/>
                </a:lnTo>
                <a:lnTo>
                  <a:pt x="48756" y="354957"/>
                </a:lnTo>
                <a:lnTo>
                  <a:pt x="48756" y="367155"/>
                </a:lnTo>
                <a:lnTo>
                  <a:pt x="1320652" y="367155"/>
                </a:lnTo>
                <a:lnTo>
                  <a:pt x="1320652" y="342760"/>
                </a:lnTo>
                <a:close/>
              </a:path>
              <a:path w="1320800" h="709929">
                <a:moveTo>
                  <a:pt x="1320652" y="0"/>
                </a:moveTo>
                <a:lnTo>
                  <a:pt x="1296275" y="0"/>
                </a:lnTo>
                <a:lnTo>
                  <a:pt x="1296275" y="354957"/>
                </a:lnTo>
                <a:lnTo>
                  <a:pt x="1308464" y="342760"/>
                </a:lnTo>
                <a:lnTo>
                  <a:pt x="1320652" y="342760"/>
                </a:lnTo>
                <a:lnTo>
                  <a:pt x="132065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1686" y="2488519"/>
            <a:ext cx="1888489" cy="274955"/>
          </a:xfrm>
          <a:custGeom>
            <a:avLst/>
            <a:gdLst/>
            <a:ahLst/>
            <a:cxnLst/>
            <a:rect l="l" t="t" r="r" b="b"/>
            <a:pathLst>
              <a:path w="1888490" h="274955">
                <a:moveTo>
                  <a:pt x="1842367" y="0"/>
                </a:moveTo>
                <a:lnTo>
                  <a:pt x="45694" y="0"/>
                </a:lnTo>
                <a:lnTo>
                  <a:pt x="27908" y="3593"/>
                </a:lnTo>
                <a:lnTo>
                  <a:pt x="13383" y="13392"/>
                </a:lnTo>
                <a:lnTo>
                  <a:pt x="3590" y="27927"/>
                </a:lnTo>
                <a:lnTo>
                  <a:pt x="0" y="45725"/>
                </a:lnTo>
                <a:lnTo>
                  <a:pt x="0" y="228625"/>
                </a:lnTo>
                <a:lnTo>
                  <a:pt x="3590" y="246423"/>
                </a:lnTo>
                <a:lnTo>
                  <a:pt x="13383" y="260957"/>
                </a:lnTo>
                <a:lnTo>
                  <a:pt x="27908" y="270757"/>
                </a:lnTo>
                <a:lnTo>
                  <a:pt x="45694" y="274350"/>
                </a:lnTo>
                <a:lnTo>
                  <a:pt x="1842367" y="274350"/>
                </a:lnTo>
                <a:lnTo>
                  <a:pt x="1860153" y="270757"/>
                </a:lnTo>
                <a:lnTo>
                  <a:pt x="1874678" y="260957"/>
                </a:lnTo>
                <a:lnTo>
                  <a:pt x="1884471" y="246423"/>
                </a:lnTo>
                <a:lnTo>
                  <a:pt x="1888062" y="228625"/>
                </a:lnTo>
                <a:lnTo>
                  <a:pt x="1888062" y="45725"/>
                </a:lnTo>
                <a:lnTo>
                  <a:pt x="1884471" y="27927"/>
                </a:lnTo>
                <a:lnTo>
                  <a:pt x="1874678" y="13392"/>
                </a:lnTo>
                <a:lnTo>
                  <a:pt x="1860153" y="3593"/>
                </a:lnTo>
                <a:lnTo>
                  <a:pt x="1842367" y="0"/>
                </a:lnTo>
                <a:close/>
              </a:path>
            </a:pathLst>
          </a:custGeom>
          <a:solidFill>
            <a:srgbClr val="CA41C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1686" y="2488519"/>
            <a:ext cx="1888489" cy="274955"/>
          </a:xfrm>
          <a:custGeom>
            <a:avLst/>
            <a:gdLst/>
            <a:ahLst/>
            <a:cxnLst/>
            <a:rect l="l" t="t" r="r" b="b"/>
            <a:pathLst>
              <a:path w="1888490" h="274955">
                <a:moveTo>
                  <a:pt x="0" y="45725"/>
                </a:moveTo>
                <a:lnTo>
                  <a:pt x="3590" y="27927"/>
                </a:lnTo>
                <a:lnTo>
                  <a:pt x="13383" y="13392"/>
                </a:lnTo>
                <a:lnTo>
                  <a:pt x="27907" y="3593"/>
                </a:lnTo>
                <a:lnTo>
                  <a:pt x="45694" y="0"/>
                </a:lnTo>
                <a:lnTo>
                  <a:pt x="1842367" y="0"/>
                </a:lnTo>
                <a:lnTo>
                  <a:pt x="1860154" y="3593"/>
                </a:lnTo>
                <a:lnTo>
                  <a:pt x="1874678" y="13392"/>
                </a:lnTo>
                <a:lnTo>
                  <a:pt x="1884471" y="27927"/>
                </a:lnTo>
                <a:lnTo>
                  <a:pt x="1888062" y="45725"/>
                </a:lnTo>
                <a:lnTo>
                  <a:pt x="1888062" y="228625"/>
                </a:lnTo>
                <a:lnTo>
                  <a:pt x="1884471" y="246423"/>
                </a:lnTo>
                <a:lnTo>
                  <a:pt x="1874678" y="260957"/>
                </a:lnTo>
                <a:lnTo>
                  <a:pt x="1860154" y="270757"/>
                </a:lnTo>
                <a:lnTo>
                  <a:pt x="1842367" y="274350"/>
                </a:lnTo>
                <a:lnTo>
                  <a:pt x="45694" y="274350"/>
                </a:lnTo>
                <a:lnTo>
                  <a:pt x="27907" y="270757"/>
                </a:lnTo>
                <a:lnTo>
                  <a:pt x="13383" y="260957"/>
                </a:lnTo>
                <a:lnTo>
                  <a:pt x="3590" y="246423"/>
                </a:lnTo>
                <a:lnTo>
                  <a:pt x="0" y="228625"/>
                </a:lnTo>
                <a:lnTo>
                  <a:pt x="0" y="45725"/>
                </a:lnTo>
                <a:close/>
              </a:path>
            </a:pathLst>
          </a:custGeom>
          <a:ln w="24394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3530" y="2762869"/>
            <a:ext cx="676275" cy="709930"/>
          </a:xfrm>
          <a:custGeom>
            <a:avLst/>
            <a:gdLst/>
            <a:ahLst/>
            <a:cxnLst/>
            <a:rect l="l" t="t" r="r" b="b"/>
            <a:pathLst>
              <a:path w="676275" h="709929">
                <a:moveTo>
                  <a:pt x="627470" y="636732"/>
                </a:moveTo>
                <a:lnTo>
                  <a:pt x="603091" y="636732"/>
                </a:lnTo>
                <a:lnTo>
                  <a:pt x="639658" y="709916"/>
                </a:lnTo>
                <a:lnTo>
                  <a:pt x="670131" y="648929"/>
                </a:lnTo>
                <a:lnTo>
                  <a:pt x="627470" y="648929"/>
                </a:lnTo>
                <a:lnTo>
                  <a:pt x="627470" y="636732"/>
                </a:lnTo>
                <a:close/>
              </a:path>
              <a:path w="676275" h="709929">
                <a:moveTo>
                  <a:pt x="627470" y="354957"/>
                </a:moveTo>
                <a:lnTo>
                  <a:pt x="627470" y="648929"/>
                </a:lnTo>
                <a:lnTo>
                  <a:pt x="651847" y="648929"/>
                </a:lnTo>
                <a:lnTo>
                  <a:pt x="651847" y="367155"/>
                </a:lnTo>
                <a:lnTo>
                  <a:pt x="639658" y="367155"/>
                </a:lnTo>
                <a:lnTo>
                  <a:pt x="627470" y="354957"/>
                </a:lnTo>
                <a:close/>
              </a:path>
              <a:path w="676275" h="709929">
                <a:moveTo>
                  <a:pt x="676225" y="636732"/>
                </a:moveTo>
                <a:lnTo>
                  <a:pt x="651847" y="636732"/>
                </a:lnTo>
                <a:lnTo>
                  <a:pt x="651847" y="648929"/>
                </a:lnTo>
                <a:lnTo>
                  <a:pt x="670131" y="648929"/>
                </a:lnTo>
                <a:lnTo>
                  <a:pt x="676225" y="636732"/>
                </a:lnTo>
                <a:close/>
              </a:path>
              <a:path w="676275" h="709929">
                <a:moveTo>
                  <a:pt x="24377" y="0"/>
                </a:moveTo>
                <a:lnTo>
                  <a:pt x="0" y="0"/>
                </a:lnTo>
                <a:lnTo>
                  <a:pt x="0" y="367155"/>
                </a:lnTo>
                <a:lnTo>
                  <a:pt x="627470" y="367155"/>
                </a:lnTo>
                <a:lnTo>
                  <a:pt x="627470" y="354957"/>
                </a:lnTo>
                <a:lnTo>
                  <a:pt x="24377" y="354957"/>
                </a:lnTo>
                <a:lnTo>
                  <a:pt x="12188" y="342760"/>
                </a:lnTo>
                <a:lnTo>
                  <a:pt x="24377" y="342760"/>
                </a:lnTo>
                <a:lnTo>
                  <a:pt x="24377" y="0"/>
                </a:lnTo>
                <a:close/>
              </a:path>
              <a:path w="676275" h="709929">
                <a:moveTo>
                  <a:pt x="651847" y="342760"/>
                </a:moveTo>
                <a:lnTo>
                  <a:pt x="24377" y="342760"/>
                </a:lnTo>
                <a:lnTo>
                  <a:pt x="24377" y="354957"/>
                </a:lnTo>
                <a:lnTo>
                  <a:pt x="627470" y="354957"/>
                </a:lnTo>
                <a:lnTo>
                  <a:pt x="639658" y="367155"/>
                </a:lnTo>
                <a:lnTo>
                  <a:pt x="651847" y="367155"/>
                </a:lnTo>
                <a:lnTo>
                  <a:pt x="651847" y="342760"/>
                </a:lnTo>
                <a:close/>
              </a:path>
              <a:path w="676275" h="709929">
                <a:moveTo>
                  <a:pt x="24377" y="342760"/>
                </a:moveTo>
                <a:lnTo>
                  <a:pt x="12188" y="342760"/>
                </a:lnTo>
                <a:lnTo>
                  <a:pt x="24377" y="354957"/>
                </a:lnTo>
                <a:lnTo>
                  <a:pt x="24377" y="34276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4705" y="5251824"/>
            <a:ext cx="3166110" cy="668020"/>
          </a:xfrm>
          <a:custGeom>
            <a:avLst/>
            <a:gdLst/>
            <a:ahLst/>
            <a:cxnLst/>
            <a:rect l="l" t="t" r="r" b="b"/>
            <a:pathLst>
              <a:path w="3166110" h="668020">
                <a:moveTo>
                  <a:pt x="3054437" y="0"/>
                </a:moveTo>
                <a:lnTo>
                  <a:pt x="111173" y="0"/>
                </a:lnTo>
                <a:lnTo>
                  <a:pt x="67899" y="8742"/>
                </a:lnTo>
                <a:lnTo>
                  <a:pt x="32561" y="32584"/>
                </a:lnTo>
                <a:lnTo>
                  <a:pt x="8736" y="67946"/>
                </a:lnTo>
                <a:lnTo>
                  <a:pt x="0" y="111249"/>
                </a:lnTo>
                <a:lnTo>
                  <a:pt x="0" y="556242"/>
                </a:lnTo>
                <a:lnTo>
                  <a:pt x="8736" y="599545"/>
                </a:lnTo>
                <a:lnTo>
                  <a:pt x="32561" y="634907"/>
                </a:lnTo>
                <a:lnTo>
                  <a:pt x="67899" y="658749"/>
                </a:lnTo>
                <a:lnTo>
                  <a:pt x="111173" y="667491"/>
                </a:lnTo>
                <a:lnTo>
                  <a:pt x="3054437" y="667491"/>
                </a:lnTo>
                <a:lnTo>
                  <a:pt x="3097711" y="658749"/>
                </a:lnTo>
                <a:lnTo>
                  <a:pt x="3133049" y="634907"/>
                </a:lnTo>
                <a:lnTo>
                  <a:pt x="3156875" y="599545"/>
                </a:lnTo>
                <a:lnTo>
                  <a:pt x="3165612" y="556242"/>
                </a:lnTo>
                <a:lnTo>
                  <a:pt x="3165612" y="111249"/>
                </a:lnTo>
                <a:lnTo>
                  <a:pt x="3156875" y="67946"/>
                </a:lnTo>
                <a:lnTo>
                  <a:pt x="3133049" y="32584"/>
                </a:lnTo>
                <a:lnTo>
                  <a:pt x="3097711" y="8742"/>
                </a:lnTo>
                <a:lnTo>
                  <a:pt x="3054437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4705" y="5251824"/>
            <a:ext cx="3166110" cy="668020"/>
          </a:xfrm>
          <a:custGeom>
            <a:avLst/>
            <a:gdLst/>
            <a:ahLst/>
            <a:cxnLst/>
            <a:rect l="l" t="t" r="r" b="b"/>
            <a:pathLst>
              <a:path w="3166110" h="668020">
                <a:moveTo>
                  <a:pt x="0" y="111249"/>
                </a:moveTo>
                <a:lnTo>
                  <a:pt x="8736" y="67946"/>
                </a:lnTo>
                <a:lnTo>
                  <a:pt x="32562" y="32584"/>
                </a:lnTo>
                <a:lnTo>
                  <a:pt x="67899" y="8742"/>
                </a:lnTo>
                <a:lnTo>
                  <a:pt x="111173" y="0"/>
                </a:lnTo>
                <a:lnTo>
                  <a:pt x="3054438" y="0"/>
                </a:lnTo>
                <a:lnTo>
                  <a:pt x="3097712" y="8742"/>
                </a:lnTo>
                <a:lnTo>
                  <a:pt x="3133050" y="32584"/>
                </a:lnTo>
                <a:lnTo>
                  <a:pt x="3156875" y="67946"/>
                </a:lnTo>
                <a:lnTo>
                  <a:pt x="3165612" y="111249"/>
                </a:lnTo>
                <a:lnTo>
                  <a:pt x="3165612" y="556241"/>
                </a:lnTo>
                <a:lnTo>
                  <a:pt x="3156875" y="599544"/>
                </a:lnTo>
                <a:lnTo>
                  <a:pt x="3133050" y="634906"/>
                </a:lnTo>
                <a:lnTo>
                  <a:pt x="3097712" y="658748"/>
                </a:lnTo>
                <a:lnTo>
                  <a:pt x="3054438" y="667491"/>
                </a:lnTo>
                <a:lnTo>
                  <a:pt x="111173" y="667491"/>
                </a:lnTo>
                <a:lnTo>
                  <a:pt x="67899" y="658748"/>
                </a:lnTo>
                <a:lnTo>
                  <a:pt x="32562" y="634906"/>
                </a:lnTo>
                <a:lnTo>
                  <a:pt x="8736" y="599544"/>
                </a:lnTo>
                <a:lnTo>
                  <a:pt x="0" y="556241"/>
                </a:lnTo>
                <a:lnTo>
                  <a:pt x="0" y="111249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64113" y="5344538"/>
            <a:ext cx="28644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215" marR="5080" indent="-819150">
              <a:lnSpc>
                <a:spcPct val="100000"/>
              </a:lnSpc>
              <a:spcBef>
                <a:spcPts val="100"/>
              </a:spcBef>
            </a:pP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sz="15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side </a:t>
            </a: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effect </a:t>
            </a:r>
            <a:r>
              <a:rPr sz="1500" b="1" spc="-110" dirty="0">
                <a:solidFill>
                  <a:srgbClr val="FFFFFF"/>
                </a:solidFill>
                <a:latin typeface="Century Gothic"/>
                <a:cs typeface="Century Gothic"/>
              </a:rPr>
              <a:t>code </a:t>
            </a:r>
            <a:r>
              <a:rPr sz="15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goes </a:t>
            </a: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into  </a:t>
            </a:r>
            <a:r>
              <a:rPr sz="1500" b="1" spc="7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15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11686" y="5251824"/>
            <a:ext cx="3166110" cy="668020"/>
          </a:xfrm>
          <a:custGeom>
            <a:avLst/>
            <a:gdLst/>
            <a:ahLst/>
            <a:cxnLst/>
            <a:rect l="l" t="t" r="r" b="b"/>
            <a:pathLst>
              <a:path w="3166109" h="668020">
                <a:moveTo>
                  <a:pt x="3054438" y="0"/>
                </a:moveTo>
                <a:lnTo>
                  <a:pt x="111174" y="0"/>
                </a:lnTo>
                <a:lnTo>
                  <a:pt x="67900" y="8742"/>
                </a:lnTo>
                <a:lnTo>
                  <a:pt x="32562" y="32584"/>
                </a:lnTo>
                <a:lnTo>
                  <a:pt x="8736" y="67946"/>
                </a:lnTo>
                <a:lnTo>
                  <a:pt x="0" y="111249"/>
                </a:lnTo>
                <a:lnTo>
                  <a:pt x="0" y="556242"/>
                </a:lnTo>
                <a:lnTo>
                  <a:pt x="8736" y="599545"/>
                </a:lnTo>
                <a:lnTo>
                  <a:pt x="32562" y="634907"/>
                </a:lnTo>
                <a:lnTo>
                  <a:pt x="67900" y="658749"/>
                </a:lnTo>
                <a:lnTo>
                  <a:pt x="111174" y="667491"/>
                </a:lnTo>
                <a:lnTo>
                  <a:pt x="3054438" y="667491"/>
                </a:lnTo>
                <a:lnTo>
                  <a:pt x="3097712" y="658749"/>
                </a:lnTo>
                <a:lnTo>
                  <a:pt x="3133050" y="634907"/>
                </a:lnTo>
                <a:lnTo>
                  <a:pt x="3156875" y="599545"/>
                </a:lnTo>
                <a:lnTo>
                  <a:pt x="3165612" y="556242"/>
                </a:lnTo>
                <a:lnTo>
                  <a:pt x="3165612" y="111249"/>
                </a:lnTo>
                <a:lnTo>
                  <a:pt x="3156875" y="67946"/>
                </a:lnTo>
                <a:lnTo>
                  <a:pt x="3133050" y="32584"/>
                </a:lnTo>
                <a:lnTo>
                  <a:pt x="3097712" y="8742"/>
                </a:lnTo>
                <a:lnTo>
                  <a:pt x="3054438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11686" y="5251824"/>
            <a:ext cx="3166110" cy="668020"/>
          </a:xfrm>
          <a:custGeom>
            <a:avLst/>
            <a:gdLst/>
            <a:ahLst/>
            <a:cxnLst/>
            <a:rect l="l" t="t" r="r" b="b"/>
            <a:pathLst>
              <a:path w="3166109" h="668020">
                <a:moveTo>
                  <a:pt x="0" y="111249"/>
                </a:moveTo>
                <a:lnTo>
                  <a:pt x="8736" y="67946"/>
                </a:lnTo>
                <a:lnTo>
                  <a:pt x="32562" y="32584"/>
                </a:lnTo>
                <a:lnTo>
                  <a:pt x="67899" y="8742"/>
                </a:lnTo>
                <a:lnTo>
                  <a:pt x="111173" y="0"/>
                </a:lnTo>
                <a:lnTo>
                  <a:pt x="3054438" y="0"/>
                </a:lnTo>
                <a:lnTo>
                  <a:pt x="3097712" y="8742"/>
                </a:lnTo>
                <a:lnTo>
                  <a:pt x="3133050" y="32584"/>
                </a:lnTo>
                <a:lnTo>
                  <a:pt x="3156875" y="67946"/>
                </a:lnTo>
                <a:lnTo>
                  <a:pt x="3165612" y="111249"/>
                </a:lnTo>
                <a:lnTo>
                  <a:pt x="3165612" y="556241"/>
                </a:lnTo>
                <a:lnTo>
                  <a:pt x="3156875" y="599544"/>
                </a:lnTo>
                <a:lnTo>
                  <a:pt x="3133050" y="634906"/>
                </a:lnTo>
                <a:lnTo>
                  <a:pt x="3097712" y="658748"/>
                </a:lnTo>
                <a:lnTo>
                  <a:pt x="3054438" y="667491"/>
                </a:lnTo>
                <a:lnTo>
                  <a:pt x="111173" y="667491"/>
                </a:lnTo>
                <a:lnTo>
                  <a:pt x="67899" y="658748"/>
                </a:lnTo>
                <a:lnTo>
                  <a:pt x="32562" y="634906"/>
                </a:lnTo>
                <a:lnTo>
                  <a:pt x="8736" y="599544"/>
                </a:lnTo>
                <a:lnTo>
                  <a:pt x="0" y="556241"/>
                </a:lnTo>
                <a:lnTo>
                  <a:pt x="0" y="111249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6780" y="5344538"/>
            <a:ext cx="27330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 marR="5080" indent="-51117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Specify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sz="15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dependencies </a:t>
            </a:r>
            <a:r>
              <a:rPr sz="1500" b="1" spc="35" dirty="0">
                <a:solidFill>
                  <a:srgbClr val="FFFFFF"/>
                </a:solidFill>
                <a:latin typeface="Century Gothic"/>
                <a:cs typeface="Century Gothic"/>
              </a:rPr>
              <a:t>of 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sz="15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function </a:t>
            </a:r>
            <a:r>
              <a:rPr sz="1500" b="1" spc="-35" dirty="0">
                <a:solidFill>
                  <a:srgbClr val="FFFFFF"/>
                </a:solidFill>
                <a:latin typeface="Century Gothic"/>
                <a:cs typeface="Century Gothic"/>
              </a:rPr>
              <a:t>here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7047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Introducing</a:t>
            </a:r>
            <a:r>
              <a:rPr spc="25" dirty="0"/>
              <a:t> </a:t>
            </a:r>
            <a:r>
              <a:rPr spc="204" dirty="0"/>
              <a:t>useReducer()</a:t>
            </a:r>
            <a:r>
              <a:rPr spc="30" dirty="0"/>
              <a:t> </a:t>
            </a:r>
            <a:r>
              <a:rPr spc="280" dirty="0"/>
              <a:t>for</a:t>
            </a:r>
            <a:r>
              <a:rPr spc="30" dirty="0"/>
              <a:t> </a:t>
            </a:r>
            <a:r>
              <a:rPr spc="275" dirty="0"/>
              <a:t>State</a:t>
            </a:r>
            <a:r>
              <a:rPr spc="25" dirty="0"/>
              <a:t> </a:t>
            </a:r>
            <a:r>
              <a:rPr spc="285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897745" y="1959616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6717506" y="0"/>
                </a:moveTo>
                <a:lnTo>
                  <a:pt x="167702" y="0"/>
                </a:lnTo>
                <a:lnTo>
                  <a:pt x="123120" y="5994"/>
                </a:lnTo>
                <a:lnTo>
                  <a:pt x="83060" y="22911"/>
                </a:lnTo>
                <a:lnTo>
                  <a:pt x="49119" y="49152"/>
                </a:lnTo>
                <a:lnTo>
                  <a:pt x="22896" y="83116"/>
                </a:lnTo>
                <a:lnTo>
                  <a:pt x="5990" y="123204"/>
                </a:lnTo>
                <a:lnTo>
                  <a:pt x="0" y="167816"/>
                </a:lnTo>
                <a:lnTo>
                  <a:pt x="0" y="839077"/>
                </a:lnTo>
                <a:lnTo>
                  <a:pt x="5990" y="883690"/>
                </a:lnTo>
                <a:lnTo>
                  <a:pt x="22896" y="923778"/>
                </a:lnTo>
                <a:lnTo>
                  <a:pt x="49119" y="957742"/>
                </a:lnTo>
                <a:lnTo>
                  <a:pt x="83060" y="983983"/>
                </a:lnTo>
                <a:lnTo>
                  <a:pt x="123120" y="1000900"/>
                </a:lnTo>
                <a:lnTo>
                  <a:pt x="167702" y="1006895"/>
                </a:lnTo>
                <a:lnTo>
                  <a:pt x="6717506" y="1006895"/>
                </a:lnTo>
                <a:lnTo>
                  <a:pt x="6762088" y="1000900"/>
                </a:lnTo>
                <a:lnTo>
                  <a:pt x="6802148" y="983983"/>
                </a:lnTo>
                <a:lnTo>
                  <a:pt x="6836089" y="957742"/>
                </a:lnTo>
                <a:lnTo>
                  <a:pt x="6862312" y="923778"/>
                </a:lnTo>
                <a:lnTo>
                  <a:pt x="6879218" y="883690"/>
                </a:lnTo>
                <a:lnTo>
                  <a:pt x="6885208" y="839077"/>
                </a:lnTo>
                <a:lnTo>
                  <a:pt x="6885208" y="167816"/>
                </a:lnTo>
                <a:lnTo>
                  <a:pt x="6879218" y="123204"/>
                </a:lnTo>
                <a:lnTo>
                  <a:pt x="6862312" y="83116"/>
                </a:lnTo>
                <a:lnTo>
                  <a:pt x="6836089" y="49152"/>
                </a:lnTo>
                <a:lnTo>
                  <a:pt x="6802148" y="22911"/>
                </a:lnTo>
                <a:lnTo>
                  <a:pt x="6762088" y="5994"/>
                </a:lnTo>
                <a:lnTo>
                  <a:pt x="6717506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7745" y="1959616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0" y="167817"/>
                </a:moveTo>
                <a:lnTo>
                  <a:pt x="5990" y="123204"/>
                </a:lnTo>
                <a:lnTo>
                  <a:pt x="22896" y="83116"/>
                </a:lnTo>
                <a:lnTo>
                  <a:pt x="49118" y="49152"/>
                </a:lnTo>
                <a:lnTo>
                  <a:pt x="83059" y="22911"/>
                </a:lnTo>
                <a:lnTo>
                  <a:pt x="123120" y="5994"/>
                </a:lnTo>
                <a:lnTo>
                  <a:pt x="167702" y="0"/>
                </a:lnTo>
                <a:lnTo>
                  <a:pt x="6717505" y="0"/>
                </a:lnTo>
                <a:lnTo>
                  <a:pt x="6762087" y="5994"/>
                </a:lnTo>
                <a:lnTo>
                  <a:pt x="6802148" y="22911"/>
                </a:lnTo>
                <a:lnTo>
                  <a:pt x="6836089" y="49152"/>
                </a:lnTo>
                <a:lnTo>
                  <a:pt x="6862312" y="83116"/>
                </a:lnTo>
                <a:lnTo>
                  <a:pt x="6879218" y="123204"/>
                </a:lnTo>
                <a:lnTo>
                  <a:pt x="6885208" y="167817"/>
                </a:lnTo>
                <a:lnTo>
                  <a:pt x="6885208" y="839077"/>
                </a:lnTo>
                <a:lnTo>
                  <a:pt x="6879218" y="883690"/>
                </a:lnTo>
                <a:lnTo>
                  <a:pt x="6862312" y="923778"/>
                </a:lnTo>
                <a:lnTo>
                  <a:pt x="6836089" y="957742"/>
                </a:lnTo>
                <a:lnTo>
                  <a:pt x="6802148" y="983982"/>
                </a:lnTo>
                <a:lnTo>
                  <a:pt x="6762087" y="1000900"/>
                </a:lnTo>
                <a:lnTo>
                  <a:pt x="6717505" y="1006894"/>
                </a:lnTo>
                <a:lnTo>
                  <a:pt x="167702" y="1006894"/>
                </a:lnTo>
                <a:lnTo>
                  <a:pt x="123120" y="1000900"/>
                </a:lnTo>
                <a:lnTo>
                  <a:pt x="83059" y="983982"/>
                </a:lnTo>
                <a:lnTo>
                  <a:pt x="49118" y="957742"/>
                </a:lnTo>
                <a:lnTo>
                  <a:pt x="22896" y="923778"/>
                </a:lnTo>
                <a:lnTo>
                  <a:pt x="5990" y="883690"/>
                </a:lnTo>
                <a:lnTo>
                  <a:pt x="0" y="839077"/>
                </a:lnTo>
                <a:lnTo>
                  <a:pt x="0" y="167817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3022" y="2217290"/>
            <a:ext cx="65525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8275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Sometimes,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500" b="1" spc="-30" dirty="0">
                <a:solidFill>
                  <a:srgbClr val="FA923F"/>
                </a:solidFill>
                <a:latin typeface="Century Gothic"/>
                <a:cs typeface="Century Gothic"/>
              </a:rPr>
              <a:t>more </a:t>
            </a:r>
            <a:r>
              <a:rPr sz="1500" b="1" spc="-65" dirty="0">
                <a:solidFill>
                  <a:srgbClr val="FA923F"/>
                </a:solidFill>
                <a:latin typeface="Century Gothic"/>
                <a:cs typeface="Century Gothic"/>
              </a:rPr>
              <a:t>complex </a:t>
            </a:r>
            <a:r>
              <a:rPr sz="1500" b="1" spc="35" dirty="0">
                <a:solidFill>
                  <a:srgbClr val="FA923F"/>
                </a:solidFill>
                <a:latin typeface="Century Gothic"/>
                <a:cs typeface="Century Gothic"/>
              </a:rPr>
              <a:t>state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 example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got </a:t>
            </a:r>
            <a:r>
              <a:rPr sz="1500" b="1" dirty="0">
                <a:solidFill>
                  <a:srgbClr val="FA923F"/>
                </a:solidFill>
                <a:latin typeface="Century Gothic"/>
                <a:cs typeface="Century Gothic"/>
              </a:rPr>
              <a:t>multiple  </a:t>
            </a:r>
            <a:r>
              <a:rPr sz="1500" b="1" spc="15" dirty="0">
                <a:solidFill>
                  <a:srgbClr val="FA923F"/>
                </a:solidFill>
                <a:latin typeface="Century Gothic"/>
                <a:cs typeface="Century Gothic"/>
              </a:rPr>
              <a:t>states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1500" b="1" dirty="0">
                <a:solidFill>
                  <a:srgbClr val="FA923F"/>
                </a:solidFill>
                <a:latin typeface="Century Gothic"/>
                <a:cs typeface="Century Gothic"/>
              </a:rPr>
              <a:t>multiple </a:t>
            </a:r>
            <a:r>
              <a:rPr sz="1500" b="1" spc="40" dirty="0">
                <a:solidFill>
                  <a:srgbClr val="FA923F"/>
                </a:solidFill>
                <a:latin typeface="Century Gothic"/>
                <a:cs typeface="Century Gothic"/>
              </a:rPr>
              <a:t>ways </a:t>
            </a:r>
            <a:r>
              <a:rPr sz="1500" b="1" spc="35" dirty="0">
                <a:solidFill>
                  <a:srgbClr val="FA923F"/>
                </a:solidFill>
                <a:latin typeface="Century Gothic"/>
                <a:cs typeface="Century Gothic"/>
              </a:rPr>
              <a:t>of </a:t>
            </a:r>
            <a:r>
              <a:rPr sz="1500" b="1" spc="-30" dirty="0">
                <a:solidFill>
                  <a:srgbClr val="FA923F"/>
                </a:solidFill>
                <a:latin typeface="Century Gothic"/>
                <a:cs typeface="Century Gothic"/>
              </a:rPr>
              <a:t>changing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500" b="1" spc="-55" dirty="0">
                <a:solidFill>
                  <a:srgbClr val="FA923F"/>
                </a:solidFill>
                <a:latin typeface="Century Gothic"/>
                <a:cs typeface="Century Gothic"/>
              </a:rPr>
              <a:t>dependencies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7745" y="3274802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6717506" y="0"/>
                </a:moveTo>
                <a:lnTo>
                  <a:pt x="167702" y="0"/>
                </a:lnTo>
                <a:lnTo>
                  <a:pt x="123120" y="5994"/>
                </a:lnTo>
                <a:lnTo>
                  <a:pt x="83060" y="22911"/>
                </a:lnTo>
                <a:lnTo>
                  <a:pt x="49119" y="49152"/>
                </a:lnTo>
                <a:lnTo>
                  <a:pt x="22896" y="83115"/>
                </a:lnTo>
                <a:lnTo>
                  <a:pt x="5990" y="123203"/>
                </a:lnTo>
                <a:lnTo>
                  <a:pt x="0" y="167816"/>
                </a:lnTo>
                <a:lnTo>
                  <a:pt x="0" y="839077"/>
                </a:lnTo>
                <a:lnTo>
                  <a:pt x="5990" y="883689"/>
                </a:lnTo>
                <a:lnTo>
                  <a:pt x="22896" y="923777"/>
                </a:lnTo>
                <a:lnTo>
                  <a:pt x="49119" y="957741"/>
                </a:lnTo>
                <a:lnTo>
                  <a:pt x="83060" y="983982"/>
                </a:lnTo>
                <a:lnTo>
                  <a:pt x="123120" y="1000899"/>
                </a:lnTo>
                <a:lnTo>
                  <a:pt x="167702" y="1006894"/>
                </a:lnTo>
                <a:lnTo>
                  <a:pt x="6717506" y="1006894"/>
                </a:lnTo>
                <a:lnTo>
                  <a:pt x="6762088" y="1000899"/>
                </a:lnTo>
                <a:lnTo>
                  <a:pt x="6802148" y="983982"/>
                </a:lnTo>
                <a:lnTo>
                  <a:pt x="6836089" y="957741"/>
                </a:lnTo>
                <a:lnTo>
                  <a:pt x="6862312" y="923777"/>
                </a:lnTo>
                <a:lnTo>
                  <a:pt x="6879218" y="883689"/>
                </a:lnTo>
                <a:lnTo>
                  <a:pt x="6885208" y="839077"/>
                </a:lnTo>
                <a:lnTo>
                  <a:pt x="6885208" y="167816"/>
                </a:lnTo>
                <a:lnTo>
                  <a:pt x="6879218" y="123203"/>
                </a:lnTo>
                <a:lnTo>
                  <a:pt x="6862312" y="83115"/>
                </a:lnTo>
                <a:lnTo>
                  <a:pt x="6836089" y="49152"/>
                </a:lnTo>
                <a:lnTo>
                  <a:pt x="6802148" y="22911"/>
                </a:lnTo>
                <a:lnTo>
                  <a:pt x="6762088" y="5994"/>
                </a:lnTo>
                <a:lnTo>
                  <a:pt x="6717506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7745" y="3274802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0" y="167817"/>
                </a:moveTo>
                <a:lnTo>
                  <a:pt x="5990" y="123204"/>
                </a:lnTo>
                <a:lnTo>
                  <a:pt x="22896" y="83116"/>
                </a:lnTo>
                <a:lnTo>
                  <a:pt x="49118" y="49152"/>
                </a:lnTo>
                <a:lnTo>
                  <a:pt x="83059" y="22911"/>
                </a:lnTo>
                <a:lnTo>
                  <a:pt x="123120" y="5994"/>
                </a:lnTo>
                <a:lnTo>
                  <a:pt x="167702" y="0"/>
                </a:lnTo>
                <a:lnTo>
                  <a:pt x="6717505" y="0"/>
                </a:lnTo>
                <a:lnTo>
                  <a:pt x="6762087" y="5994"/>
                </a:lnTo>
                <a:lnTo>
                  <a:pt x="6802148" y="22911"/>
                </a:lnTo>
                <a:lnTo>
                  <a:pt x="6836089" y="49152"/>
                </a:lnTo>
                <a:lnTo>
                  <a:pt x="6862312" y="83116"/>
                </a:lnTo>
                <a:lnTo>
                  <a:pt x="6879218" y="123204"/>
                </a:lnTo>
                <a:lnTo>
                  <a:pt x="6885208" y="167817"/>
                </a:lnTo>
                <a:lnTo>
                  <a:pt x="6885208" y="839077"/>
                </a:lnTo>
                <a:lnTo>
                  <a:pt x="6879218" y="883690"/>
                </a:lnTo>
                <a:lnTo>
                  <a:pt x="6862312" y="923778"/>
                </a:lnTo>
                <a:lnTo>
                  <a:pt x="6836089" y="957742"/>
                </a:lnTo>
                <a:lnTo>
                  <a:pt x="6802148" y="983982"/>
                </a:lnTo>
                <a:lnTo>
                  <a:pt x="6762087" y="1000900"/>
                </a:lnTo>
                <a:lnTo>
                  <a:pt x="6717505" y="1006894"/>
                </a:lnTo>
                <a:lnTo>
                  <a:pt x="167702" y="1006894"/>
                </a:lnTo>
                <a:lnTo>
                  <a:pt x="123120" y="1000900"/>
                </a:lnTo>
                <a:lnTo>
                  <a:pt x="83059" y="983982"/>
                </a:lnTo>
                <a:lnTo>
                  <a:pt x="49118" y="957742"/>
                </a:lnTo>
                <a:lnTo>
                  <a:pt x="22896" y="923778"/>
                </a:lnTo>
                <a:lnTo>
                  <a:pt x="5990" y="883690"/>
                </a:lnTo>
                <a:lnTo>
                  <a:pt x="0" y="839077"/>
                </a:lnTo>
                <a:lnTo>
                  <a:pt x="0" y="167817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2093" y="3534026"/>
            <a:ext cx="64135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4390" marR="5080" indent="-822325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useState()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often </a:t>
            </a:r>
            <a:r>
              <a:rPr sz="1500" b="1" spc="-70" dirty="0">
                <a:solidFill>
                  <a:srgbClr val="FFFFFF"/>
                </a:solidFill>
                <a:latin typeface="Century Gothic"/>
                <a:cs typeface="Century Gothic"/>
              </a:rPr>
              <a:t>becomes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hard </a:t>
            </a: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error-prone </a:t>
            </a:r>
            <a:r>
              <a:rPr sz="15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use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it’s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bad,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inefficient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buggy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5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7745" y="4589988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6717506" y="0"/>
                </a:moveTo>
                <a:lnTo>
                  <a:pt x="167702" y="0"/>
                </a:lnTo>
                <a:lnTo>
                  <a:pt x="123120" y="5994"/>
                </a:lnTo>
                <a:lnTo>
                  <a:pt x="83060" y="22912"/>
                </a:lnTo>
                <a:lnTo>
                  <a:pt x="49119" y="49152"/>
                </a:lnTo>
                <a:lnTo>
                  <a:pt x="22896" y="83116"/>
                </a:lnTo>
                <a:lnTo>
                  <a:pt x="5990" y="123205"/>
                </a:lnTo>
                <a:lnTo>
                  <a:pt x="0" y="167817"/>
                </a:lnTo>
                <a:lnTo>
                  <a:pt x="0" y="839077"/>
                </a:lnTo>
                <a:lnTo>
                  <a:pt x="5990" y="883690"/>
                </a:lnTo>
                <a:lnTo>
                  <a:pt x="22896" y="923778"/>
                </a:lnTo>
                <a:lnTo>
                  <a:pt x="49119" y="957742"/>
                </a:lnTo>
                <a:lnTo>
                  <a:pt x="83060" y="983983"/>
                </a:lnTo>
                <a:lnTo>
                  <a:pt x="123120" y="1000900"/>
                </a:lnTo>
                <a:lnTo>
                  <a:pt x="167702" y="1006895"/>
                </a:lnTo>
                <a:lnTo>
                  <a:pt x="6717506" y="1006895"/>
                </a:lnTo>
                <a:lnTo>
                  <a:pt x="6762088" y="1000900"/>
                </a:lnTo>
                <a:lnTo>
                  <a:pt x="6802148" y="983983"/>
                </a:lnTo>
                <a:lnTo>
                  <a:pt x="6836089" y="957742"/>
                </a:lnTo>
                <a:lnTo>
                  <a:pt x="6862312" y="923778"/>
                </a:lnTo>
                <a:lnTo>
                  <a:pt x="6879218" y="883690"/>
                </a:lnTo>
                <a:lnTo>
                  <a:pt x="6885208" y="839077"/>
                </a:lnTo>
                <a:lnTo>
                  <a:pt x="6885208" y="167817"/>
                </a:lnTo>
                <a:lnTo>
                  <a:pt x="6879218" y="123205"/>
                </a:lnTo>
                <a:lnTo>
                  <a:pt x="6862312" y="83116"/>
                </a:lnTo>
                <a:lnTo>
                  <a:pt x="6836089" y="49152"/>
                </a:lnTo>
                <a:lnTo>
                  <a:pt x="6802148" y="22912"/>
                </a:lnTo>
                <a:lnTo>
                  <a:pt x="6762088" y="5994"/>
                </a:lnTo>
                <a:lnTo>
                  <a:pt x="671750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745" y="4589988"/>
            <a:ext cx="6885305" cy="1007110"/>
          </a:xfrm>
          <a:custGeom>
            <a:avLst/>
            <a:gdLst/>
            <a:ahLst/>
            <a:cxnLst/>
            <a:rect l="l" t="t" r="r" b="b"/>
            <a:pathLst>
              <a:path w="6885305" h="1007110">
                <a:moveTo>
                  <a:pt x="0" y="167817"/>
                </a:moveTo>
                <a:lnTo>
                  <a:pt x="5990" y="123204"/>
                </a:lnTo>
                <a:lnTo>
                  <a:pt x="22896" y="83116"/>
                </a:lnTo>
                <a:lnTo>
                  <a:pt x="49118" y="49152"/>
                </a:lnTo>
                <a:lnTo>
                  <a:pt x="83059" y="22911"/>
                </a:lnTo>
                <a:lnTo>
                  <a:pt x="123120" y="5994"/>
                </a:lnTo>
                <a:lnTo>
                  <a:pt x="167702" y="0"/>
                </a:lnTo>
                <a:lnTo>
                  <a:pt x="6717505" y="0"/>
                </a:lnTo>
                <a:lnTo>
                  <a:pt x="6762087" y="5994"/>
                </a:lnTo>
                <a:lnTo>
                  <a:pt x="6802148" y="22911"/>
                </a:lnTo>
                <a:lnTo>
                  <a:pt x="6836089" y="49152"/>
                </a:lnTo>
                <a:lnTo>
                  <a:pt x="6862312" y="83116"/>
                </a:lnTo>
                <a:lnTo>
                  <a:pt x="6879218" y="123204"/>
                </a:lnTo>
                <a:lnTo>
                  <a:pt x="6885208" y="167817"/>
                </a:lnTo>
                <a:lnTo>
                  <a:pt x="6885208" y="839077"/>
                </a:lnTo>
                <a:lnTo>
                  <a:pt x="6879218" y="883690"/>
                </a:lnTo>
                <a:lnTo>
                  <a:pt x="6862312" y="923778"/>
                </a:lnTo>
                <a:lnTo>
                  <a:pt x="6836089" y="957742"/>
                </a:lnTo>
                <a:lnTo>
                  <a:pt x="6802148" y="983982"/>
                </a:lnTo>
                <a:lnTo>
                  <a:pt x="6762087" y="1000900"/>
                </a:lnTo>
                <a:lnTo>
                  <a:pt x="6717505" y="1006894"/>
                </a:lnTo>
                <a:lnTo>
                  <a:pt x="167702" y="1006894"/>
                </a:lnTo>
                <a:lnTo>
                  <a:pt x="123120" y="1000900"/>
                </a:lnTo>
                <a:lnTo>
                  <a:pt x="83059" y="983982"/>
                </a:lnTo>
                <a:lnTo>
                  <a:pt x="49118" y="957742"/>
                </a:lnTo>
                <a:lnTo>
                  <a:pt x="22896" y="923778"/>
                </a:lnTo>
                <a:lnTo>
                  <a:pt x="5990" y="883690"/>
                </a:lnTo>
                <a:lnTo>
                  <a:pt x="0" y="839077"/>
                </a:lnTo>
                <a:lnTo>
                  <a:pt x="0" y="167817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9810" y="4850762"/>
            <a:ext cx="62769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7645" marR="5080" indent="-146558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useReducer()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as a</a:t>
            </a:r>
            <a:r>
              <a:rPr sz="15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Century Gothic"/>
                <a:cs typeface="Century Gothic"/>
              </a:rPr>
              <a:t>replacement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useState()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need 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15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more </a:t>
            </a: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powerful </a:t>
            </a:r>
            <a:r>
              <a:rPr sz="1500" b="1" spc="35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sz="1500" b="1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-35" dirty="0">
                <a:solidFill>
                  <a:srgbClr val="FFFFFF"/>
                </a:solidFill>
                <a:latin typeface="Century Gothic"/>
                <a:cs typeface="Century Gothic"/>
              </a:rPr>
              <a:t>management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3624" y="2782023"/>
            <a:ext cx="414020" cy="626110"/>
          </a:xfrm>
          <a:custGeom>
            <a:avLst/>
            <a:gdLst/>
            <a:ahLst/>
            <a:cxnLst/>
            <a:rect l="l" t="t" r="r" b="b"/>
            <a:pathLst>
              <a:path w="414020" h="626110">
                <a:moveTo>
                  <a:pt x="310088" y="0"/>
                </a:moveTo>
                <a:lnTo>
                  <a:pt x="103362" y="0"/>
                </a:lnTo>
                <a:lnTo>
                  <a:pt x="103362" y="418845"/>
                </a:lnTo>
                <a:lnTo>
                  <a:pt x="0" y="418845"/>
                </a:lnTo>
                <a:lnTo>
                  <a:pt x="206725" y="625711"/>
                </a:lnTo>
                <a:lnTo>
                  <a:pt x="413451" y="418845"/>
                </a:lnTo>
                <a:lnTo>
                  <a:pt x="310088" y="418845"/>
                </a:lnTo>
                <a:lnTo>
                  <a:pt x="310088" y="0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3624" y="2782023"/>
            <a:ext cx="414020" cy="626110"/>
          </a:xfrm>
          <a:custGeom>
            <a:avLst/>
            <a:gdLst/>
            <a:ahLst/>
            <a:cxnLst/>
            <a:rect l="l" t="t" r="r" b="b"/>
            <a:pathLst>
              <a:path w="414020" h="626110">
                <a:moveTo>
                  <a:pt x="0" y="418845"/>
                </a:moveTo>
                <a:lnTo>
                  <a:pt x="103363" y="418845"/>
                </a:lnTo>
                <a:lnTo>
                  <a:pt x="103363" y="0"/>
                </a:lnTo>
                <a:lnTo>
                  <a:pt x="310089" y="0"/>
                </a:lnTo>
                <a:lnTo>
                  <a:pt x="310089" y="418845"/>
                </a:lnTo>
                <a:lnTo>
                  <a:pt x="413451" y="418845"/>
                </a:lnTo>
                <a:lnTo>
                  <a:pt x="206725" y="625710"/>
                </a:lnTo>
                <a:lnTo>
                  <a:pt x="0" y="418845"/>
                </a:lnTo>
                <a:close/>
              </a:path>
            </a:pathLst>
          </a:custGeom>
          <a:ln w="2438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3624" y="4089047"/>
            <a:ext cx="414020" cy="626110"/>
          </a:xfrm>
          <a:custGeom>
            <a:avLst/>
            <a:gdLst/>
            <a:ahLst/>
            <a:cxnLst/>
            <a:rect l="l" t="t" r="r" b="b"/>
            <a:pathLst>
              <a:path w="414020" h="626110">
                <a:moveTo>
                  <a:pt x="310088" y="0"/>
                </a:moveTo>
                <a:lnTo>
                  <a:pt x="103362" y="0"/>
                </a:lnTo>
                <a:lnTo>
                  <a:pt x="103362" y="418844"/>
                </a:lnTo>
                <a:lnTo>
                  <a:pt x="0" y="418844"/>
                </a:lnTo>
                <a:lnTo>
                  <a:pt x="206725" y="625711"/>
                </a:lnTo>
                <a:lnTo>
                  <a:pt x="413451" y="418844"/>
                </a:lnTo>
                <a:lnTo>
                  <a:pt x="310088" y="418844"/>
                </a:lnTo>
                <a:lnTo>
                  <a:pt x="310088" y="0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3624" y="4089047"/>
            <a:ext cx="414020" cy="626110"/>
          </a:xfrm>
          <a:custGeom>
            <a:avLst/>
            <a:gdLst/>
            <a:ahLst/>
            <a:cxnLst/>
            <a:rect l="l" t="t" r="r" b="b"/>
            <a:pathLst>
              <a:path w="414020" h="626110">
                <a:moveTo>
                  <a:pt x="0" y="418845"/>
                </a:moveTo>
                <a:lnTo>
                  <a:pt x="103363" y="418845"/>
                </a:lnTo>
                <a:lnTo>
                  <a:pt x="103363" y="0"/>
                </a:lnTo>
                <a:lnTo>
                  <a:pt x="310089" y="0"/>
                </a:lnTo>
                <a:lnTo>
                  <a:pt x="310089" y="418845"/>
                </a:lnTo>
                <a:lnTo>
                  <a:pt x="413451" y="418845"/>
                </a:lnTo>
                <a:lnTo>
                  <a:pt x="206725" y="625710"/>
                </a:lnTo>
                <a:lnTo>
                  <a:pt x="0" y="418845"/>
                </a:lnTo>
                <a:close/>
              </a:path>
            </a:pathLst>
          </a:custGeom>
          <a:ln w="24383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41579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Understanding</a:t>
            </a:r>
            <a:r>
              <a:rPr spc="-10" dirty="0"/>
              <a:t> </a:t>
            </a:r>
            <a:r>
              <a:rPr spc="204" dirty="0"/>
              <a:t>useReducer()</a:t>
            </a:r>
          </a:p>
        </p:txBody>
      </p:sp>
      <p:sp>
        <p:nvSpPr>
          <p:cNvPr id="3" name="object 3"/>
          <p:cNvSpPr/>
          <p:nvPr/>
        </p:nvSpPr>
        <p:spPr>
          <a:xfrm>
            <a:off x="874574" y="2050122"/>
            <a:ext cx="8931910" cy="927735"/>
          </a:xfrm>
          <a:custGeom>
            <a:avLst/>
            <a:gdLst/>
            <a:ahLst/>
            <a:cxnLst/>
            <a:rect l="l" t="t" r="r" b="b"/>
            <a:pathLst>
              <a:path w="8931910" h="927735">
                <a:moveTo>
                  <a:pt x="8777037" y="0"/>
                </a:moveTo>
                <a:lnTo>
                  <a:pt x="154514" y="0"/>
                </a:lnTo>
                <a:lnTo>
                  <a:pt x="105676" y="7882"/>
                </a:lnTo>
                <a:lnTo>
                  <a:pt x="63260" y="29832"/>
                </a:lnTo>
                <a:lnTo>
                  <a:pt x="29812" y="63304"/>
                </a:lnTo>
                <a:lnTo>
                  <a:pt x="7877" y="105749"/>
                </a:lnTo>
                <a:lnTo>
                  <a:pt x="0" y="154621"/>
                </a:lnTo>
                <a:lnTo>
                  <a:pt x="0" y="773082"/>
                </a:lnTo>
                <a:lnTo>
                  <a:pt x="7877" y="821954"/>
                </a:lnTo>
                <a:lnTo>
                  <a:pt x="29812" y="864398"/>
                </a:lnTo>
                <a:lnTo>
                  <a:pt x="63260" y="897869"/>
                </a:lnTo>
                <a:lnTo>
                  <a:pt x="105676" y="919819"/>
                </a:lnTo>
                <a:lnTo>
                  <a:pt x="154514" y="927701"/>
                </a:lnTo>
                <a:lnTo>
                  <a:pt x="8777037" y="927701"/>
                </a:lnTo>
                <a:lnTo>
                  <a:pt x="8825875" y="919819"/>
                </a:lnTo>
                <a:lnTo>
                  <a:pt x="8868291" y="897869"/>
                </a:lnTo>
                <a:lnTo>
                  <a:pt x="8901739" y="864398"/>
                </a:lnTo>
                <a:lnTo>
                  <a:pt x="8923674" y="821954"/>
                </a:lnTo>
                <a:lnTo>
                  <a:pt x="8931551" y="773082"/>
                </a:lnTo>
                <a:lnTo>
                  <a:pt x="8931551" y="154621"/>
                </a:lnTo>
                <a:lnTo>
                  <a:pt x="8923674" y="105749"/>
                </a:lnTo>
                <a:lnTo>
                  <a:pt x="8901739" y="63304"/>
                </a:lnTo>
                <a:lnTo>
                  <a:pt x="8868291" y="29832"/>
                </a:lnTo>
                <a:lnTo>
                  <a:pt x="8825875" y="7882"/>
                </a:lnTo>
                <a:lnTo>
                  <a:pt x="8777037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574" y="2050122"/>
            <a:ext cx="8931910" cy="927735"/>
          </a:xfrm>
          <a:custGeom>
            <a:avLst/>
            <a:gdLst/>
            <a:ahLst/>
            <a:cxnLst/>
            <a:rect l="l" t="t" r="r" b="b"/>
            <a:pathLst>
              <a:path w="8931910" h="927735">
                <a:moveTo>
                  <a:pt x="0" y="154620"/>
                </a:moveTo>
                <a:lnTo>
                  <a:pt x="7877" y="105748"/>
                </a:lnTo>
                <a:lnTo>
                  <a:pt x="29812" y="63303"/>
                </a:lnTo>
                <a:lnTo>
                  <a:pt x="63260" y="29832"/>
                </a:lnTo>
                <a:lnTo>
                  <a:pt x="105676" y="7882"/>
                </a:lnTo>
                <a:lnTo>
                  <a:pt x="154514" y="0"/>
                </a:lnTo>
                <a:lnTo>
                  <a:pt x="8777037" y="0"/>
                </a:lnTo>
                <a:lnTo>
                  <a:pt x="8825875" y="7882"/>
                </a:lnTo>
                <a:lnTo>
                  <a:pt x="8868291" y="29832"/>
                </a:lnTo>
                <a:lnTo>
                  <a:pt x="8901739" y="63303"/>
                </a:lnTo>
                <a:lnTo>
                  <a:pt x="8923674" y="105748"/>
                </a:lnTo>
                <a:lnTo>
                  <a:pt x="8931551" y="154620"/>
                </a:lnTo>
                <a:lnTo>
                  <a:pt x="8931551" y="773081"/>
                </a:lnTo>
                <a:lnTo>
                  <a:pt x="8923674" y="821953"/>
                </a:lnTo>
                <a:lnTo>
                  <a:pt x="8901739" y="864398"/>
                </a:lnTo>
                <a:lnTo>
                  <a:pt x="8868291" y="897869"/>
                </a:lnTo>
                <a:lnTo>
                  <a:pt x="8825875" y="919819"/>
                </a:lnTo>
                <a:lnTo>
                  <a:pt x="8777037" y="927701"/>
                </a:lnTo>
                <a:lnTo>
                  <a:pt x="154514" y="927701"/>
                </a:lnTo>
                <a:lnTo>
                  <a:pt x="105676" y="919819"/>
                </a:lnTo>
                <a:lnTo>
                  <a:pt x="63260" y="897869"/>
                </a:lnTo>
                <a:lnTo>
                  <a:pt x="29812" y="864398"/>
                </a:lnTo>
                <a:lnTo>
                  <a:pt x="7877" y="821953"/>
                </a:lnTo>
                <a:lnTo>
                  <a:pt x="0" y="773081"/>
                </a:lnTo>
                <a:lnTo>
                  <a:pt x="0" y="154620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4625" y="2372738"/>
            <a:ext cx="84118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const [state, dispatchFn]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useReducer(reducerFn, initialState,</a:t>
            </a:r>
            <a:r>
              <a:rPr sz="1500" spc="2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initFn);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6521" y="5002932"/>
            <a:ext cx="6003925" cy="1539240"/>
          </a:xfrm>
          <a:custGeom>
            <a:avLst/>
            <a:gdLst/>
            <a:ahLst/>
            <a:cxnLst/>
            <a:rect l="l" t="t" r="r" b="b"/>
            <a:pathLst>
              <a:path w="6003925" h="1539240">
                <a:moveTo>
                  <a:pt x="5747092" y="0"/>
                </a:moveTo>
                <a:lnTo>
                  <a:pt x="256265" y="0"/>
                </a:lnTo>
                <a:lnTo>
                  <a:pt x="210201" y="4131"/>
                </a:lnTo>
                <a:lnTo>
                  <a:pt x="166846" y="16043"/>
                </a:lnTo>
                <a:lnTo>
                  <a:pt x="126923" y="35011"/>
                </a:lnTo>
                <a:lnTo>
                  <a:pt x="91157" y="60311"/>
                </a:lnTo>
                <a:lnTo>
                  <a:pt x="60270" y="91218"/>
                </a:lnTo>
                <a:lnTo>
                  <a:pt x="34987" y="127009"/>
                </a:lnTo>
                <a:lnTo>
                  <a:pt x="16032" y="166959"/>
                </a:lnTo>
                <a:lnTo>
                  <a:pt x="4128" y="210344"/>
                </a:lnTo>
                <a:lnTo>
                  <a:pt x="0" y="256439"/>
                </a:lnTo>
                <a:lnTo>
                  <a:pt x="0" y="1282186"/>
                </a:lnTo>
                <a:lnTo>
                  <a:pt x="4128" y="1328282"/>
                </a:lnTo>
                <a:lnTo>
                  <a:pt x="16032" y="1371667"/>
                </a:lnTo>
                <a:lnTo>
                  <a:pt x="34987" y="1411616"/>
                </a:lnTo>
                <a:lnTo>
                  <a:pt x="60270" y="1447407"/>
                </a:lnTo>
                <a:lnTo>
                  <a:pt x="91157" y="1478315"/>
                </a:lnTo>
                <a:lnTo>
                  <a:pt x="126923" y="1503615"/>
                </a:lnTo>
                <a:lnTo>
                  <a:pt x="166846" y="1522583"/>
                </a:lnTo>
                <a:lnTo>
                  <a:pt x="210201" y="1534495"/>
                </a:lnTo>
                <a:lnTo>
                  <a:pt x="256265" y="1538626"/>
                </a:lnTo>
                <a:lnTo>
                  <a:pt x="5747092" y="1538626"/>
                </a:lnTo>
                <a:lnTo>
                  <a:pt x="5793156" y="1534495"/>
                </a:lnTo>
                <a:lnTo>
                  <a:pt x="5836512" y="1522583"/>
                </a:lnTo>
                <a:lnTo>
                  <a:pt x="5876434" y="1503615"/>
                </a:lnTo>
                <a:lnTo>
                  <a:pt x="5912201" y="1478315"/>
                </a:lnTo>
                <a:lnTo>
                  <a:pt x="5943088" y="1447407"/>
                </a:lnTo>
                <a:lnTo>
                  <a:pt x="5968370" y="1411616"/>
                </a:lnTo>
                <a:lnTo>
                  <a:pt x="5987325" y="1371667"/>
                </a:lnTo>
                <a:lnTo>
                  <a:pt x="5999229" y="1328282"/>
                </a:lnTo>
                <a:lnTo>
                  <a:pt x="6003358" y="1282186"/>
                </a:lnTo>
                <a:lnTo>
                  <a:pt x="6003358" y="256439"/>
                </a:lnTo>
                <a:lnTo>
                  <a:pt x="5999229" y="210344"/>
                </a:lnTo>
                <a:lnTo>
                  <a:pt x="5987325" y="166959"/>
                </a:lnTo>
                <a:lnTo>
                  <a:pt x="5968370" y="127009"/>
                </a:lnTo>
                <a:lnTo>
                  <a:pt x="5943088" y="91218"/>
                </a:lnTo>
                <a:lnTo>
                  <a:pt x="5912201" y="60311"/>
                </a:lnTo>
                <a:lnTo>
                  <a:pt x="5876434" y="35011"/>
                </a:lnTo>
                <a:lnTo>
                  <a:pt x="5836512" y="16043"/>
                </a:lnTo>
                <a:lnTo>
                  <a:pt x="5793156" y="4131"/>
                </a:lnTo>
                <a:lnTo>
                  <a:pt x="574709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6521" y="5002932"/>
            <a:ext cx="6003925" cy="1539240"/>
          </a:xfrm>
          <a:custGeom>
            <a:avLst/>
            <a:gdLst/>
            <a:ahLst/>
            <a:cxnLst/>
            <a:rect l="l" t="t" r="r" b="b"/>
            <a:pathLst>
              <a:path w="6003925" h="1539240">
                <a:moveTo>
                  <a:pt x="0" y="256439"/>
                </a:moveTo>
                <a:lnTo>
                  <a:pt x="4128" y="210344"/>
                </a:lnTo>
                <a:lnTo>
                  <a:pt x="16032" y="166959"/>
                </a:lnTo>
                <a:lnTo>
                  <a:pt x="34987" y="127009"/>
                </a:lnTo>
                <a:lnTo>
                  <a:pt x="60270" y="91218"/>
                </a:lnTo>
                <a:lnTo>
                  <a:pt x="91156" y="60311"/>
                </a:lnTo>
                <a:lnTo>
                  <a:pt x="126923" y="35011"/>
                </a:lnTo>
                <a:lnTo>
                  <a:pt x="166846" y="16043"/>
                </a:lnTo>
                <a:lnTo>
                  <a:pt x="210201" y="4131"/>
                </a:lnTo>
                <a:lnTo>
                  <a:pt x="256265" y="0"/>
                </a:lnTo>
                <a:lnTo>
                  <a:pt x="5747093" y="0"/>
                </a:lnTo>
                <a:lnTo>
                  <a:pt x="5793157" y="4131"/>
                </a:lnTo>
                <a:lnTo>
                  <a:pt x="5836512" y="16043"/>
                </a:lnTo>
                <a:lnTo>
                  <a:pt x="5876435" y="35011"/>
                </a:lnTo>
                <a:lnTo>
                  <a:pt x="5912201" y="60311"/>
                </a:lnTo>
                <a:lnTo>
                  <a:pt x="5943088" y="91218"/>
                </a:lnTo>
                <a:lnTo>
                  <a:pt x="5968371" y="127009"/>
                </a:lnTo>
                <a:lnTo>
                  <a:pt x="5987326" y="166959"/>
                </a:lnTo>
                <a:lnTo>
                  <a:pt x="5999230" y="210344"/>
                </a:lnTo>
                <a:lnTo>
                  <a:pt x="6003358" y="256439"/>
                </a:lnTo>
                <a:lnTo>
                  <a:pt x="6003358" y="1282186"/>
                </a:lnTo>
                <a:lnTo>
                  <a:pt x="5999230" y="1328282"/>
                </a:lnTo>
                <a:lnTo>
                  <a:pt x="5987326" y="1371667"/>
                </a:lnTo>
                <a:lnTo>
                  <a:pt x="5968371" y="1411616"/>
                </a:lnTo>
                <a:lnTo>
                  <a:pt x="5943088" y="1447407"/>
                </a:lnTo>
                <a:lnTo>
                  <a:pt x="5912201" y="1478315"/>
                </a:lnTo>
                <a:lnTo>
                  <a:pt x="5876435" y="1503615"/>
                </a:lnTo>
                <a:lnTo>
                  <a:pt x="5836512" y="1522583"/>
                </a:lnTo>
                <a:lnTo>
                  <a:pt x="5793157" y="1534495"/>
                </a:lnTo>
                <a:lnTo>
                  <a:pt x="5747093" y="1538626"/>
                </a:lnTo>
                <a:lnTo>
                  <a:pt x="256265" y="1538626"/>
                </a:lnTo>
                <a:lnTo>
                  <a:pt x="210201" y="1534495"/>
                </a:lnTo>
                <a:lnTo>
                  <a:pt x="166846" y="1522583"/>
                </a:lnTo>
                <a:lnTo>
                  <a:pt x="126923" y="1503615"/>
                </a:lnTo>
                <a:lnTo>
                  <a:pt x="91156" y="1478315"/>
                </a:lnTo>
                <a:lnTo>
                  <a:pt x="60270" y="1447407"/>
                </a:lnTo>
                <a:lnTo>
                  <a:pt x="34987" y="1411616"/>
                </a:lnTo>
                <a:lnTo>
                  <a:pt x="16032" y="1371667"/>
                </a:lnTo>
                <a:lnTo>
                  <a:pt x="4128" y="1328282"/>
                </a:lnTo>
                <a:lnTo>
                  <a:pt x="0" y="1282186"/>
                </a:lnTo>
                <a:lnTo>
                  <a:pt x="0" y="256439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0261" y="5164706"/>
            <a:ext cx="551434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(prevState, action)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1500" spc="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newState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Courier New"/>
              <a:cs typeface="Courier New"/>
            </a:endParaRPr>
          </a:p>
          <a:p>
            <a:pPr marL="12065" marR="5080" indent="-635" algn="ctr">
              <a:lnSpc>
                <a:spcPct val="102699"/>
              </a:lnSpc>
            </a:pP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function that is </a:t>
            </a:r>
            <a:r>
              <a:rPr sz="1500" b="1" dirty="0">
                <a:solidFill>
                  <a:srgbClr val="FFFFFF"/>
                </a:solidFill>
                <a:latin typeface="Century Gothic"/>
                <a:cs typeface="Century Gothic"/>
              </a:rPr>
              <a:t>triggered </a:t>
            </a:r>
            <a:r>
              <a:rPr sz="15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automatically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once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action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5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dispatched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(via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dispatchFn()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) </a:t>
            </a:r>
            <a:r>
              <a:rPr sz="1500" spc="-20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5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receives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b="1" spc="35" dirty="0">
                <a:solidFill>
                  <a:srgbClr val="FFFFFF"/>
                </a:solidFill>
                <a:latin typeface="Century Gothic"/>
                <a:cs typeface="Century Gothic"/>
              </a:rPr>
              <a:t>latest state  </a:t>
            </a:r>
            <a:r>
              <a:rPr sz="15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snapshot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should </a:t>
            </a:r>
            <a:r>
              <a:rPr sz="1500" b="1" spc="40" dirty="0">
                <a:solidFill>
                  <a:srgbClr val="FFFFFF"/>
                </a:solidFill>
                <a:latin typeface="Century Gothic"/>
                <a:cs typeface="Century Gothic"/>
              </a:rPr>
              <a:t>return </a:t>
            </a:r>
            <a:r>
              <a:rPr sz="1500" b="1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500" b="1" dirty="0">
                <a:solidFill>
                  <a:srgbClr val="FFFFFF"/>
                </a:solidFill>
                <a:latin typeface="Century Gothic"/>
                <a:cs typeface="Century Gothic"/>
              </a:rPr>
              <a:t>new, </a:t>
            </a:r>
            <a:r>
              <a:rPr sz="15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updated</a:t>
            </a:r>
            <a:r>
              <a:rPr sz="1500" b="1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0481" y="3120465"/>
            <a:ext cx="1786889" cy="558800"/>
          </a:xfrm>
          <a:custGeom>
            <a:avLst/>
            <a:gdLst/>
            <a:ahLst/>
            <a:cxnLst/>
            <a:rect l="l" t="t" r="r" b="b"/>
            <a:pathLst>
              <a:path w="1786890" h="558800">
                <a:moveTo>
                  <a:pt x="1693240" y="0"/>
                </a:moveTo>
                <a:lnTo>
                  <a:pt x="93070" y="0"/>
                </a:lnTo>
                <a:lnTo>
                  <a:pt x="56843" y="7318"/>
                </a:lnTo>
                <a:lnTo>
                  <a:pt x="27260" y="27277"/>
                </a:lnTo>
                <a:lnTo>
                  <a:pt x="7314" y="56881"/>
                </a:lnTo>
                <a:lnTo>
                  <a:pt x="0" y="93132"/>
                </a:lnTo>
                <a:lnTo>
                  <a:pt x="0" y="465656"/>
                </a:lnTo>
                <a:lnTo>
                  <a:pt x="7314" y="501908"/>
                </a:lnTo>
                <a:lnTo>
                  <a:pt x="27260" y="531512"/>
                </a:lnTo>
                <a:lnTo>
                  <a:pt x="56843" y="551472"/>
                </a:lnTo>
                <a:lnTo>
                  <a:pt x="93070" y="558791"/>
                </a:lnTo>
                <a:lnTo>
                  <a:pt x="1693240" y="558791"/>
                </a:lnTo>
                <a:lnTo>
                  <a:pt x="1729466" y="551472"/>
                </a:lnTo>
                <a:lnTo>
                  <a:pt x="1759050" y="531512"/>
                </a:lnTo>
                <a:lnTo>
                  <a:pt x="1778995" y="501908"/>
                </a:lnTo>
                <a:lnTo>
                  <a:pt x="1786309" y="465656"/>
                </a:lnTo>
                <a:lnTo>
                  <a:pt x="1786309" y="93132"/>
                </a:lnTo>
                <a:lnTo>
                  <a:pt x="1778995" y="56881"/>
                </a:lnTo>
                <a:lnTo>
                  <a:pt x="1759050" y="27277"/>
                </a:lnTo>
                <a:lnTo>
                  <a:pt x="1729466" y="7318"/>
                </a:lnTo>
                <a:lnTo>
                  <a:pt x="1693240" y="0"/>
                </a:lnTo>
                <a:close/>
              </a:path>
            </a:pathLst>
          </a:custGeom>
          <a:solidFill>
            <a:srgbClr val="E2A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80481" y="3120465"/>
            <a:ext cx="1786889" cy="558800"/>
          </a:xfrm>
          <a:custGeom>
            <a:avLst/>
            <a:gdLst/>
            <a:ahLst/>
            <a:cxnLst/>
            <a:rect l="l" t="t" r="r" b="b"/>
            <a:pathLst>
              <a:path w="1786890" h="558800">
                <a:moveTo>
                  <a:pt x="0" y="93133"/>
                </a:moveTo>
                <a:lnTo>
                  <a:pt x="7313" y="56881"/>
                </a:lnTo>
                <a:lnTo>
                  <a:pt x="27259" y="27278"/>
                </a:lnTo>
                <a:lnTo>
                  <a:pt x="56843" y="7318"/>
                </a:lnTo>
                <a:lnTo>
                  <a:pt x="93070" y="0"/>
                </a:lnTo>
                <a:lnTo>
                  <a:pt x="1693239" y="0"/>
                </a:lnTo>
                <a:lnTo>
                  <a:pt x="1729466" y="7318"/>
                </a:lnTo>
                <a:lnTo>
                  <a:pt x="1759050" y="27278"/>
                </a:lnTo>
                <a:lnTo>
                  <a:pt x="1778995" y="56881"/>
                </a:lnTo>
                <a:lnTo>
                  <a:pt x="1786309" y="93133"/>
                </a:lnTo>
                <a:lnTo>
                  <a:pt x="1786309" y="465658"/>
                </a:lnTo>
                <a:lnTo>
                  <a:pt x="1778995" y="501909"/>
                </a:lnTo>
                <a:lnTo>
                  <a:pt x="1759050" y="531513"/>
                </a:lnTo>
                <a:lnTo>
                  <a:pt x="1729466" y="551472"/>
                </a:lnTo>
                <a:lnTo>
                  <a:pt x="1693239" y="558791"/>
                </a:lnTo>
                <a:lnTo>
                  <a:pt x="93070" y="558791"/>
                </a:lnTo>
                <a:lnTo>
                  <a:pt x="56843" y="551472"/>
                </a:lnTo>
                <a:lnTo>
                  <a:pt x="27259" y="531513"/>
                </a:lnTo>
                <a:lnTo>
                  <a:pt x="7313" y="501909"/>
                </a:lnTo>
                <a:lnTo>
                  <a:pt x="0" y="465658"/>
                </a:lnTo>
                <a:lnTo>
                  <a:pt x="0" y="93133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72932" y="3271898"/>
            <a:ext cx="13995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initial</a:t>
            </a:r>
            <a:r>
              <a:rPr sz="1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44973" y="3877243"/>
            <a:ext cx="2058035" cy="927735"/>
          </a:xfrm>
          <a:custGeom>
            <a:avLst/>
            <a:gdLst/>
            <a:ahLst/>
            <a:cxnLst/>
            <a:rect l="l" t="t" r="r" b="b"/>
            <a:pathLst>
              <a:path w="2058034" h="927735">
                <a:moveTo>
                  <a:pt x="1903134" y="0"/>
                </a:moveTo>
                <a:lnTo>
                  <a:pt x="154514" y="0"/>
                </a:lnTo>
                <a:lnTo>
                  <a:pt x="105675" y="7882"/>
                </a:lnTo>
                <a:lnTo>
                  <a:pt x="63260" y="29832"/>
                </a:lnTo>
                <a:lnTo>
                  <a:pt x="29812" y="63303"/>
                </a:lnTo>
                <a:lnTo>
                  <a:pt x="7877" y="105748"/>
                </a:lnTo>
                <a:lnTo>
                  <a:pt x="0" y="154619"/>
                </a:lnTo>
                <a:lnTo>
                  <a:pt x="0" y="773082"/>
                </a:lnTo>
                <a:lnTo>
                  <a:pt x="7877" y="821954"/>
                </a:lnTo>
                <a:lnTo>
                  <a:pt x="29812" y="864398"/>
                </a:lnTo>
                <a:lnTo>
                  <a:pt x="63260" y="897869"/>
                </a:lnTo>
                <a:lnTo>
                  <a:pt x="105675" y="919819"/>
                </a:lnTo>
                <a:lnTo>
                  <a:pt x="154514" y="927701"/>
                </a:lnTo>
                <a:lnTo>
                  <a:pt x="1903134" y="927701"/>
                </a:lnTo>
                <a:lnTo>
                  <a:pt x="1951973" y="919819"/>
                </a:lnTo>
                <a:lnTo>
                  <a:pt x="1994388" y="897869"/>
                </a:lnTo>
                <a:lnTo>
                  <a:pt x="2027836" y="864398"/>
                </a:lnTo>
                <a:lnTo>
                  <a:pt x="2049771" y="821954"/>
                </a:lnTo>
                <a:lnTo>
                  <a:pt x="2057648" y="773082"/>
                </a:lnTo>
                <a:lnTo>
                  <a:pt x="2057648" y="154619"/>
                </a:lnTo>
                <a:lnTo>
                  <a:pt x="2049771" y="105748"/>
                </a:lnTo>
                <a:lnTo>
                  <a:pt x="2027836" y="63303"/>
                </a:lnTo>
                <a:lnTo>
                  <a:pt x="1994388" y="29832"/>
                </a:lnTo>
                <a:lnTo>
                  <a:pt x="1951973" y="7882"/>
                </a:lnTo>
                <a:lnTo>
                  <a:pt x="1903134" y="0"/>
                </a:lnTo>
                <a:close/>
              </a:path>
            </a:pathLst>
          </a:custGeom>
          <a:solidFill>
            <a:srgbClr val="E2A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4973" y="3877243"/>
            <a:ext cx="2058035" cy="927735"/>
          </a:xfrm>
          <a:custGeom>
            <a:avLst/>
            <a:gdLst/>
            <a:ahLst/>
            <a:cxnLst/>
            <a:rect l="l" t="t" r="r" b="b"/>
            <a:pathLst>
              <a:path w="2058034" h="927735">
                <a:moveTo>
                  <a:pt x="0" y="154619"/>
                </a:moveTo>
                <a:lnTo>
                  <a:pt x="7877" y="105748"/>
                </a:lnTo>
                <a:lnTo>
                  <a:pt x="29812" y="63303"/>
                </a:lnTo>
                <a:lnTo>
                  <a:pt x="63260" y="29832"/>
                </a:lnTo>
                <a:lnTo>
                  <a:pt x="105676" y="7882"/>
                </a:lnTo>
                <a:lnTo>
                  <a:pt x="154514" y="0"/>
                </a:lnTo>
                <a:lnTo>
                  <a:pt x="1903134" y="0"/>
                </a:lnTo>
                <a:lnTo>
                  <a:pt x="1951972" y="7882"/>
                </a:lnTo>
                <a:lnTo>
                  <a:pt x="1994388" y="29832"/>
                </a:lnTo>
                <a:lnTo>
                  <a:pt x="2027836" y="63303"/>
                </a:lnTo>
                <a:lnTo>
                  <a:pt x="2049771" y="105748"/>
                </a:lnTo>
                <a:lnTo>
                  <a:pt x="2057648" y="154619"/>
                </a:lnTo>
                <a:lnTo>
                  <a:pt x="2057648" y="773081"/>
                </a:lnTo>
                <a:lnTo>
                  <a:pt x="2049771" y="821953"/>
                </a:lnTo>
                <a:lnTo>
                  <a:pt x="2027836" y="864398"/>
                </a:lnTo>
                <a:lnTo>
                  <a:pt x="1994388" y="897869"/>
                </a:lnTo>
                <a:lnTo>
                  <a:pt x="1951972" y="919819"/>
                </a:lnTo>
                <a:lnTo>
                  <a:pt x="1903134" y="927701"/>
                </a:lnTo>
                <a:lnTo>
                  <a:pt x="154514" y="927701"/>
                </a:lnTo>
                <a:lnTo>
                  <a:pt x="105676" y="919819"/>
                </a:lnTo>
                <a:lnTo>
                  <a:pt x="63260" y="897869"/>
                </a:lnTo>
                <a:lnTo>
                  <a:pt x="29812" y="864398"/>
                </a:lnTo>
                <a:lnTo>
                  <a:pt x="7877" y="821953"/>
                </a:lnTo>
                <a:lnTo>
                  <a:pt x="0" y="773081"/>
                </a:lnTo>
                <a:lnTo>
                  <a:pt x="0" y="154619"/>
                </a:lnTo>
                <a:close/>
              </a:path>
            </a:pathLst>
          </a:custGeom>
          <a:ln w="243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68811" y="3982082"/>
            <a:ext cx="160718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60325" indent="-74295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set 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initial</a:t>
            </a:r>
            <a:r>
              <a:rPr sz="15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programmatically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4574" y="3120464"/>
            <a:ext cx="2058035" cy="1539240"/>
          </a:xfrm>
          <a:custGeom>
            <a:avLst/>
            <a:gdLst/>
            <a:ahLst/>
            <a:cxnLst/>
            <a:rect l="l" t="t" r="r" b="b"/>
            <a:pathLst>
              <a:path w="2058035" h="1539239">
                <a:moveTo>
                  <a:pt x="1801380" y="0"/>
                </a:moveTo>
                <a:lnTo>
                  <a:pt x="256267" y="0"/>
                </a:lnTo>
                <a:lnTo>
                  <a:pt x="210203" y="4131"/>
                </a:lnTo>
                <a:lnTo>
                  <a:pt x="166847" y="16043"/>
                </a:lnTo>
                <a:lnTo>
                  <a:pt x="126924" y="35011"/>
                </a:lnTo>
                <a:lnTo>
                  <a:pt x="91157" y="60311"/>
                </a:lnTo>
                <a:lnTo>
                  <a:pt x="60270" y="91219"/>
                </a:lnTo>
                <a:lnTo>
                  <a:pt x="34988" y="127010"/>
                </a:lnTo>
                <a:lnTo>
                  <a:pt x="16032" y="166961"/>
                </a:lnTo>
                <a:lnTo>
                  <a:pt x="4128" y="210346"/>
                </a:lnTo>
                <a:lnTo>
                  <a:pt x="0" y="256442"/>
                </a:lnTo>
                <a:lnTo>
                  <a:pt x="0" y="1282184"/>
                </a:lnTo>
                <a:lnTo>
                  <a:pt x="4128" y="1328279"/>
                </a:lnTo>
                <a:lnTo>
                  <a:pt x="16032" y="1371664"/>
                </a:lnTo>
                <a:lnTo>
                  <a:pt x="34988" y="1411614"/>
                </a:lnTo>
                <a:lnTo>
                  <a:pt x="60270" y="1447405"/>
                </a:lnTo>
                <a:lnTo>
                  <a:pt x="91157" y="1478313"/>
                </a:lnTo>
                <a:lnTo>
                  <a:pt x="126924" y="1503613"/>
                </a:lnTo>
                <a:lnTo>
                  <a:pt x="166847" y="1522581"/>
                </a:lnTo>
                <a:lnTo>
                  <a:pt x="210203" y="1534493"/>
                </a:lnTo>
                <a:lnTo>
                  <a:pt x="256267" y="1538625"/>
                </a:lnTo>
                <a:lnTo>
                  <a:pt x="1801380" y="1538625"/>
                </a:lnTo>
                <a:lnTo>
                  <a:pt x="1847445" y="1534493"/>
                </a:lnTo>
                <a:lnTo>
                  <a:pt x="1890801" y="1522581"/>
                </a:lnTo>
                <a:lnTo>
                  <a:pt x="1930724" y="1503613"/>
                </a:lnTo>
                <a:lnTo>
                  <a:pt x="1966491" y="1478313"/>
                </a:lnTo>
                <a:lnTo>
                  <a:pt x="1997378" y="1447405"/>
                </a:lnTo>
                <a:lnTo>
                  <a:pt x="2022660" y="1411614"/>
                </a:lnTo>
                <a:lnTo>
                  <a:pt x="2041616" y="1371664"/>
                </a:lnTo>
                <a:lnTo>
                  <a:pt x="2053519" y="1328279"/>
                </a:lnTo>
                <a:lnTo>
                  <a:pt x="2057648" y="1282184"/>
                </a:lnTo>
                <a:lnTo>
                  <a:pt x="2057648" y="256442"/>
                </a:lnTo>
                <a:lnTo>
                  <a:pt x="2053519" y="210346"/>
                </a:lnTo>
                <a:lnTo>
                  <a:pt x="2041616" y="166961"/>
                </a:lnTo>
                <a:lnTo>
                  <a:pt x="2022660" y="127010"/>
                </a:lnTo>
                <a:lnTo>
                  <a:pt x="1997378" y="91219"/>
                </a:lnTo>
                <a:lnTo>
                  <a:pt x="1966491" y="60311"/>
                </a:lnTo>
                <a:lnTo>
                  <a:pt x="1930724" y="35011"/>
                </a:lnTo>
                <a:lnTo>
                  <a:pt x="1890801" y="16043"/>
                </a:lnTo>
                <a:lnTo>
                  <a:pt x="1847445" y="4131"/>
                </a:lnTo>
                <a:lnTo>
                  <a:pt x="1801380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574" y="3120464"/>
            <a:ext cx="2058035" cy="1539240"/>
          </a:xfrm>
          <a:custGeom>
            <a:avLst/>
            <a:gdLst/>
            <a:ahLst/>
            <a:cxnLst/>
            <a:rect l="l" t="t" r="r" b="b"/>
            <a:pathLst>
              <a:path w="2058035" h="1539239">
                <a:moveTo>
                  <a:pt x="0" y="256441"/>
                </a:moveTo>
                <a:lnTo>
                  <a:pt x="4128" y="210346"/>
                </a:lnTo>
                <a:lnTo>
                  <a:pt x="16032" y="166960"/>
                </a:lnTo>
                <a:lnTo>
                  <a:pt x="34988" y="127010"/>
                </a:lnTo>
                <a:lnTo>
                  <a:pt x="60270" y="91219"/>
                </a:lnTo>
                <a:lnTo>
                  <a:pt x="91157" y="60311"/>
                </a:lnTo>
                <a:lnTo>
                  <a:pt x="126924" y="35011"/>
                </a:lnTo>
                <a:lnTo>
                  <a:pt x="166847" y="16043"/>
                </a:lnTo>
                <a:lnTo>
                  <a:pt x="210203" y="4131"/>
                </a:lnTo>
                <a:lnTo>
                  <a:pt x="256267" y="0"/>
                </a:lnTo>
                <a:lnTo>
                  <a:pt x="1801381" y="0"/>
                </a:lnTo>
                <a:lnTo>
                  <a:pt x="1847445" y="4131"/>
                </a:lnTo>
                <a:lnTo>
                  <a:pt x="1890801" y="16043"/>
                </a:lnTo>
                <a:lnTo>
                  <a:pt x="1930724" y="35011"/>
                </a:lnTo>
                <a:lnTo>
                  <a:pt x="1966491" y="60311"/>
                </a:lnTo>
                <a:lnTo>
                  <a:pt x="1997377" y="91219"/>
                </a:lnTo>
                <a:lnTo>
                  <a:pt x="2022660" y="127010"/>
                </a:lnTo>
                <a:lnTo>
                  <a:pt x="2041616" y="166960"/>
                </a:lnTo>
                <a:lnTo>
                  <a:pt x="2053520" y="210346"/>
                </a:lnTo>
                <a:lnTo>
                  <a:pt x="2057648" y="256441"/>
                </a:lnTo>
                <a:lnTo>
                  <a:pt x="2057648" y="1282184"/>
                </a:lnTo>
                <a:lnTo>
                  <a:pt x="2053520" y="1328280"/>
                </a:lnTo>
                <a:lnTo>
                  <a:pt x="2041616" y="1371665"/>
                </a:lnTo>
                <a:lnTo>
                  <a:pt x="2022660" y="1411615"/>
                </a:lnTo>
                <a:lnTo>
                  <a:pt x="1997377" y="1447406"/>
                </a:lnTo>
                <a:lnTo>
                  <a:pt x="1966491" y="1478313"/>
                </a:lnTo>
                <a:lnTo>
                  <a:pt x="1930724" y="1503614"/>
                </a:lnTo>
                <a:lnTo>
                  <a:pt x="1890801" y="1522582"/>
                </a:lnTo>
                <a:lnTo>
                  <a:pt x="1847445" y="1534494"/>
                </a:lnTo>
                <a:lnTo>
                  <a:pt x="1801381" y="1538625"/>
                </a:lnTo>
                <a:lnTo>
                  <a:pt x="256267" y="1538625"/>
                </a:lnTo>
                <a:lnTo>
                  <a:pt x="210203" y="1534494"/>
                </a:lnTo>
                <a:lnTo>
                  <a:pt x="166847" y="1522582"/>
                </a:lnTo>
                <a:lnTo>
                  <a:pt x="126924" y="1503614"/>
                </a:lnTo>
                <a:lnTo>
                  <a:pt x="91157" y="1478313"/>
                </a:lnTo>
                <a:lnTo>
                  <a:pt x="60270" y="1447406"/>
                </a:lnTo>
                <a:lnTo>
                  <a:pt x="34988" y="1411615"/>
                </a:lnTo>
                <a:lnTo>
                  <a:pt x="16032" y="1371665"/>
                </a:lnTo>
                <a:lnTo>
                  <a:pt x="4128" y="1328280"/>
                </a:lnTo>
                <a:lnTo>
                  <a:pt x="0" y="1282184"/>
                </a:lnTo>
                <a:lnTo>
                  <a:pt x="0" y="256441"/>
                </a:lnTo>
                <a:close/>
              </a:path>
            </a:pathLst>
          </a:custGeom>
          <a:ln w="24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7986" y="3293234"/>
            <a:ext cx="1747520" cy="1184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The state</a:t>
            </a:r>
            <a:r>
              <a:rPr sz="15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snapshot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re-</a:t>
            </a:r>
            <a:endParaRPr sz="1500">
              <a:latin typeface="Verdana"/>
              <a:cs typeface="Verdana"/>
            </a:endParaRPr>
          </a:p>
          <a:p>
            <a:pPr marL="156845" marR="147955" indent="-1270" algn="ctr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render/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re-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cycle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2701" y="3120464"/>
            <a:ext cx="2058035" cy="1539240"/>
          </a:xfrm>
          <a:custGeom>
            <a:avLst/>
            <a:gdLst/>
            <a:ahLst/>
            <a:cxnLst/>
            <a:rect l="l" t="t" r="r" b="b"/>
            <a:pathLst>
              <a:path w="2058035" h="1539239">
                <a:moveTo>
                  <a:pt x="1801380" y="0"/>
                </a:moveTo>
                <a:lnTo>
                  <a:pt x="256268" y="0"/>
                </a:lnTo>
                <a:lnTo>
                  <a:pt x="210203" y="4131"/>
                </a:lnTo>
                <a:lnTo>
                  <a:pt x="166847" y="16043"/>
                </a:lnTo>
                <a:lnTo>
                  <a:pt x="126924" y="35011"/>
                </a:lnTo>
                <a:lnTo>
                  <a:pt x="91157" y="60311"/>
                </a:lnTo>
                <a:lnTo>
                  <a:pt x="60270" y="91219"/>
                </a:lnTo>
                <a:lnTo>
                  <a:pt x="34987" y="127010"/>
                </a:lnTo>
                <a:lnTo>
                  <a:pt x="16032" y="166961"/>
                </a:lnTo>
                <a:lnTo>
                  <a:pt x="4128" y="210346"/>
                </a:lnTo>
                <a:lnTo>
                  <a:pt x="0" y="256442"/>
                </a:lnTo>
                <a:lnTo>
                  <a:pt x="0" y="1282184"/>
                </a:lnTo>
                <a:lnTo>
                  <a:pt x="4128" y="1328279"/>
                </a:lnTo>
                <a:lnTo>
                  <a:pt x="16032" y="1371664"/>
                </a:lnTo>
                <a:lnTo>
                  <a:pt x="34987" y="1411614"/>
                </a:lnTo>
                <a:lnTo>
                  <a:pt x="60270" y="1447405"/>
                </a:lnTo>
                <a:lnTo>
                  <a:pt x="91157" y="1478313"/>
                </a:lnTo>
                <a:lnTo>
                  <a:pt x="126924" y="1503613"/>
                </a:lnTo>
                <a:lnTo>
                  <a:pt x="166847" y="1522581"/>
                </a:lnTo>
                <a:lnTo>
                  <a:pt x="210203" y="1534493"/>
                </a:lnTo>
                <a:lnTo>
                  <a:pt x="256268" y="1538625"/>
                </a:lnTo>
                <a:lnTo>
                  <a:pt x="1801380" y="1538625"/>
                </a:lnTo>
                <a:lnTo>
                  <a:pt x="1847445" y="1534493"/>
                </a:lnTo>
                <a:lnTo>
                  <a:pt x="1890800" y="1522581"/>
                </a:lnTo>
                <a:lnTo>
                  <a:pt x="1930723" y="1503613"/>
                </a:lnTo>
                <a:lnTo>
                  <a:pt x="1966490" y="1478313"/>
                </a:lnTo>
                <a:lnTo>
                  <a:pt x="1997377" y="1447405"/>
                </a:lnTo>
                <a:lnTo>
                  <a:pt x="2022660" y="1411614"/>
                </a:lnTo>
                <a:lnTo>
                  <a:pt x="2041616" y="1371664"/>
                </a:lnTo>
                <a:lnTo>
                  <a:pt x="2053520" y="1328279"/>
                </a:lnTo>
                <a:lnTo>
                  <a:pt x="2057648" y="1282184"/>
                </a:lnTo>
                <a:lnTo>
                  <a:pt x="2057648" y="256442"/>
                </a:lnTo>
                <a:lnTo>
                  <a:pt x="2053520" y="210346"/>
                </a:lnTo>
                <a:lnTo>
                  <a:pt x="2041616" y="166961"/>
                </a:lnTo>
                <a:lnTo>
                  <a:pt x="2022660" y="127010"/>
                </a:lnTo>
                <a:lnTo>
                  <a:pt x="1997377" y="91219"/>
                </a:lnTo>
                <a:lnTo>
                  <a:pt x="1966490" y="60311"/>
                </a:lnTo>
                <a:lnTo>
                  <a:pt x="1930723" y="35011"/>
                </a:lnTo>
                <a:lnTo>
                  <a:pt x="1890800" y="16043"/>
                </a:lnTo>
                <a:lnTo>
                  <a:pt x="1847445" y="4131"/>
                </a:lnTo>
                <a:lnTo>
                  <a:pt x="1801380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2701" y="3120464"/>
            <a:ext cx="2058035" cy="1539240"/>
          </a:xfrm>
          <a:custGeom>
            <a:avLst/>
            <a:gdLst/>
            <a:ahLst/>
            <a:cxnLst/>
            <a:rect l="l" t="t" r="r" b="b"/>
            <a:pathLst>
              <a:path w="2058035" h="1539239">
                <a:moveTo>
                  <a:pt x="0" y="256441"/>
                </a:moveTo>
                <a:lnTo>
                  <a:pt x="4128" y="210346"/>
                </a:lnTo>
                <a:lnTo>
                  <a:pt x="16032" y="166960"/>
                </a:lnTo>
                <a:lnTo>
                  <a:pt x="34988" y="127010"/>
                </a:lnTo>
                <a:lnTo>
                  <a:pt x="60270" y="91219"/>
                </a:lnTo>
                <a:lnTo>
                  <a:pt x="91157" y="60311"/>
                </a:lnTo>
                <a:lnTo>
                  <a:pt x="126924" y="35011"/>
                </a:lnTo>
                <a:lnTo>
                  <a:pt x="166847" y="16043"/>
                </a:lnTo>
                <a:lnTo>
                  <a:pt x="210203" y="4131"/>
                </a:lnTo>
                <a:lnTo>
                  <a:pt x="256267" y="0"/>
                </a:lnTo>
                <a:lnTo>
                  <a:pt x="1801381" y="0"/>
                </a:lnTo>
                <a:lnTo>
                  <a:pt x="1847445" y="4131"/>
                </a:lnTo>
                <a:lnTo>
                  <a:pt x="1890801" y="16043"/>
                </a:lnTo>
                <a:lnTo>
                  <a:pt x="1930724" y="35011"/>
                </a:lnTo>
                <a:lnTo>
                  <a:pt x="1966491" y="60311"/>
                </a:lnTo>
                <a:lnTo>
                  <a:pt x="1997377" y="91219"/>
                </a:lnTo>
                <a:lnTo>
                  <a:pt x="2022660" y="127010"/>
                </a:lnTo>
                <a:lnTo>
                  <a:pt x="2041616" y="166960"/>
                </a:lnTo>
                <a:lnTo>
                  <a:pt x="2053520" y="210346"/>
                </a:lnTo>
                <a:lnTo>
                  <a:pt x="2057648" y="256441"/>
                </a:lnTo>
                <a:lnTo>
                  <a:pt x="2057648" y="1282184"/>
                </a:lnTo>
                <a:lnTo>
                  <a:pt x="2053520" y="1328280"/>
                </a:lnTo>
                <a:lnTo>
                  <a:pt x="2041616" y="1371665"/>
                </a:lnTo>
                <a:lnTo>
                  <a:pt x="2022660" y="1411615"/>
                </a:lnTo>
                <a:lnTo>
                  <a:pt x="1997377" y="1447406"/>
                </a:lnTo>
                <a:lnTo>
                  <a:pt x="1966491" y="1478313"/>
                </a:lnTo>
                <a:lnTo>
                  <a:pt x="1930724" y="1503614"/>
                </a:lnTo>
                <a:lnTo>
                  <a:pt x="1890801" y="1522582"/>
                </a:lnTo>
                <a:lnTo>
                  <a:pt x="1847445" y="1534494"/>
                </a:lnTo>
                <a:lnTo>
                  <a:pt x="1801381" y="1538625"/>
                </a:lnTo>
                <a:lnTo>
                  <a:pt x="256267" y="1538625"/>
                </a:lnTo>
                <a:lnTo>
                  <a:pt x="210203" y="1534494"/>
                </a:lnTo>
                <a:lnTo>
                  <a:pt x="166847" y="1522582"/>
                </a:lnTo>
                <a:lnTo>
                  <a:pt x="126924" y="1503614"/>
                </a:lnTo>
                <a:lnTo>
                  <a:pt x="91157" y="1478313"/>
                </a:lnTo>
                <a:lnTo>
                  <a:pt x="60270" y="1447406"/>
                </a:lnTo>
                <a:lnTo>
                  <a:pt x="34988" y="1411615"/>
                </a:lnTo>
                <a:lnTo>
                  <a:pt x="16032" y="1371665"/>
                </a:lnTo>
                <a:lnTo>
                  <a:pt x="4128" y="1328280"/>
                </a:lnTo>
                <a:lnTo>
                  <a:pt x="0" y="1282184"/>
                </a:lnTo>
                <a:lnTo>
                  <a:pt x="0" y="256441"/>
                </a:lnTo>
                <a:close/>
              </a:path>
            </a:pathLst>
          </a:custGeom>
          <a:ln w="243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40176" y="3177410"/>
            <a:ext cx="1739900" cy="140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function that</a:t>
            </a:r>
            <a:r>
              <a:rPr sz="15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can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dispatch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endParaRPr sz="1500">
              <a:latin typeface="Verdana"/>
              <a:cs typeface="Verdana"/>
            </a:endParaRPr>
          </a:p>
          <a:p>
            <a:pPr marL="94615" marR="87630" algn="ctr">
              <a:lnSpc>
                <a:spcPct val="100000"/>
              </a:lnSpc>
              <a:spcBef>
                <a:spcPts val="95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action 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(i.e.</a:t>
            </a:r>
            <a:r>
              <a:rPr sz="15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trigger 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update of</a:t>
            </a:r>
            <a:r>
              <a:rPr sz="15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state)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6009" y="2347711"/>
            <a:ext cx="633730" cy="332740"/>
          </a:xfrm>
          <a:custGeom>
            <a:avLst/>
            <a:gdLst/>
            <a:ahLst/>
            <a:cxnLst/>
            <a:rect l="l" t="t" r="r" b="b"/>
            <a:pathLst>
              <a:path w="633730" h="332739">
                <a:moveTo>
                  <a:pt x="577738" y="0"/>
                </a:moveTo>
                <a:lnTo>
                  <a:pt x="55384" y="0"/>
                </a:lnTo>
                <a:lnTo>
                  <a:pt x="33826" y="4355"/>
                </a:lnTo>
                <a:lnTo>
                  <a:pt x="16221" y="16232"/>
                </a:lnTo>
                <a:lnTo>
                  <a:pt x="4352" y="33849"/>
                </a:lnTo>
                <a:lnTo>
                  <a:pt x="0" y="55421"/>
                </a:lnTo>
                <a:lnTo>
                  <a:pt x="0" y="277102"/>
                </a:lnTo>
                <a:lnTo>
                  <a:pt x="4352" y="298675"/>
                </a:lnTo>
                <a:lnTo>
                  <a:pt x="16221" y="316291"/>
                </a:lnTo>
                <a:lnTo>
                  <a:pt x="33826" y="328168"/>
                </a:lnTo>
                <a:lnTo>
                  <a:pt x="55384" y="332524"/>
                </a:lnTo>
                <a:lnTo>
                  <a:pt x="577738" y="332524"/>
                </a:lnTo>
                <a:lnTo>
                  <a:pt x="599296" y="328168"/>
                </a:lnTo>
                <a:lnTo>
                  <a:pt x="616901" y="316291"/>
                </a:lnTo>
                <a:lnTo>
                  <a:pt x="628770" y="298675"/>
                </a:lnTo>
                <a:lnTo>
                  <a:pt x="633122" y="277102"/>
                </a:lnTo>
                <a:lnTo>
                  <a:pt x="633122" y="55421"/>
                </a:lnTo>
                <a:lnTo>
                  <a:pt x="628770" y="33849"/>
                </a:lnTo>
                <a:lnTo>
                  <a:pt x="616901" y="16232"/>
                </a:lnTo>
                <a:lnTo>
                  <a:pt x="599296" y="4355"/>
                </a:lnTo>
                <a:lnTo>
                  <a:pt x="577738" y="0"/>
                </a:lnTo>
                <a:close/>
              </a:path>
            </a:pathLst>
          </a:custGeom>
          <a:solidFill>
            <a:srgbClr val="CA41C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6009" y="2347711"/>
            <a:ext cx="633730" cy="332740"/>
          </a:xfrm>
          <a:custGeom>
            <a:avLst/>
            <a:gdLst/>
            <a:ahLst/>
            <a:cxnLst/>
            <a:rect l="l" t="t" r="r" b="b"/>
            <a:pathLst>
              <a:path w="633730" h="332739">
                <a:moveTo>
                  <a:pt x="0" y="55422"/>
                </a:moveTo>
                <a:lnTo>
                  <a:pt x="4352" y="33849"/>
                </a:lnTo>
                <a:lnTo>
                  <a:pt x="16221" y="16232"/>
                </a:lnTo>
                <a:lnTo>
                  <a:pt x="33826" y="4355"/>
                </a:lnTo>
                <a:lnTo>
                  <a:pt x="55384" y="0"/>
                </a:lnTo>
                <a:lnTo>
                  <a:pt x="577738" y="0"/>
                </a:lnTo>
                <a:lnTo>
                  <a:pt x="599296" y="4355"/>
                </a:lnTo>
                <a:lnTo>
                  <a:pt x="616901" y="16232"/>
                </a:lnTo>
                <a:lnTo>
                  <a:pt x="628770" y="33849"/>
                </a:lnTo>
                <a:lnTo>
                  <a:pt x="633122" y="55422"/>
                </a:lnTo>
                <a:lnTo>
                  <a:pt x="633122" y="277102"/>
                </a:lnTo>
                <a:lnTo>
                  <a:pt x="628770" y="298675"/>
                </a:lnTo>
                <a:lnTo>
                  <a:pt x="616901" y="316291"/>
                </a:lnTo>
                <a:lnTo>
                  <a:pt x="599296" y="328169"/>
                </a:lnTo>
                <a:lnTo>
                  <a:pt x="577738" y="332524"/>
                </a:lnTo>
                <a:lnTo>
                  <a:pt x="55384" y="332524"/>
                </a:lnTo>
                <a:lnTo>
                  <a:pt x="33826" y="328169"/>
                </a:lnTo>
                <a:lnTo>
                  <a:pt x="16221" y="316291"/>
                </a:lnTo>
                <a:lnTo>
                  <a:pt x="4352" y="298675"/>
                </a:lnTo>
                <a:lnTo>
                  <a:pt x="0" y="277102"/>
                </a:lnTo>
                <a:lnTo>
                  <a:pt x="0" y="55422"/>
                </a:lnTo>
                <a:close/>
              </a:path>
            </a:pathLst>
          </a:custGeom>
          <a:ln w="24391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0025" y="2347711"/>
            <a:ext cx="1232535" cy="332740"/>
          </a:xfrm>
          <a:custGeom>
            <a:avLst/>
            <a:gdLst/>
            <a:ahLst/>
            <a:cxnLst/>
            <a:rect l="l" t="t" r="r" b="b"/>
            <a:pathLst>
              <a:path w="1232535" h="332739">
                <a:moveTo>
                  <a:pt x="1176943" y="0"/>
                </a:moveTo>
                <a:lnTo>
                  <a:pt x="55384" y="0"/>
                </a:lnTo>
                <a:lnTo>
                  <a:pt x="33826" y="4355"/>
                </a:lnTo>
                <a:lnTo>
                  <a:pt x="16221" y="16232"/>
                </a:lnTo>
                <a:lnTo>
                  <a:pt x="4352" y="33849"/>
                </a:lnTo>
                <a:lnTo>
                  <a:pt x="0" y="55422"/>
                </a:lnTo>
                <a:lnTo>
                  <a:pt x="0" y="277102"/>
                </a:lnTo>
                <a:lnTo>
                  <a:pt x="4352" y="298675"/>
                </a:lnTo>
                <a:lnTo>
                  <a:pt x="16221" y="316291"/>
                </a:lnTo>
                <a:lnTo>
                  <a:pt x="33826" y="328168"/>
                </a:lnTo>
                <a:lnTo>
                  <a:pt x="55384" y="332524"/>
                </a:lnTo>
                <a:lnTo>
                  <a:pt x="1176943" y="332524"/>
                </a:lnTo>
                <a:lnTo>
                  <a:pt x="1198501" y="328168"/>
                </a:lnTo>
                <a:lnTo>
                  <a:pt x="1216106" y="316291"/>
                </a:lnTo>
                <a:lnTo>
                  <a:pt x="1227975" y="298675"/>
                </a:lnTo>
                <a:lnTo>
                  <a:pt x="1232327" y="277102"/>
                </a:lnTo>
                <a:lnTo>
                  <a:pt x="1232327" y="55422"/>
                </a:lnTo>
                <a:lnTo>
                  <a:pt x="1227975" y="33849"/>
                </a:lnTo>
                <a:lnTo>
                  <a:pt x="1216106" y="16232"/>
                </a:lnTo>
                <a:lnTo>
                  <a:pt x="1198501" y="4355"/>
                </a:lnTo>
                <a:lnTo>
                  <a:pt x="1176943" y="0"/>
                </a:lnTo>
                <a:close/>
              </a:path>
            </a:pathLst>
          </a:custGeom>
          <a:solidFill>
            <a:srgbClr val="CA41C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0025" y="2347711"/>
            <a:ext cx="1232535" cy="332740"/>
          </a:xfrm>
          <a:custGeom>
            <a:avLst/>
            <a:gdLst/>
            <a:ahLst/>
            <a:cxnLst/>
            <a:rect l="l" t="t" r="r" b="b"/>
            <a:pathLst>
              <a:path w="1232535" h="332739">
                <a:moveTo>
                  <a:pt x="0" y="55422"/>
                </a:moveTo>
                <a:lnTo>
                  <a:pt x="4352" y="33849"/>
                </a:lnTo>
                <a:lnTo>
                  <a:pt x="16221" y="16232"/>
                </a:lnTo>
                <a:lnTo>
                  <a:pt x="33826" y="4355"/>
                </a:lnTo>
                <a:lnTo>
                  <a:pt x="55384" y="0"/>
                </a:lnTo>
                <a:lnTo>
                  <a:pt x="1176943" y="0"/>
                </a:lnTo>
                <a:lnTo>
                  <a:pt x="1198501" y="4355"/>
                </a:lnTo>
                <a:lnTo>
                  <a:pt x="1216106" y="16232"/>
                </a:lnTo>
                <a:lnTo>
                  <a:pt x="1227975" y="33849"/>
                </a:lnTo>
                <a:lnTo>
                  <a:pt x="1232328" y="55422"/>
                </a:lnTo>
                <a:lnTo>
                  <a:pt x="1232328" y="277102"/>
                </a:lnTo>
                <a:lnTo>
                  <a:pt x="1227975" y="298674"/>
                </a:lnTo>
                <a:lnTo>
                  <a:pt x="1216106" y="316291"/>
                </a:lnTo>
                <a:lnTo>
                  <a:pt x="1198501" y="328169"/>
                </a:lnTo>
                <a:lnTo>
                  <a:pt x="1176943" y="332524"/>
                </a:lnTo>
                <a:lnTo>
                  <a:pt x="55384" y="332524"/>
                </a:lnTo>
                <a:lnTo>
                  <a:pt x="33826" y="328169"/>
                </a:lnTo>
                <a:lnTo>
                  <a:pt x="16221" y="316291"/>
                </a:lnTo>
                <a:lnTo>
                  <a:pt x="4352" y="298674"/>
                </a:lnTo>
                <a:lnTo>
                  <a:pt x="0" y="277102"/>
                </a:lnTo>
                <a:lnTo>
                  <a:pt x="0" y="55422"/>
                </a:lnTo>
                <a:close/>
              </a:path>
            </a:pathLst>
          </a:custGeom>
          <a:ln w="24393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6832" y="2680235"/>
            <a:ext cx="387985" cy="440690"/>
          </a:xfrm>
          <a:custGeom>
            <a:avLst/>
            <a:gdLst/>
            <a:ahLst/>
            <a:cxnLst/>
            <a:rect l="l" t="t" r="r" b="b"/>
            <a:pathLst>
              <a:path w="387985" h="440689">
                <a:moveTo>
                  <a:pt x="24377" y="367045"/>
                </a:moveTo>
                <a:lnTo>
                  <a:pt x="0" y="367045"/>
                </a:lnTo>
                <a:lnTo>
                  <a:pt x="36567" y="440228"/>
                </a:lnTo>
                <a:lnTo>
                  <a:pt x="67039" y="379242"/>
                </a:lnTo>
                <a:lnTo>
                  <a:pt x="24377" y="379242"/>
                </a:lnTo>
                <a:lnTo>
                  <a:pt x="24377" y="367045"/>
                </a:lnTo>
                <a:close/>
              </a:path>
              <a:path w="387985" h="440689">
                <a:moveTo>
                  <a:pt x="363550" y="207916"/>
                </a:moveTo>
                <a:lnTo>
                  <a:pt x="24377" y="207916"/>
                </a:lnTo>
                <a:lnTo>
                  <a:pt x="24377" y="379242"/>
                </a:lnTo>
                <a:lnTo>
                  <a:pt x="48755" y="379242"/>
                </a:lnTo>
                <a:lnTo>
                  <a:pt x="48755" y="232312"/>
                </a:lnTo>
                <a:lnTo>
                  <a:pt x="36567" y="232312"/>
                </a:lnTo>
                <a:lnTo>
                  <a:pt x="48755" y="220115"/>
                </a:lnTo>
                <a:lnTo>
                  <a:pt x="363550" y="220115"/>
                </a:lnTo>
                <a:lnTo>
                  <a:pt x="363550" y="207916"/>
                </a:lnTo>
                <a:close/>
              </a:path>
              <a:path w="387985" h="440689">
                <a:moveTo>
                  <a:pt x="73134" y="367045"/>
                </a:moveTo>
                <a:lnTo>
                  <a:pt x="48755" y="367045"/>
                </a:lnTo>
                <a:lnTo>
                  <a:pt x="48755" y="379242"/>
                </a:lnTo>
                <a:lnTo>
                  <a:pt x="67039" y="379242"/>
                </a:lnTo>
                <a:lnTo>
                  <a:pt x="73134" y="367045"/>
                </a:lnTo>
                <a:close/>
              </a:path>
              <a:path w="387985" h="440689">
                <a:moveTo>
                  <a:pt x="48755" y="220115"/>
                </a:moveTo>
                <a:lnTo>
                  <a:pt x="36567" y="232312"/>
                </a:lnTo>
                <a:lnTo>
                  <a:pt x="48755" y="232312"/>
                </a:lnTo>
                <a:lnTo>
                  <a:pt x="48755" y="220115"/>
                </a:lnTo>
                <a:close/>
              </a:path>
              <a:path w="387985" h="440689">
                <a:moveTo>
                  <a:pt x="387927" y="207916"/>
                </a:moveTo>
                <a:lnTo>
                  <a:pt x="375739" y="207916"/>
                </a:lnTo>
                <a:lnTo>
                  <a:pt x="363550" y="220115"/>
                </a:lnTo>
                <a:lnTo>
                  <a:pt x="48755" y="220115"/>
                </a:lnTo>
                <a:lnTo>
                  <a:pt x="48755" y="232312"/>
                </a:lnTo>
                <a:lnTo>
                  <a:pt x="387927" y="232312"/>
                </a:lnTo>
                <a:lnTo>
                  <a:pt x="387927" y="207916"/>
                </a:lnTo>
                <a:close/>
              </a:path>
              <a:path w="387985" h="440689">
                <a:moveTo>
                  <a:pt x="387927" y="0"/>
                </a:moveTo>
                <a:lnTo>
                  <a:pt x="363550" y="0"/>
                </a:lnTo>
                <a:lnTo>
                  <a:pt x="363550" y="220115"/>
                </a:lnTo>
                <a:lnTo>
                  <a:pt x="375739" y="207916"/>
                </a:lnTo>
                <a:lnTo>
                  <a:pt x="387927" y="207916"/>
                </a:lnTo>
                <a:lnTo>
                  <a:pt x="387927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4000" y="2680235"/>
            <a:ext cx="1004569" cy="440690"/>
          </a:xfrm>
          <a:custGeom>
            <a:avLst/>
            <a:gdLst/>
            <a:ahLst/>
            <a:cxnLst/>
            <a:rect l="l" t="t" r="r" b="b"/>
            <a:pathLst>
              <a:path w="1004570" h="440689">
                <a:moveTo>
                  <a:pt x="955337" y="367045"/>
                </a:moveTo>
                <a:lnTo>
                  <a:pt x="930958" y="367045"/>
                </a:lnTo>
                <a:lnTo>
                  <a:pt x="967525" y="440228"/>
                </a:lnTo>
                <a:lnTo>
                  <a:pt x="997998" y="379242"/>
                </a:lnTo>
                <a:lnTo>
                  <a:pt x="955337" y="379242"/>
                </a:lnTo>
                <a:lnTo>
                  <a:pt x="955337" y="367045"/>
                </a:lnTo>
                <a:close/>
              </a:path>
              <a:path w="1004570" h="440689">
                <a:moveTo>
                  <a:pt x="955337" y="220115"/>
                </a:moveTo>
                <a:lnTo>
                  <a:pt x="955337" y="379242"/>
                </a:lnTo>
                <a:lnTo>
                  <a:pt x="979714" y="379242"/>
                </a:lnTo>
                <a:lnTo>
                  <a:pt x="979714" y="232312"/>
                </a:lnTo>
                <a:lnTo>
                  <a:pt x="967525" y="232312"/>
                </a:lnTo>
                <a:lnTo>
                  <a:pt x="955337" y="220115"/>
                </a:lnTo>
                <a:close/>
              </a:path>
              <a:path w="1004570" h="440689">
                <a:moveTo>
                  <a:pt x="1004092" y="367045"/>
                </a:moveTo>
                <a:lnTo>
                  <a:pt x="979714" y="367045"/>
                </a:lnTo>
                <a:lnTo>
                  <a:pt x="979714" y="379242"/>
                </a:lnTo>
                <a:lnTo>
                  <a:pt x="997998" y="379242"/>
                </a:lnTo>
                <a:lnTo>
                  <a:pt x="1004092" y="367045"/>
                </a:lnTo>
                <a:close/>
              </a:path>
              <a:path w="1004570" h="440689">
                <a:moveTo>
                  <a:pt x="24378" y="0"/>
                </a:moveTo>
                <a:lnTo>
                  <a:pt x="0" y="0"/>
                </a:lnTo>
                <a:lnTo>
                  <a:pt x="0" y="232312"/>
                </a:lnTo>
                <a:lnTo>
                  <a:pt x="955337" y="232312"/>
                </a:lnTo>
                <a:lnTo>
                  <a:pt x="955337" y="220115"/>
                </a:lnTo>
                <a:lnTo>
                  <a:pt x="24378" y="220115"/>
                </a:lnTo>
                <a:lnTo>
                  <a:pt x="12189" y="207918"/>
                </a:lnTo>
                <a:lnTo>
                  <a:pt x="24378" y="207918"/>
                </a:lnTo>
                <a:lnTo>
                  <a:pt x="24378" y="0"/>
                </a:lnTo>
                <a:close/>
              </a:path>
              <a:path w="1004570" h="440689">
                <a:moveTo>
                  <a:pt x="979714" y="207918"/>
                </a:moveTo>
                <a:lnTo>
                  <a:pt x="24378" y="207918"/>
                </a:lnTo>
                <a:lnTo>
                  <a:pt x="24378" y="220115"/>
                </a:lnTo>
                <a:lnTo>
                  <a:pt x="955337" y="220115"/>
                </a:lnTo>
                <a:lnTo>
                  <a:pt x="967525" y="232312"/>
                </a:lnTo>
                <a:lnTo>
                  <a:pt x="979714" y="232312"/>
                </a:lnTo>
                <a:lnTo>
                  <a:pt x="979714" y="207918"/>
                </a:lnTo>
                <a:close/>
              </a:path>
              <a:path w="1004570" h="440689">
                <a:moveTo>
                  <a:pt x="24378" y="207918"/>
                </a:moveTo>
                <a:lnTo>
                  <a:pt x="12189" y="207918"/>
                </a:lnTo>
                <a:lnTo>
                  <a:pt x="24378" y="220115"/>
                </a:lnTo>
                <a:lnTo>
                  <a:pt x="24378" y="207918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5767" y="2347711"/>
            <a:ext cx="1458595" cy="332740"/>
          </a:xfrm>
          <a:custGeom>
            <a:avLst/>
            <a:gdLst/>
            <a:ahLst/>
            <a:cxnLst/>
            <a:rect l="l" t="t" r="r" b="b"/>
            <a:pathLst>
              <a:path w="1458595" h="332739">
                <a:moveTo>
                  <a:pt x="1403059" y="0"/>
                </a:moveTo>
                <a:lnTo>
                  <a:pt x="55383" y="0"/>
                </a:lnTo>
                <a:lnTo>
                  <a:pt x="33825" y="4355"/>
                </a:lnTo>
                <a:lnTo>
                  <a:pt x="16221" y="16232"/>
                </a:lnTo>
                <a:lnTo>
                  <a:pt x="4352" y="33849"/>
                </a:lnTo>
                <a:lnTo>
                  <a:pt x="0" y="55421"/>
                </a:lnTo>
                <a:lnTo>
                  <a:pt x="0" y="277102"/>
                </a:lnTo>
                <a:lnTo>
                  <a:pt x="4352" y="298675"/>
                </a:lnTo>
                <a:lnTo>
                  <a:pt x="16221" y="316291"/>
                </a:lnTo>
                <a:lnTo>
                  <a:pt x="33825" y="328168"/>
                </a:lnTo>
                <a:lnTo>
                  <a:pt x="55383" y="332524"/>
                </a:lnTo>
                <a:lnTo>
                  <a:pt x="1403059" y="332524"/>
                </a:lnTo>
                <a:lnTo>
                  <a:pt x="1424617" y="328168"/>
                </a:lnTo>
                <a:lnTo>
                  <a:pt x="1442222" y="316291"/>
                </a:lnTo>
                <a:lnTo>
                  <a:pt x="1454091" y="298675"/>
                </a:lnTo>
                <a:lnTo>
                  <a:pt x="1458443" y="277102"/>
                </a:lnTo>
                <a:lnTo>
                  <a:pt x="1458443" y="55421"/>
                </a:lnTo>
                <a:lnTo>
                  <a:pt x="1454091" y="33849"/>
                </a:lnTo>
                <a:lnTo>
                  <a:pt x="1442222" y="16232"/>
                </a:lnTo>
                <a:lnTo>
                  <a:pt x="1424617" y="4355"/>
                </a:lnTo>
                <a:lnTo>
                  <a:pt x="1403059" y="0"/>
                </a:lnTo>
                <a:close/>
              </a:path>
            </a:pathLst>
          </a:custGeom>
          <a:solidFill>
            <a:srgbClr val="E2A77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5767" y="2347711"/>
            <a:ext cx="1458595" cy="332740"/>
          </a:xfrm>
          <a:custGeom>
            <a:avLst/>
            <a:gdLst/>
            <a:ahLst/>
            <a:cxnLst/>
            <a:rect l="l" t="t" r="r" b="b"/>
            <a:pathLst>
              <a:path w="1458595" h="332739">
                <a:moveTo>
                  <a:pt x="0" y="55421"/>
                </a:moveTo>
                <a:lnTo>
                  <a:pt x="4352" y="33848"/>
                </a:lnTo>
                <a:lnTo>
                  <a:pt x="16221" y="16232"/>
                </a:lnTo>
                <a:lnTo>
                  <a:pt x="33825" y="4355"/>
                </a:lnTo>
                <a:lnTo>
                  <a:pt x="55383" y="0"/>
                </a:lnTo>
                <a:lnTo>
                  <a:pt x="1403059" y="0"/>
                </a:lnTo>
                <a:lnTo>
                  <a:pt x="1424617" y="4355"/>
                </a:lnTo>
                <a:lnTo>
                  <a:pt x="1442222" y="16232"/>
                </a:lnTo>
                <a:lnTo>
                  <a:pt x="1454091" y="33848"/>
                </a:lnTo>
                <a:lnTo>
                  <a:pt x="1458443" y="55421"/>
                </a:lnTo>
                <a:lnTo>
                  <a:pt x="1458443" y="277102"/>
                </a:lnTo>
                <a:lnTo>
                  <a:pt x="1454091" y="298675"/>
                </a:lnTo>
                <a:lnTo>
                  <a:pt x="1442222" y="316291"/>
                </a:lnTo>
                <a:lnTo>
                  <a:pt x="1424617" y="328169"/>
                </a:lnTo>
                <a:lnTo>
                  <a:pt x="1403059" y="332524"/>
                </a:lnTo>
                <a:lnTo>
                  <a:pt x="55383" y="332524"/>
                </a:lnTo>
                <a:lnTo>
                  <a:pt x="33825" y="328169"/>
                </a:lnTo>
                <a:lnTo>
                  <a:pt x="16221" y="316291"/>
                </a:lnTo>
                <a:lnTo>
                  <a:pt x="4352" y="298675"/>
                </a:lnTo>
                <a:lnTo>
                  <a:pt x="0" y="277102"/>
                </a:lnTo>
                <a:lnTo>
                  <a:pt x="0" y="55421"/>
                </a:lnTo>
                <a:close/>
              </a:path>
            </a:pathLst>
          </a:custGeom>
          <a:ln w="24393">
            <a:solidFill>
              <a:srgbClr val="E2A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3797" y="2347711"/>
            <a:ext cx="757555" cy="332740"/>
          </a:xfrm>
          <a:custGeom>
            <a:avLst/>
            <a:gdLst/>
            <a:ahLst/>
            <a:cxnLst/>
            <a:rect l="l" t="t" r="r" b="b"/>
            <a:pathLst>
              <a:path w="757554" h="332739">
                <a:moveTo>
                  <a:pt x="702101" y="0"/>
                </a:moveTo>
                <a:lnTo>
                  <a:pt x="55383" y="0"/>
                </a:lnTo>
                <a:lnTo>
                  <a:pt x="33826" y="4355"/>
                </a:lnTo>
                <a:lnTo>
                  <a:pt x="16221" y="16232"/>
                </a:lnTo>
                <a:lnTo>
                  <a:pt x="4352" y="33849"/>
                </a:lnTo>
                <a:lnTo>
                  <a:pt x="0" y="55421"/>
                </a:lnTo>
                <a:lnTo>
                  <a:pt x="0" y="277102"/>
                </a:lnTo>
                <a:lnTo>
                  <a:pt x="4352" y="298675"/>
                </a:lnTo>
                <a:lnTo>
                  <a:pt x="16221" y="316291"/>
                </a:lnTo>
                <a:lnTo>
                  <a:pt x="33826" y="328168"/>
                </a:lnTo>
                <a:lnTo>
                  <a:pt x="55383" y="332524"/>
                </a:lnTo>
                <a:lnTo>
                  <a:pt x="702101" y="332524"/>
                </a:lnTo>
                <a:lnTo>
                  <a:pt x="723659" y="328168"/>
                </a:lnTo>
                <a:lnTo>
                  <a:pt x="741263" y="316291"/>
                </a:lnTo>
                <a:lnTo>
                  <a:pt x="753132" y="298675"/>
                </a:lnTo>
                <a:lnTo>
                  <a:pt x="757485" y="277102"/>
                </a:lnTo>
                <a:lnTo>
                  <a:pt x="757485" y="55421"/>
                </a:lnTo>
                <a:lnTo>
                  <a:pt x="753132" y="33849"/>
                </a:lnTo>
                <a:lnTo>
                  <a:pt x="741263" y="16232"/>
                </a:lnTo>
                <a:lnTo>
                  <a:pt x="723659" y="4355"/>
                </a:lnTo>
                <a:lnTo>
                  <a:pt x="702101" y="0"/>
                </a:lnTo>
                <a:close/>
              </a:path>
            </a:pathLst>
          </a:custGeom>
          <a:solidFill>
            <a:srgbClr val="E2A77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3797" y="2347711"/>
            <a:ext cx="757555" cy="332740"/>
          </a:xfrm>
          <a:custGeom>
            <a:avLst/>
            <a:gdLst/>
            <a:ahLst/>
            <a:cxnLst/>
            <a:rect l="l" t="t" r="r" b="b"/>
            <a:pathLst>
              <a:path w="757554" h="332739">
                <a:moveTo>
                  <a:pt x="0" y="55421"/>
                </a:moveTo>
                <a:lnTo>
                  <a:pt x="4352" y="33849"/>
                </a:lnTo>
                <a:lnTo>
                  <a:pt x="16221" y="16232"/>
                </a:lnTo>
                <a:lnTo>
                  <a:pt x="33826" y="4355"/>
                </a:lnTo>
                <a:lnTo>
                  <a:pt x="55384" y="0"/>
                </a:lnTo>
                <a:lnTo>
                  <a:pt x="702101" y="0"/>
                </a:lnTo>
                <a:lnTo>
                  <a:pt x="723659" y="4355"/>
                </a:lnTo>
                <a:lnTo>
                  <a:pt x="741263" y="16232"/>
                </a:lnTo>
                <a:lnTo>
                  <a:pt x="753133" y="33849"/>
                </a:lnTo>
                <a:lnTo>
                  <a:pt x="757485" y="55421"/>
                </a:lnTo>
                <a:lnTo>
                  <a:pt x="757485" y="277102"/>
                </a:lnTo>
                <a:lnTo>
                  <a:pt x="753133" y="298675"/>
                </a:lnTo>
                <a:lnTo>
                  <a:pt x="741263" y="316291"/>
                </a:lnTo>
                <a:lnTo>
                  <a:pt x="723659" y="328169"/>
                </a:lnTo>
                <a:lnTo>
                  <a:pt x="702101" y="332524"/>
                </a:lnTo>
                <a:lnTo>
                  <a:pt x="55384" y="332524"/>
                </a:lnTo>
                <a:lnTo>
                  <a:pt x="33826" y="328169"/>
                </a:lnTo>
                <a:lnTo>
                  <a:pt x="16221" y="316291"/>
                </a:lnTo>
                <a:lnTo>
                  <a:pt x="4352" y="298675"/>
                </a:lnTo>
                <a:lnTo>
                  <a:pt x="0" y="277102"/>
                </a:lnTo>
                <a:lnTo>
                  <a:pt x="0" y="55421"/>
                </a:lnTo>
                <a:close/>
              </a:path>
            </a:pathLst>
          </a:custGeom>
          <a:ln w="24391">
            <a:solidFill>
              <a:srgbClr val="E2A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7069" y="2680235"/>
            <a:ext cx="450215" cy="440690"/>
          </a:xfrm>
          <a:custGeom>
            <a:avLst/>
            <a:gdLst/>
            <a:ahLst/>
            <a:cxnLst/>
            <a:rect l="l" t="t" r="r" b="b"/>
            <a:pathLst>
              <a:path w="450215" h="440689">
                <a:moveTo>
                  <a:pt x="24378" y="367046"/>
                </a:moveTo>
                <a:lnTo>
                  <a:pt x="0" y="367046"/>
                </a:lnTo>
                <a:lnTo>
                  <a:pt x="36567" y="440230"/>
                </a:lnTo>
                <a:lnTo>
                  <a:pt x="67039" y="379243"/>
                </a:lnTo>
                <a:lnTo>
                  <a:pt x="24378" y="379243"/>
                </a:lnTo>
                <a:lnTo>
                  <a:pt x="24378" y="367046"/>
                </a:lnTo>
                <a:close/>
              </a:path>
              <a:path w="450215" h="440689">
                <a:moveTo>
                  <a:pt x="425730" y="207918"/>
                </a:moveTo>
                <a:lnTo>
                  <a:pt x="24378" y="207918"/>
                </a:lnTo>
                <a:lnTo>
                  <a:pt x="24378" y="379243"/>
                </a:lnTo>
                <a:lnTo>
                  <a:pt x="48756" y="379243"/>
                </a:lnTo>
                <a:lnTo>
                  <a:pt x="48756" y="232312"/>
                </a:lnTo>
                <a:lnTo>
                  <a:pt x="36567" y="232312"/>
                </a:lnTo>
                <a:lnTo>
                  <a:pt x="48756" y="220115"/>
                </a:lnTo>
                <a:lnTo>
                  <a:pt x="425730" y="220115"/>
                </a:lnTo>
                <a:lnTo>
                  <a:pt x="425730" y="207918"/>
                </a:lnTo>
                <a:close/>
              </a:path>
              <a:path w="450215" h="440689">
                <a:moveTo>
                  <a:pt x="73134" y="367046"/>
                </a:moveTo>
                <a:lnTo>
                  <a:pt x="48756" y="367046"/>
                </a:lnTo>
                <a:lnTo>
                  <a:pt x="48756" y="379243"/>
                </a:lnTo>
                <a:lnTo>
                  <a:pt x="67039" y="379243"/>
                </a:lnTo>
                <a:lnTo>
                  <a:pt x="73134" y="367046"/>
                </a:lnTo>
                <a:close/>
              </a:path>
              <a:path w="450215" h="440689">
                <a:moveTo>
                  <a:pt x="48756" y="220115"/>
                </a:moveTo>
                <a:lnTo>
                  <a:pt x="36567" y="232312"/>
                </a:lnTo>
                <a:lnTo>
                  <a:pt x="48756" y="232312"/>
                </a:lnTo>
                <a:lnTo>
                  <a:pt x="48756" y="220115"/>
                </a:lnTo>
                <a:close/>
              </a:path>
              <a:path w="450215" h="440689">
                <a:moveTo>
                  <a:pt x="450109" y="207918"/>
                </a:moveTo>
                <a:lnTo>
                  <a:pt x="437920" y="207918"/>
                </a:lnTo>
                <a:lnTo>
                  <a:pt x="425730" y="220115"/>
                </a:lnTo>
                <a:lnTo>
                  <a:pt x="48756" y="220115"/>
                </a:lnTo>
                <a:lnTo>
                  <a:pt x="48756" y="232312"/>
                </a:lnTo>
                <a:lnTo>
                  <a:pt x="450109" y="232312"/>
                </a:lnTo>
                <a:lnTo>
                  <a:pt x="450109" y="207918"/>
                </a:lnTo>
                <a:close/>
              </a:path>
              <a:path w="450215" h="440689">
                <a:moveTo>
                  <a:pt x="450109" y="0"/>
                </a:moveTo>
                <a:lnTo>
                  <a:pt x="425730" y="0"/>
                </a:lnTo>
                <a:lnTo>
                  <a:pt x="425730" y="220115"/>
                </a:lnTo>
                <a:lnTo>
                  <a:pt x="437920" y="207918"/>
                </a:lnTo>
                <a:lnTo>
                  <a:pt x="450109" y="207918"/>
                </a:lnTo>
                <a:lnTo>
                  <a:pt x="450109" y="0"/>
                </a:lnTo>
                <a:close/>
              </a:path>
            </a:pathLst>
          </a:custGeom>
          <a:solidFill>
            <a:srgbClr val="E2A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7230" y="2680235"/>
            <a:ext cx="427990" cy="1197610"/>
          </a:xfrm>
          <a:custGeom>
            <a:avLst/>
            <a:gdLst/>
            <a:ahLst/>
            <a:cxnLst/>
            <a:rect l="l" t="t" r="r" b="b"/>
            <a:pathLst>
              <a:path w="427990" h="1197610">
                <a:moveTo>
                  <a:pt x="24377" y="1123824"/>
                </a:moveTo>
                <a:lnTo>
                  <a:pt x="0" y="1123824"/>
                </a:lnTo>
                <a:lnTo>
                  <a:pt x="36567" y="1197008"/>
                </a:lnTo>
                <a:lnTo>
                  <a:pt x="67039" y="1136021"/>
                </a:lnTo>
                <a:lnTo>
                  <a:pt x="24377" y="1136021"/>
                </a:lnTo>
                <a:lnTo>
                  <a:pt x="24377" y="1123824"/>
                </a:lnTo>
                <a:close/>
              </a:path>
              <a:path w="427990" h="1197610">
                <a:moveTo>
                  <a:pt x="403120" y="586306"/>
                </a:moveTo>
                <a:lnTo>
                  <a:pt x="24377" y="586306"/>
                </a:lnTo>
                <a:lnTo>
                  <a:pt x="24377" y="1136021"/>
                </a:lnTo>
                <a:lnTo>
                  <a:pt x="48755" y="1136021"/>
                </a:lnTo>
                <a:lnTo>
                  <a:pt x="48755" y="610701"/>
                </a:lnTo>
                <a:lnTo>
                  <a:pt x="36567" y="610701"/>
                </a:lnTo>
                <a:lnTo>
                  <a:pt x="48755" y="598504"/>
                </a:lnTo>
                <a:lnTo>
                  <a:pt x="403120" y="598504"/>
                </a:lnTo>
                <a:lnTo>
                  <a:pt x="403120" y="586306"/>
                </a:lnTo>
                <a:close/>
              </a:path>
              <a:path w="427990" h="1197610">
                <a:moveTo>
                  <a:pt x="73134" y="1123824"/>
                </a:moveTo>
                <a:lnTo>
                  <a:pt x="48755" y="1123824"/>
                </a:lnTo>
                <a:lnTo>
                  <a:pt x="48755" y="1136021"/>
                </a:lnTo>
                <a:lnTo>
                  <a:pt x="67039" y="1136021"/>
                </a:lnTo>
                <a:lnTo>
                  <a:pt x="73134" y="1123824"/>
                </a:lnTo>
                <a:close/>
              </a:path>
              <a:path w="427990" h="1197610">
                <a:moveTo>
                  <a:pt x="48755" y="598504"/>
                </a:moveTo>
                <a:lnTo>
                  <a:pt x="36567" y="610701"/>
                </a:lnTo>
                <a:lnTo>
                  <a:pt x="48755" y="610701"/>
                </a:lnTo>
                <a:lnTo>
                  <a:pt x="48755" y="598504"/>
                </a:lnTo>
                <a:close/>
              </a:path>
              <a:path w="427990" h="1197610">
                <a:moveTo>
                  <a:pt x="427498" y="586306"/>
                </a:moveTo>
                <a:lnTo>
                  <a:pt x="415310" y="586306"/>
                </a:lnTo>
                <a:lnTo>
                  <a:pt x="403120" y="598504"/>
                </a:lnTo>
                <a:lnTo>
                  <a:pt x="48755" y="598504"/>
                </a:lnTo>
                <a:lnTo>
                  <a:pt x="48755" y="610701"/>
                </a:lnTo>
                <a:lnTo>
                  <a:pt x="427498" y="610701"/>
                </a:lnTo>
                <a:lnTo>
                  <a:pt x="427498" y="586306"/>
                </a:lnTo>
                <a:close/>
              </a:path>
              <a:path w="427990" h="1197610">
                <a:moveTo>
                  <a:pt x="427498" y="0"/>
                </a:moveTo>
                <a:lnTo>
                  <a:pt x="403120" y="0"/>
                </a:lnTo>
                <a:lnTo>
                  <a:pt x="403120" y="598504"/>
                </a:lnTo>
                <a:lnTo>
                  <a:pt x="415310" y="586306"/>
                </a:lnTo>
                <a:lnTo>
                  <a:pt x="427498" y="586306"/>
                </a:lnTo>
                <a:lnTo>
                  <a:pt x="427498" y="0"/>
                </a:lnTo>
                <a:close/>
              </a:path>
            </a:pathLst>
          </a:custGeom>
          <a:solidFill>
            <a:srgbClr val="E2A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59738" y="2347711"/>
            <a:ext cx="1127760" cy="332740"/>
          </a:xfrm>
          <a:custGeom>
            <a:avLst/>
            <a:gdLst/>
            <a:ahLst/>
            <a:cxnLst/>
            <a:rect l="l" t="t" r="r" b="b"/>
            <a:pathLst>
              <a:path w="1127759" h="332739">
                <a:moveTo>
                  <a:pt x="1072362" y="0"/>
                </a:moveTo>
                <a:lnTo>
                  <a:pt x="55384" y="0"/>
                </a:lnTo>
                <a:lnTo>
                  <a:pt x="33826" y="4355"/>
                </a:lnTo>
                <a:lnTo>
                  <a:pt x="16221" y="16232"/>
                </a:lnTo>
                <a:lnTo>
                  <a:pt x="4352" y="33849"/>
                </a:lnTo>
                <a:lnTo>
                  <a:pt x="0" y="55422"/>
                </a:lnTo>
                <a:lnTo>
                  <a:pt x="0" y="277102"/>
                </a:lnTo>
                <a:lnTo>
                  <a:pt x="4352" y="298675"/>
                </a:lnTo>
                <a:lnTo>
                  <a:pt x="16221" y="316291"/>
                </a:lnTo>
                <a:lnTo>
                  <a:pt x="33826" y="328168"/>
                </a:lnTo>
                <a:lnTo>
                  <a:pt x="55384" y="332524"/>
                </a:lnTo>
                <a:lnTo>
                  <a:pt x="1072362" y="332524"/>
                </a:lnTo>
                <a:lnTo>
                  <a:pt x="1093920" y="328168"/>
                </a:lnTo>
                <a:lnTo>
                  <a:pt x="1111525" y="316291"/>
                </a:lnTo>
                <a:lnTo>
                  <a:pt x="1123394" y="298675"/>
                </a:lnTo>
                <a:lnTo>
                  <a:pt x="1127747" y="277102"/>
                </a:lnTo>
                <a:lnTo>
                  <a:pt x="1127747" y="55422"/>
                </a:lnTo>
                <a:lnTo>
                  <a:pt x="1123394" y="33849"/>
                </a:lnTo>
                <a:lnTo>
                  <a:pt x="1111525" y="16232"/>
                </a:lnTo>
                <a:lnTo>
                  <a:pt x="1093920" y="4355"/>
                </a:lnTo>
                <a:lnTo>
                  <a:pt x="1072362" y="0"/>
                </a:lnTo>
                <a:close/>
              </a:path>
            </a:pathLst>
          </a:custGeom>
          <a:solidFill>
            <a:srgbClr val="FA92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59738" y="2347711"/>
            <a:ext cx="1127760" cy="332740"/>
          </a:xfrm>
          <a:custGeom>
            <a:avLst/>
            <a:gdLst/>
            <a:ahLst/>
            <a:cxnLst/>
            <a:rect l="l" t="t" r="r" b="b"/>
            <a:pathLst>
              <a:path w="1127759" h="332739">
                <a:moveTo>
                  <a:pt x="0" y="55422"/>
                </a:moveTo>
                <a:lnTo>
                  <a:pt x="4352" y="33849"/>
                </a:lnTo>
                <a:lnTo>
                  <a:pt x="16221" y="16232"/>
                </a:lnTo>
                <a:lnTo>
                  <a:pt x="33826" y="4355"/>
                </a:lnTo>
                <a:lnTo>
                  <a:pt x="55384" y="0"/>
                </a:lnTo>
                <a:lnTo>
                  <a:pt x="1072362" y="0"/>
                </a:lnTo>
                <a:lnTo>
                  <a:pt x="1093920" y="4355"/>
                </a:lnTo>
                <a:lnTo>
                  <a:pt x="1111525" y="16232"/>
                </a:lnTo>
                <a:lnTo>
                  <a:pt x="1123395" y="33849"/>
                </a:lnTo>
                <a:lnTo>
                  <a:pt x="1127747" y="55422"/>
                </a:lnTo>
                <a:lnTo>
                  <a:pt x="1127747" y="277102"/>
                </a:lnTo>
                <a:lnTo>
                  <a:pt x="1123395" y="298674"/>
                </a:lnTo>
                <a:lnTo>
                  <a:pt x="1111525" y="316291"/>
                </a:lnTo>
                <a:lnTo>
                  <a:pt x="1093920" y="328169"/>
                </a:lnTo>
                <a:lnTo>
                  <a:pt x="1072362" y="332524"/>
                </a:lnTo>
                <a:lnTo>
                  <a:pt x="55384" y="332524"/>
                </a:lnTo>
                <a:lnTo>
                  <a:pt x="33826" y="328169"/>
                </a:lnTo>
                <a:lnTo>
                  <a:pt x="16221" y="316291"/>
                </a:lnTo>
                <a:lnTo>
                  <a:pt x="4352" y="298674"/>
                </a:lnTo>
                <a:lnTo>
                  <a:pt x="0" y="277102"/>
                </a:lnTo>
                <a:lnTo>
                  <a:pt x="0" y="55422"/>
                </a:lnTo>
                <a:close/>
              </a:path>
            </a:pathLst>
          </a:custGeom>
          <a:ln w="24393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634" y="2680235"/>
            <a:ext cx="734695" cy="2322830"/>
          </a:xfrm>
          <a:custGeom>
            <a:avLst/>
            <a:gdLst/>
            <a:ahLst/>
            <a:cxnLst/>
            <a:rect l="l" t="t" r="r" b="b"/>
            <a:pathLst>
              <a:path w="734695" h="2322829">
                <a:moveTo>
                  <a:pt x="24377" y="2249512"/>
                </a:moveTo>
                <a:lnTo>
                  <a:pt x="0" y="2249512"/>
                </a:lnTo>
                <a:lnTo>
                  <a:pt x="36567" y="2322696"/>
                </a:lnTo>
                <a:lnTo>
                  <a:pt x="67039" y="2261709"/>
                </a:lnTo>
                <a:lnTo>
                  <a:pt x="24377" y="2261709"/>
                </a:lnTo>
                <a:lnTo>
                  <a:pt x="24377" y="2249512"/>
                </a:lnTo>
                <a:close/>
              </a:path>
              <a:path w="734695" h="2322829">
                <a:moveTo>
                  <a:pt x="709789" y="1149150"/>
                </a:moveTo>
                <a:lnTo>
                  <a:pt x="24377" y="1149150"/>
                </a:lnTo>
                <a:lnTo>
                  <a:pt x="24377" y="2261709"/>
                </a:lnTo>
                <a:lnTo>
                  <a:pt x="48755" y="2261709"/>
                </a:lnTo>
                <a:lnTo>
                  <a:pt x="48755" y="1173546"/>
                </a:lnTo>
                <a:lnTo>
                  <a:pt x="36567" y="1173546"/>
                </a:lnTo>
                <a:lnTo>
                  <a:pt x="48755" y="1161348"/>
                </a:lnTo>
                <a:lnTo>
                  <a:pt x="709789" y="1161348"/>
                </a:lnTo>
                <a:lnTo>
                  <a:pt x="709789" y="1149150"/>
                </a:lnTo>
                <a:close/>
              </a:path>
              <a:path w="734695" h="2322829">
                <a:moveTo>
                  <a:pt x="73134" y="2249512"/>
                </a:moveTo>
                <a:lnTo>
                  <a:pt x="48755" y="2249512"/>
                </a:lnTo>
                <a:lnTo>
                  <a:pt x="48755" y="2261709"/>
                </a:lnTo>
                <a:lnTo>
                  <a:pt x="67039" y="2261709"/>
                </a:lnTo>
                <a:lnTo>
                  <a:pt x="73134" y="2249512"/>
                </a:lnTo>
                <a:close/>
              </a:path>
              <a:path w="734695" h="2322829">
                <a:moveTo>
                  <a:pt x="48755" y="1161348"/>
                </a:moveTo>
                <a:lnTo>
                  <a:pt x="36567" y="1173546"/>
                </a:lnTo>
                <a:lnTo>
                  <a:pt x="48755" y="1173546"/>
                </a:lnTo>
                <a:lnTo>
                  <a:pt x="48755" y="1161348"/>
                </a:lnTo>
                <a:close/>
              </a:path>
              <a:path w="734695" h="2322829">
                <a:moveTo>
                  <a:pt x="734166" y="1149150"/>
                </a:moveTo>
                <a:lnTo>
                  <a:pt x="721978" y="1149150"/>
                </a:lnTo>
                <a:lnTo>
                  <a:pt x="709789" y="1161348"/>
                </a:lnTo>
                <a:lnTo>
                  <a:pt x="48755" y="1161348"/>
                </a:lnTo>
                <a:lnTo>
                  <a:pt x="48755" y="1173546"/>
                </a:lnTo>
                <a:lnTo>
                  <a:pt x="734166" y="1173546"/>
                </a:lnTo>
                <a:lnTo>
                  <a:pt x="734166" y="1149150"/>
                </a:lnTo>
                <a:close/>
              </a:path>
              <a:path w="734695" h="2322829">
                <a:moveTo>
                  <a:pt x="734166" y="0"/>
                </a:moveTo>
                <a:lnTo>
                  <a:pt x="709789" y="0"/>
                </a:lnTo>
                <a:lnTo>
                  <a:pt x="709789" y="1161348"/>
                </a:lnTo>
                <a:lnTo>
                  <a:pt x="721978" y="1149150"/>
                </a:lnTo>
                <a:lnTo>
                  <a:pt x="734166" y="1149150"/>
                </a:lnTo>
                <a:lnTo>
                  <a:pt x="73416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3915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useState() </a:t>
            </a:r>
            <a:r>
              <a:rPr spc="140" dirty="0"/>
              <a:t>vs</a:t>
            </a:r>
            <a:r>
              <a:rPr spc="-235" dirty="0"/>
              <a:t> </a:t>
            </a:r>
            <a:r>
              <a:rPr spc="204" dirty="0"/>
              <a:t>useReducer()</a:t>
            </a:r>
          </a:p>
        </p:txBody>
      </p:sp>
      <p:sp>
        <p:nvSpPr>
          <p:cNvPr id="3" name="object 3"/>
          <p:cNvSpPr/>
          <p:nvPr/>
        </p:nvSpPr>
        <p:spPr>
          <a:xfrm>
            <a:off x="1360722" y="2027496"/>
            <a:ext cx="7959725" cy="1108710"/>
          </a:xfrm>
          <a:custGeom>
            <a:avLst/>
            <a:gdLst/>
            <a:ahLst/>
            <a:cxnLst/>
            <a:rect l="l" t="t" r="r" b="b"/>
            <a:pathLst>
              <a:path w="7959725" h="1108710">
                <a:moveTo>
                  <a:pt x="7774592" y="0"/>
                </a:moveTo>
                <a:lnTo>
                  <a:pt x="184663" y="0"/>
                </a:lnTo>
                <a:lnTo>
                  <a:pt x="135572" y="6600"/>
                </a:lnTo>
                <a:lnTo>
                  <a:pt x="91459" y="25229"/>
                </a:lnTo>
                <a:lnTo>
                  <a:pt x="54086" y="54123"/>
                </a:lnTo>
                <a:lnTo>
                  <a:pt x="25211" y="91522"/>
                </a:lnTo>
                <a:lnTo>
                  <a:pt x="6596" y="135664"/>
                </a:lnTo>
                <a:lnTo>
                  <a:pt x="0" y="184788"/>
                </a:lnTo>
                <a:lnTo>
                  <a:pt x="0" y="923927"/>
                </a:lnTo>
                <a:lnTo>
                  <a:pt x="6596" y="973051"/>
                </a:lnTo>
                <a:lnTo>
                  <a:pt x="25211" y="1017193"/>
                </a:lnTo>
                <a:lnTo>
                  <a:pt x="54086" y="1054592"/>
                </a:lnTo>
                <a:lnTo>
                  <a:pt x="91459" y="1083487"/>
                </a:lnTo>
                <a:lnTo>
                  <a:pt x="135572" y="1102115"/>
                </a:lnTo>
                <a:lnTo>
                  <a:pt x="184663" y="1108716"/>
                </a:lnTo>
                <a:lnTo>
                  <a:pt x="7774592" y="1108716"/>
                </a:lnTo>
                <a:lnTo>
                  <a:pt x="7823683" y="1102115"/>
                </a:lnTo>
                <a:lnTo>
                  <a:pt x="7867795" y="1083487"/>
                </a:lnTo>
                <a:lnTo>
                  <a:pt x="7905168" y="1054592"/>
                </a:lnTo>
                <a:lnTo>
                  <a:pt x="7934043" y="1017193"/>
                </a:lnTo>
                <a:lnTo>
                  <a:pt x="7952658" y="973051"/>
                </a:lnTo>
                <a:lnTo>
                  <a:pt x="7959255" y="923927"/>
                </a:lnTo>
                <a:lnTo>
                  <a:pt x="7959255" y="184788"/>
                </a:lnTo>
                <a:lnTo>
                  <a:pt x="7952658" y="135664"/>
                </a:lnTo>
                <a:lnTo>
                  <a:pt x="7934043" y="91522"/>
                </a:lnTo>
                <a:lnTo>
                  <a:pt x="7905168" y="54123"/>
                </a:lnTo>
                <a:lnTo>
                  <a:pt x="7867795" y="25229"/>
                </a:lnTo>
                <a:lnTo>
                  <a:pt x="7823683" y="6600"/>
                </a:lnTo>
                <a:lnTo>
                  <a:pt x="7774592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0722" y="2027496"/>
            <a:ext cx="7959725" cy="1108710"/>
          </a:xfrm>
          <a:custGeom>
            <a:avLst/>
            <a:gdLst/>
            <a:ahLst/>
            <a:cxnLst/>
            <a:rect l="l" t="t" r="r" b="b"/>
            <a:pathLst>
              <a:path w="7959725" h="1108710">
                <a:moveTo>
                  <a:pt x="0" y="184788"/>
                </a:moveTo>
                <a:lnTo>
                  <a:pt x="6596" y="135664"/>
                </a:lnTo>
                <a:lnTo>
                  <a:pt x="25211" y="91522"/>
                </a:lnTo>
                <a:lnTo>
                  <a:pt x="54086" y="54123"/>
                </a:lnTo>
                <a:lnTo>
                  <a:pt x="91459" y="25229"/>
                </a:lnTo>
                <a:lnTo>
                  <a:pt x="135572" y="6600"/>
                </a:lnTo>
                <a:lnTo>
                  <a:pt x="184662" y="0"/>
                </a:lnTo>
                <a:lnTo>
                  <a:pt x="7774592" y="0"/>
                </a:lnTo>
                <a:lnTo>
                  <a:pt x="7823683" y="6600"/>
                </a:lnTo>
                <a:lnTo>
                  <a:pt x="7867795" y="25229"/>
                </a:lnTo>
                <a:lnTo>
                  <a:pt x="7905168" y="54123"/>
                </a:lnTo>
                <a:lnTo>
                  <a:pt x="7934043" y="91522"/>
                </a:lnTo>
                <a:lnTo>
                  <a:pt x="7952659" y="135664"/>
                </a:lnTo>
                <a:lnTo>
                  <a:pt x="7959255" y="184788"/>
                </a:lnTo>
                <a:lnTo>
                  <a:pt x="7959255" y="923926"/>
                </a:lnTo>
                <a:lnTo>
                  <a:pt x="7952659" y="973051"/>
                </a:lnTo>
                <a:lnTo>
                  <a:pt x="7934043" y="1017193"/>
                </a:lnTo>
                <a:lnTo>
                  <a:pt x="7905168" y="1054592"/>
                </a:lnTo>
                <a:lnTo>
                  <a:pt x="7867795" y="1083487"/>
                </a:lnTo>
                <a:lnTo>
                  <a:pt x="7823683" y="1102115"/>
                </a:lnTo>
                <a:lnTo>
                  <a:pt x="7774592" y="1108716"/>
                </a:lnTo>
                <a:lnTo>
                  <a:pt x="184662" y="1108716"/>
                </a:lnTo>
                <a:lnTo>
                  <a:pt x="135572" y="1102115"/>
                </a:lnTo>
                <a:lnTo>
                  <a:pt x="91459" y="1083487"/>
                </a:lnTo>
                <a:lnTo>
                  <a:pt x="54086" y="1054592"/>
                </a:lnTo>
                <a:lnTo>
                  <a:pt x="25211" y="1017193"/>
                </a:lnTo>
                <a:lnTo>
                  <a:pt x="6596" y="973051"/>
                </a:lnTo>
                <a:lnTo>
                  <a:pt x="0" y="923926"/>
                </a:lnTo>
                <a:lnTo>
                  <a:pt x="0" y="184788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0077" y="2336162"/>
            <a:ext cx="702055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 marR="5080" indent="-9271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Generally,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you’ll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know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useReducer() 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500" spc="-1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15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useState() 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cumbersome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you’re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lot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bugs/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unintended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behaviors)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4574" y="3512384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39" y="25957"/>
                </a:lnTo>
                <a:lnTo>
                  <a:pt x="6959" y="54127"/>
                </a:lnTo>
                <a:lnTo>
                  <a:pt x="0" y="88624"/>
                </a:lnTo>
                <a:lnTo>
                  <a:pt x="0" y="443106"/>
                </a:lnTo>
                <a:lnTo>
                  <a:pt x="6959" y="477603"/>
                </a:lnTo>
                <a:lnTo>
                  <a:pt x="25939" y="505773"/>
                </a:lnTo>
                <a:lnTo>
                  <a:pt x="54091" y="524766"/>
                </a:lnTo>
                <a:lnTo>
                  <a:pt x="88564" y="531731"/>
                </a:lnTo>
                <a:lnTo>
                  <a:pt x="4173708" y="531731"/>
                </a:lnTo>
                <a:lnTo>
                  <a:pt x="4208182" y="524766"/>
                </a:lnTo>
                <a:lnTo>
                  <a:pt x="4236333" y="505773"/>
                </a:lnTo>
                <a:lnTo>
                  <a:pt x="4255313" y="477603"/>
                </a:lnTo>
                <a:lnTo>
                  <a:pt x="4262273" y="443106"/>
                </a:lnTo>
                <a:lnTo>
                  <a:pt x="4262273" y="88624"/>
                </a:lnTo>
                <a:lnTo>
                  <a:pt x="4255313" y="54127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574" y="3512384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2221" y="3652898"/>
            <a:ext cx="9874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u</a:t>
            </a:r>
            <a:r>
              <a:rPr sz="1500" b="1" spc="5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500" b="1" spc="-12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500" b="1" spc="2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1500" b="1" spc="12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5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500" b="1" spc="13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500" b="1" spc="-1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5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3854" y="3512384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3" y="0"/>
                </a:lnTo>
                <a:lnTo>
                  <a:pt x="54090" y="6964"/>
                </a:lnTo>
                <a:lnTo>
                  <a:pt x="25939" y="25957"/>
                </a:lnTo>
                <a:lnTo>
                  <a:pt x="6959" y="54127"/>
                </a:lnTo>
                <a:lnTo>
                  <a:pt x="0" y="88624"/>
                </a:lnTo>
                <a:lnTo>
                  <a:pt x="0" y="443106"/>
                </a:lnTo>
                <a:lnTo>
                  <a:pt x="6959" y="477603"/>
                </a:lnTo>
                <a:lnTo>
                  <a:pt x="25939" y="505773"/>
                </a:lnTo>
                <a:lnTo>
                  <a:pt x="54090" y="524766"/>
                </a:lnTo>
                <a:lnTo>
                  <a:pt x="88563" y="531731"/>
                </a:lnTo>
                <a:lnTo>
                  <a:pt x="4173708" y="531731"/>
                </a:lnTo>
                <a:lnTo>
                  <a:pt x="4208182" y="524766"/>
                </a:lnTo>
                <a:lnTo>
                  <a:pt x="4236332" y="505773"/>
                </a:lnTo>
                <a:lnTo>
                  <a:pt x="4255312" y="477603"/>
                </a:lnTo>
                <a:lnTo>
                  <a:pt x="4262272" y="443106"/>
                </a:lnTo>
                <a:lnTo>
                  <a:pt x="4262272" y="88624"/>
                </a:lnTo>
                <a:lnTo>
                  <a:pt x="4255312" y="54127"/>
                </a:lnTo>
                <a:lnTo>
                  <a:pt x="4236332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3854" y="3512384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51484" y="3652898"/>
            <a:ext cx="12471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useReducer()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4574" y="4225129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39" y="25957"/>
                </a:lnTo>
                <a:lnTo>
                  <a:pt x="6959" y="54128"/>
                </a:lnTo>
                <a:lnTo>
                  <a:pt x="0" y="88625"/>
                </a:lnTo>
                <a:lnTo>
                  <a:pt x="0" y="443106"/>
                </a:lnTo>
                <a:lnTo>
                  <a:pt x="6959" y="477603"/>
                </a:lnTo>
                <a:lnTo>
                  <a:pt x="25939" y="505774"/>
                </a:lnTo>
                <a:lnTo>
                  <a:pt x="54091" y="524767"/>
                </a:lnTo>
                <a:lnTo>
                  <a:pt x="88564" y="531732"/>
                </a:lnTo>
                <a:lnTo>
                  <a:pt x="4173708" y="531732"/>
                </a:lnTo>
                <a:lnTo>
                  <a:pt x="4208182" y="524767"/>
                </a:lnTo>
                <a:lnTo>
                  <a:pt x="4236333" y="505774"/>
                </a:lnTo>
                <a:lnTo>
                  <a:pt x="4255313" y="477603"/>
                </a:lnTo>
                <a:lnTo>
                  <a:pt x="4262273" y="443106"/>
                </a:lnTo>
                <a:lnTo>
                  <a:pt x="4262273" y="88625"/>
                </a:lnTo>
                <a:lnTo>
                  <a:pt x="4255313" y="54128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ED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4574" y="4225129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4689" y="4366130"/>
            <a:ext cx="31572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The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main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state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management</a:t>
            </a:r>
            <a:r>
              <a:rPr sz="1500" spc="-2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“tool”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4574" y="4881308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39" y="25957"/>
                </a:lnTo>
                <a:lnTo>
                  <a:pt x="6959" y="54128"/>
                </a:lnTo>
                <a:lnTo>
                  <a:pt x="0" y="88625"/>
                </a:lnTo>
                <a:lnTo>
                  <a:pt x="0" y="443106"/>
                </a:lnTo>
                <a:lnTo>
                  <a:pt x="6959" y="477604"/>
                </a:lnTo>
                <a:lnTo>
                  <a:pt x="25939" y="505774"/>
                </a:lnTo>
                <a:lnTo>
                  <a:pt x="54091" y="524767"/>
                </a:lnTo>
                <a:lnTo>
                  <a:pt x="88564" y="531732"/>
                </a:lnTo>
                <a:lnTo>
                  <a:pt x="4173708" y="531732"/>
                </a:lnTo>
                <a:lnTo>
                  <a:pt x="4208182" y="524767"/>
                </a:lnTo>
                <a:lnTo>
                  <a:pt x="4236333" y="505774"/>
                </a:lnTo>
                <a:lnTo>
                  <a:pt x="4255313" y="477604"/>
                </a:lnTo>
                <a:lnTo>
                  <a:pt x="4262273" y="443106"/>
                </a:lnTo>
                <a:lnTo>
                  <a:pt x="4262273" y="88625"/>
                </a:lnTo>
                <a:lnTo>
                  <a:pt x="4255313" y="54128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ED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574" y="4881308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7821" y="5021450"/>
            <a:ext cx="38728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Great for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independent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pieces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of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state/</a:t>
            </a:r>
            <a:r>
              <a:rPr sz="1500" spc="-3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4574" y="5537487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39" y="25957"/>
                </a:lnTo>
                <a:lnTo>
                  <a:pt x="6959" y="54127"/>
                </a:lnTo>
                <a:lnTo>
                  <a:pt x="0" y="88624"/>
                </a:lnTo>
                <a:lnTo>
                  <a:pt x="0" y="443106"/>
                </a:lnTo>
                <a:lnTo>
                  <a:pt x="6959" y="477603"/>
                </a:lnTo>
                <a:lnTo>
                  <a:pt x="25939" y="505773"/>
                </a:lnTo>
                <a:lnTo>
                  <a:pt x="54091" y="524766"/>
                </a:lnTo>
                <a:lnTo>
                  <a:pt x="88564" y="531731"/>
                </a:lnTo>
                <a:lnTo>
                  <a:pt x="4173708" y="531731"/>
                </a:lnTo>
                <a:lnTo>
                  <a:pt x="4208182" y="524766"/>
                </a:lnTo>
                <a:lnTo>
                  <a:pt x="4236333" y="505773"/>
                </a:lnTo>
                <a:lnTo>
                  <a:pt x="4255313" y="477603"/>
                </a:lnTo>
                <a:lnTo>
                  <a:pt x="4262273" y="443106"/>
                </a:lnTo>
                <a:lnTo>
                  <a:pt x="4262273" y="88624"/>
                </a:lnTo>
                <a:lnTo>
                  <a:pt x="4255313" y="54127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ED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4574" y="5537487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7601" y="5560946"/>
            <a:ext cx="40728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 marR="5080" indent="-10033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Great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if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state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updates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are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easy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limited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to  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a </a:t>
            </a:r>
            <a:r>
              <a:rPr sz="1500" spc="-5" dirty="0">
                <a:solidFill>
                  <a:srgbClr val="521751"/>
                </a:solidFill>
                <a:latin typeface="Verdana"/>
                <a:cs typeface="Verdana"/>
              </a:rPr>
              <a:t>few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kinds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of</a:t>
            </a:r>
            <a:r>
              <a:rPr sz="1500" spc="-31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updates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43852" y="4225129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40" y="25957"/>
                </a:lnTo>
                <a:lnTo>
                  <a:pt x="6959" y="54128"/>
                </a:lnTo>
                <a:lnTo>
                  <a:pt x="0" y="88625"/>
                </a:lnTo>
                <a:lnTo>
                  <a:pt x="0" y="443106"/>
                </a:lnTo>
                <a:lnTo>
                  <a:pt x="6959" y="477603"/>
                </a:lnTo>
                <a:lnTo>
                  <a:pt x="25940" y="505774"/>
                </a:lnTo>
                <a:lnTo>
                  <a:pt x="54091" y="524767"/>
                </a:lnTo>
                <a:lnTo>
                  <a:pt x="88564" y="531732"/>
                </a:lnTo>
                <a:lnTo>
                  <a:pt x="4173708" y="531732"/>
                </a:lnTo>
                <a:lnTo>
                  <a:pt x="4208182" y="524767"/>
                </a:lnTo>
                <a:lnTo>
                  <a:pt x="4236333" y="505774"/>
                </a:lnTo>
                <a:lnTo>
                  <a:pt x="4255313" y="477603"/>
                </a:lnTo>
                <a:lnTo>
                  <a:pt x="4262273" y="443106"/>
                </a:lnTo>
                <a:lnTo>
                  <a:pt x="4262273" y="88625"/>
                </a:lnTo>
                <a:lnTo>
                  <a:pt x="4255313" y="54128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3852" y="4225129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9038" y="4366130"/>
            <a:ext cx="28479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Great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if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you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need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“more</a:t>
            </a:r>
            <a:r>
              <a:rPr sz="1500" spc="-2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power”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43852" y="4885358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4" y="0"/>
                </a:lnTo>
                <a:lnTo>
                  <a:pt x="54091" y="6964"/>
                </a:lnTo>
                <a:lnTo>
                  <a:pt x="25940" y="25957"/>
                </a:lnTo>
                <a:lnTo>
                  <a:pt x="6959" y="54128"/>
                </a:lnTo>
                <a:lnTo>
                  <a:pt x="0" y="88625"/>
                </a:lnTo>
                <a:lnTo>
                  <a:pt x="0" y="443106"/>
                </a:lnTo>
                <a:lnTo>
                  <a:pt x="6959" y="477604"/>
                </a:lnTo>
                <a:lnTo>
                  <a:pt x="25940" y="505774"/>
                </a:lnTo>
                <a:lnTo>
                  <a:pt x="54091" y="524767"/>
                </a:lnTo>
                <a:lnTo>
                  <a:pt x="88564" y="531732"/>
                </a:lnTo>
                <a:lnTo>
                  <a:pt x="4173708" y="531732"/>
                </a:lnTo>
                <a:lnTo>
                  <a:pt x="4208182" y="524767"/>
                </a:lnTo>
                <a:lnTo>
                  <a:pt x="4236333" y="505774"/>
                </a:lnTo>
                <a:lnTo>
                  <a:pt x="4255313" y="477604"/>
                </a:lnTo>
                <a:lnTo>
                  <a:pt x="4262273" y="443106"/>
                </a:lnTo>
                <a:lnTo>
                  <a:pt x="4262273" y="88625"/>
                </a:lnTo>
                <a:lnTo>
                  <a:pt x="4255313" y="54128"/>
                </a:lnTo>
                <a:lnTo>
                  <a:pt x="4236333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852" y="4885358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852" y="5537487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4173708" y="0"/>
                </a:moveTo>
                <a:lnTo>
                  <a:pt x="88563" y="0"/>
                </a:lnTo>
                <a:lnTo>
                  <a:pt x="54090" y="6964"/>
                </a:lnTo>
                <a:lnTo>
                  <a:pt x="25939" y="25957"/>
                </a:lnTo>
                <a:lnTo>
                  <a:pt x="6959" y="54127"/>
                </a:lnTo>
                <a:lnTo>
                  <a:pt x="0" y="88624"/>
                </a:lnTo>
                <a:lnTo>
                  <a:pt x="0" y="443106"/>
                </a:lnTo>
                <a:lnTo>
                  <a:pt x="6959" y="477603"/>
                </a:lnTo>
                <a:lnTo>
                  <a:pt x="25939" y="505773"/>
                </a:lnTo>
                <a:lnTo>
                  <a:pt x="54090" y="524766"/>
                </a:lnTo>
                <a:lnTo>
                  <a:pt x="88563" y="531731"/>
                </a:lnTo>
                <a:lnTo>
                  <a:pt x="4173708" y="531731"/>
                </a:lnTo>
                <a:lnTo>
                  <a:pt x="4208182" y="524766"/>
                </a:lnTo>
                <a:lnTo>
                  <a:pt x="4236332" y="505773"/>
                </a:lnTo>
                <a:lnTo>
                  <a:pt x="4255312" y="477603"/>
                </a:lnTo>
                <a:lnTo>
                  <a:pt x="4262272" y="443106"/>
                </a:lnTo>
                <a:lnTo>
                  <a:pt x="4262272" y="88624"/>
                </a:lnTo>
                <a:lnTo>
                  <a:pt x="4255312" y="54127"/>
                </a:lnTo>
                <a:lnTo>
                  <a:pt x="4236332" y="25957"/>
                </a:lnTo>
                <a:lnTo>
                  <a:pt x="4208182" y="6964"/>
                </a:lnTo>
                <a:lnTo>
                  <a:pt x="4173708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3852" y="5537487"/>
            <a:ext cx="4262755" cy="532130"/>
          </a:xfrm>
          <a:custGeom>
            <a:avLst/>
            <a:gdLst/>
            <a:ahLst/>
            <a:cxnLst/>
            <a:rect l="l" t="t" r="r" b="b"/>
            <a:pathLst>
              <a:path w="4262755" h="532129">
                <a:moveTo>
                  <a:pt x="0" y="88625"/>
                </a:moveTo>
                <a:lnTo>
                  <a:pt x="6959" y="54128"/>
                </a:lnTo>
                <a:lnTo>
                  <a:pt x="25939" y="25957"/>
                </a:lnTo>
                <a:lnTo>
                  <a:pt x="54091" y="6964"/>
                </a:lnTo>
                <a:lnTo>
                  <a:pt x="88564" y="0"/>
                </a:lnTo>
                <a:lnTo>
                  <a:pt x="4173709" y="0"/>
                </a:lnTo>
                <a:lnTo>
                  <a:pt x="4208182" y="6964"/>
                </a:lnTo>
                <a:lnTo>
                  <a:pt x="4236333" y="25957"/>
                </a:lnTo>
                <a:lnTo>
                  <a:pt x="4255313" y="54128"/>
                </a:lnTo>
                <a:lnTo>
                  <a:pt x="4262273" y="88625"/>
                </a:lnTo>
                <a:lnTo>
                  <a:pt x="4262273" y="443106"/>
                </a:lnTo>
                <a:lnTo>
                  <a:pt x="4255313" y="477603"/>
                </a:lnTo>
                <a:lnTo>
                  <a:pt x="4236333" y="505774"/>
                </a:lnTo>
                <a:lnTo>
                  <a:pt x="4208182" y="524767"/>
                </a:lnTo>
                <a:lnTo>
                  <a:pt x="4173709" y="531731"/>
                </a:lnTo>
                <a:lnTo>
                  <a:pt x="88564" y="531731"/>
                </a:lnTo>
                <a:lnTo>
                  <a:pt x="54091" y="524767"/>
                </a:lnTo>
                <a:lnTo>
                  <a:pt x="25939" y="505774"/>
                </a:lnTo>
                <a:lnTo>
                  <a:pt x="6959" y="477603"/>
                </a:lnTo>
                <a:lnTo>
                  <a:pt x="0" y="443106"/>
                </a:lnTo>
                <a:lnTo>
                  <a:pt x="0" y="88625"/>
                </a:lnTo>
                <a:close/>
              </a:path>
            </a:pathLst>
          </a:custGeom>
          <a:ln w="24394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42060" y="4908674"/>
            <a:ext cx="366649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10795" algn="ctr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Should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be considered if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you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have</a:t>
            </a:r>
            <a:r>
              <a:rPr sz="1500" spc="-32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related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pieces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of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state/</a:t>
            </a:r>
            <a:r>
              <a:rPr sz="1500" spc="-22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1535"/>
              </a:spcBef>
            </a:pP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Can</a:t>
            </a:r>
            <a:r>
              <a:rPr sz="1500" spc="-3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be helpful if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you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have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more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complex 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state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updates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00"/>
              </a:spcBef>
            </a:pPr>
            <a:r>
              <a:rPr lang="ko-KR" altLang="en-US" spc="250" dirty="0"/>
              <a:t>컴포넌트의 트리구조와 의존성관계</a:t>
            </a:r>
            <a:endParaRPr spc="225" dirty="0"/>
          </a:p>
        </p:txBody>
      </p:sp>
      <p:sp>
        <p:nvSpPr>
          <p:cNvPr id="3" name="object 3"/>
          <p:cNvSpPr/>
          <p:nvPr/>
        </p:nvSpPr>
        <p:spPr>
          <a:xfrm>
            <a:off x="4011922" y="2072751"/>
            <a:ext cx="2657475" cy="613410"/>
          </a:xfrm>
          <a:custGeom>
            <a:avLst/>
            <a:gdLst/>
            <a:ahLst/>
            <a:cxnLst/>
            <a:rect l="l" t="t" r="r" b="b"/>
            <a:pathLst>
              <a:path w="2657475" h="613410">
                <a:moveTo>
                  <a:pt x="2554761" y="0"/>
                </a:moveTo>
                <a:lnTo>
                  <a:pt x="102092" y="0"/>
                </a:lnTo>
                <a:lnTo>
                  <a:pt x="62353" y="8028"/>
                </a:lnTo>
                <a:lnTo>
                  <a:pt x="29902" y="29922"/>
                </a:lnTo>
                <a:lnTo>
                  <a:pt x="8022" y="62396"/>
                </a:lnTo>
                <a:lnTo>
                  <a:pt x="0" y="102162"/>
                </a:lnTo>
                <a:lnTo>
                  <a:pt x="0" y="510795"/>
                </a:lnTo>
                <a:lnTo>
                  <a:pt x="8022" y="550561"/>
                </a:lnTo>
                <a:lnTo>
                  <a:pt x="29902" y="583034"/>
                </a:lnTo>
                <a:lnTo>
                  <a:pt x="62353" y="604929"/>
                </a:lnTo>
                <a:lnTo>
                  <a:pt x="102092" y="612957"/>
                </a:lnTo>
                <a:lnTo>
                  <a:pt x="2554761" y="612957"/>
                </a:lnTo>
                <a:lnTo>
                  <a:pt x="2594500" y="604929"/>
                </a:lnTo>
                <a:lnTo>
                  <a:pt x="2626951" y="583034"/>
                </a:lnTo>
                <a:lnTo>
                  <a:pt x="2648831" y="550561"/>
                </a:lnTo>
                <a:lnTo>
                  <a:pt x="2656853" y="510795"/>
                </a:lnTo>
                <a:lnTo>
                  <a:pt x="2656853" y="102162"/>
                </a:lnTo>
                <a:lnTo>
                  <a:pt x="2648831" y="62396"/>
                </a:lnTo>
                <a:lnTo>
                  <a:pt x="2626951" y="29922"/>
                </a:lnTo>
                <a:lnTo>
                  <a:pt x="2594500" y="8028"/>
                </a:lnTo>
                <a:lnTo>
                  <a:pt x="2554761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1922" y="2072751"/>
            <a:ext cx="2657475" cy="613410"/>
          </a:xfrm>
          <a:custGeom>
            <a:avLst/>
            <a:gdLst/>
            <a:ahLst/>
            <a:cxnLst/>
            <a:rect l="l" t="t" r="r" b="b"/>
            <a:pathLst>
              <a:path w="2657475" h="613410">
                <a:moveTo>
                  <a:pt x="0" y="102162"/>
                </a:moveTo>
                <a:lnTo>
                  <a:pt x="8022" y="62396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3" y="0"/>
                </a:lnTo>
                <a:lnTo>
                  <a:pt x="2554761" y="0"/>
                </a:lnTo>
                <a:lnTo>
                  <a:pt x="2594500" y="8028"/>
                </a:lnTo>
                <a:lnTo>
                  <a:pt x="2626951" y="29922"/>
                </a:lnTo>
                <a:lnTo>
                  <a:pt x="2648830" y="62396"/>
                </a:lnTo>
                <a:lnTo>
                  <a:pt x="2656853" y="102162"/>
                </a:lnTo>
                <a:lnTo>
                  <a:pt x="2656853" y="510795"/>
                </a:lnTo>
                <a:lnTo>
                  <a:pt x="2648830" y="550561"/>
                </a:lnTo>
                <a:lnTo>
                  <a:pt x="2626951" y="583034"/>
                </a:lnTo>
                <a:lnTo>
                  <a:pt x="2594500" y="604929"/>
                </a:lnTo>
                <a:lnTo>
                  <a:pt x="2554761" y="612957"/>
                </a:lnTo>
                <a:lnTo>
                  <a:pt x="102093" y="612957"/>
                </a:lnTo>
                <a:lnTo>
                  <a:pt x="62353" y="604929"/>
                </a:lnTo>
                <a:lnTo>
                  <a:pt x="29902" y="583034"/>
                </a:lnTo>
                <a:lnTo>
                  <a:pt x="8022" y="550561"/>
                </a:lnTo>
                <a:lnTo>
                  <a:pt x="0" y="510795"/>
                </a:lnTo>
                <a:lnTo>
                  <a:pt x="0" y="102162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9427" y="2250818"/>
            <a:ext cx="7397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&lt;App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9367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6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6" y="612957"/>
                </a:lnTo>
                <a:lnTo>
                  <a:pt x="2249675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5" y="8028"/>
                </a:lnTo>
                <a:lnTo>
                  <a:pt x="2209936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9367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13988" y="3317618"/>
            <a:ext cx="800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&lt;Auth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4334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4334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6088" y="3317618"/>
            <a:ext cx="82676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&lt;Shop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09302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4" h="613410">
                <a:moveTo>
                  <a:pt x="2209935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2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2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9302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4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88976" y="3317618"/>
            <a:ext cx="7505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&lt;Cart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9367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6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6" y="612957"/>
                </a:lnTo>
                <a:lnTo>
                  <a:pt x="2249675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5" y="8028"/>
                </a:lnTo>
                <a:lnTo>
                  <a:pt x="2209936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367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4334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4334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58826" y="4384418"/>
            <a:ext cx="11614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&lt;Products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4334" y="5269368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4334" y="5269368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3781" y="2685709"/>
            <a:ext cx="73660" cy="452120"/>
          </a:xfrm>
          <a:custGeom>
            <a:avLst/>
            <a:gdLst/>
            <a:ahLst/>
            <a:cxnLst/>
            <a:rect l="l" t="t" r="r" b="b"/>
            <a:pathLst>
              <a:path w="73660" h="452119">
                <a:moveTo>
                  <a:pt x="24378" y="378338"/>
                </a:moveTo>
                <a:lnTo>
                  <a:pt x="0" y="378338"/>
                </a:lnTo>
                <a:lnTo>
                  <a:pt x="36567" y="451521"/>
                </a:lnTo>
                <a:lnTo>
                  <a:pt x="67039" y="390535"/>
                </a:lnTo>
                <a:lnTo>
                  <a:pt x="24378" y="390535"/>
                </a:lnTo>
                <a:lnTo>
                  <a:pt x="24378" y="378338"/>
                </a:lnTo>
                <a:close/>
              </a:path>
              <a:path w="73660" h="452119">
                <a:moveTo>
                  <a:pt x="48757" y="0"/>
                </a:moveTo>
                <a:lnTo>
                  <a:pt x="24378" y="0"/>
                </a:lnTo>
                <a:lnTo>
                  <a:pt x="24378" y="390535"/>
                </a:lnTo>
                <a:lnTo>
                  <a:pt x="48756" y="390535"/>
                </a:lnTo>
                <a:lnTo>
                  <a:pt x="48757" y="0"/>
                </a:lnTo>
                <a:close/>
              </a:path>
              <a:path w="73660" h="452119">
                <a:moveTo>
                  <a:pt x="73134" y="378338"/>
                </a:moveTo>
                <a:lnTo>
                  <a:pt x="48756" y="378338"/>
                </a:lnTo>
                <a:lnTo>
                  <a:pt x="48756" y="390535"/>
                </a:lnTo>
                <a:lnTo>
                  <a:pt x="67039" y="390535"/>
                </a:lnTo>
                <a:lnTo>
                  <a:pt x="73134" y="378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8814" y="2685709"/>
            <a:ext cx="3274060" cy="452120"/>
          </a:xfrm>
          <a:custGeom>
            <a:avLst/>
            <a:gdLst/>
            <a:ahLst/>
            <a:cxnLst/>
            <a:rect l="l" t="t" r="r" b="b"/>
            <a:pathLst>
              <a:path w="3274060" h="452119">
                <a:moveTo>
                  <a:pt x="24378" y="378338"/>
                </a:moveTo>
                <a:lnTo>
                  <a:pt x="0" y="378338"/>
                </a:lnTo>
                <a:lnTo>
                  <a:pt x="36567" y="451521"/>
                </a:lnTo>
                <a:lnTo>
                  <a:pt x="67039" y="390535"/>
                </a:lnTo>
                <a:lnTo>
                  <a:pt x="24378" y="390535"/>
                </a:lnTo>
                <a:lnTo>
                  <a:pt x="24378" y="378338"/>
                </a:lnTo>
                <a:close/>
              </a:path>
              <a:path w="3274060" h="452119">
                <a:moveTo>
                  <a:pt x="3249345" y="213563"/>
                </a:moveTo>
                <a:lnTo>
                  <a:pt x="24378" y="213563"/>
                </a:lnTo>
                <a:lnTo>
                  <a:pt x="24378" y="390535"/>
                </a:lnTo>
                <a:lnTo>
                  <a:pt x="48756" y="390535"/>
                </a:lnTo>
                <a:lnTo>
                  <a:pt x="48756" y="237957"/>
                </a:lnTo>
                <a:lnTo>
                  <a:pt x="36567" y="237957"/>
                </a:lnTo>
                <a:lnTo>
                  <a:pt x="48756" y="225760"/>
                </a:lnTo>
                <a:lnTo>
                  <a:pt x="3249345" y="225760"/>
                </a:lnTo>
                <a:lnTo>
                  <a:pt x="3249345" y="213563"/>
                </a:lnTo>
                <a:close/>
              </a:path>
              <a:path w="3274060" h="452119">
                <a:moveTo>
                  <a:pt x="73134" y="378338"/>
                </a:moveTo>
                <a:lnTo>
                  <a:pt x="48756" y="378338"/>
                </a:lnTo>
                <a:lnTo>
                  <a:pt x="48756" y="390535"/>
                </a:lnTo>
                <a:lnTo>
                  <a:pt x="67039" y="390535"/>
                </a:lnTo>
                <a:lnTo>
                  <a:pt x="73134" y="378338"/>
                </a:lnTo>
                <a:close/>
              </a:path>
              <a:path w="3274060" h="452119">
                <a:moveTo>
                  <a:pt x="48756" y="225760"/>
                </a:moveTo>
                <a:lnTo>
                  <a:pt x="36567" y="237957"/>
                </a:lnTo>
                <a:lnTo>
                  <a:pt x="48756" y="237957"/>
                </a:lnTo>
                <a:lnTo>
                  <a:pt x="48756" y="225760"/>
                </a:lnTo>
                <a:close/>
              </a:path>
              <a:path w="3274060" h="452119">
                <a:moveTo>
                  <a:pt x="3273724" y="213563"/>
                </a:moveTo>
                <a:lnTo>
                  <a:pt x="3261535" y="213563"/>
                </a:lnTo>
                <a:lnTo>
                  <a:pt x="3249345" y="225760"/>
                </a:lnTo>
                <a:lnTo>
                  <a:pt x="48756" y="225760"/>
                </a:lnTo>
                <a:lnTo>
                  <a:pt x="48756" y="237957"/>
                </a:lnTo>
                <a:lnTo>
                  <a:pt x="3273724" y="237957"/>
                </a:lnTo>
                <a:lnTo>
                  <a:pt x="3273724" y="213563"/>
                </a:lnTo>
                <a:close/>
              </a:path>
              <a:path w="3274060" h="452119">
                <a:moveTo>
                  <a:pt x="3273724" y="0"/>
                </a:moveTo>
                <a:lnTo>
                  <a:pt x="3249345" y="0"/>
                </a:lnTo>
                <a:lnTo>
                  <a:pt x="3249345" y="225760"/>
                </a:lnTo>
                <a:lnTo>
                  <a:pt x="3261535" y="213563"/>
                </a:lnTo>
                <a:lnTo>
                  <a:pt x="3273724" y="213563"/>
                </a:lnTo>
                <a:lnTo>
                  <a:pt x="3273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8160" y="2685709"/>
            <a:ext cx="3274060" cy="452120"/>
          </a:xfrm>
          <a:custGeom>
            <a:avLst/>
            <a:gdLst/>
            <a:ahLst/>
            <a:cxnLst/>
            <a:rect l="l" t="t" r="r" b="b"/>
            <a:pathLst>
              <a:path w="3274059" h="452119">
                <a:moveTo>
                  <a:pt x="3224966" y="378338"/>
                </a:moveTo>
                <a:lnTo>
                  <a:pt x="3200587" y="378338"/>
                </a:lnTo>
                <a:lnTo>
                  <a:pt x="3237155" y="451521"/>
                </a:lnTo>
                <a:lnTo>
                  <a:pt x="3267627" y="390535"/>
                </a:lnTo>
                <a:lnTo>
                  <a:pt x="3224966" y="390535"/>
                </a:lnTo>
                <a:lnTo>
                  <a:pt x="3224966" y="378338"/>
                </a:lnTo>
                <a:close/>
              </a:path>
              <a:path w="3274059" h="452119">
                <a:moveTo>
                  <a:pt x="3224966" y="225760"/>
                </a:moveTo>
                <a:lnTo>
                  <a:pt x="3224966" y="390535"/>
                </a:lnTo>
                <a:lnTo>
                  <a:pt x="3249344" y="390535"/>
                </a:lnTo>
                <a:lnTo>
                  <a:pt x="3249344" y="237957"/>
                </a:lnTo>
                <a:lnTo>
                  <a:pt x="3237155" y="237957"/>
                </a:lnTo>
                <a:lnTo>
                  <a:pt x="3224966" y="225760"/>
                </a:lnTo>
                <a:close/>
              </a:path>
              <a:path w="3274059" h="452119">
                <a:moveTo>
                  <a:pt x="3273722" y="378338"/>
                </a:moveTo>
                <a:lnTo>
                  <a:pt x="3249344" y="378338"/>
                </a:lnTo>
                <a:lnTo>
                  <a:pt x="3249344" y="390535"/>
                </a:lnTo>
                <a:lnTo>
                  <a:pt x="3267627" y="390535"/>
                </a:lnTo>
                <a:lnTo>
                  <a:pt x="3273722" y="378338"/>
                </a:lnTo>
                <a:close/>
              </a:path>
              <a:path w="3274059" h="452119">
                <a:moveTo>
                  <a:pt x="24378" y="0"/>
                </a:moveTo>
                <a:lnTo>
                  <a:pt x="0" y="0"/>
                </a:lnTo>
                <a:lnTo>
                  <a:pt x="0" y="237957"/>
                </a:lnTo>
                <a:lnTo>
                  <a:pt x="3224966" y="237957"/>
                </a:lnTo>
                <a:lnTo>
                  <a:pt x="3224966" y="225760"/>
                </a:lnTo>
                <a:lnTo>
                  <a:pt x="24378" y="225760"/>
                </a:lnTo>
                <a:lnTo>
                  <a:pt x="12189" y="213563"/>
                </a:lnTo>
                <a:lnTo>
                  <a:pt x="24378" y="213563"/>
                </a:lnTo>
                <a:lnTo>
                  <a:pt x="24378" y="0"/>
                </a:lnTo>
                <a:close/>
              </a:path>
              <a:path w="3274059" h="452119">
                <a:moveTo>
                  <a:pt x="3249344" y="213563"/>
                </a:moveTo>
                <a:lnTo>
                  <a:pt x="24378" y="213563"/>
                </a:lnTo>
                <a:lnTo>
                  <a:pt x="24378" y="225760"/>
                </a:lnTo>
                <a:lnTo>
                  <a:pt x="3224966" y="225760"/>
                </a:lnTo>
                <a:lnTo>
                  <a:pt x="3237155" y="237957"/>
                </a:lnTo>
                <a:lnTo>
                  <a:pt x="3249344" y="237957"/>
                </a:lnTo>
                <a:lnTo>
                  <a:pt x="3249344" y="213563"/>
                </a:lnTo>
                <a:close/>
              </a:path>
              <a:path w="3274059" h="452119">
                <a:moveTo>
                  <a:pt x="24378" y="213563"/>
                </a:moveTo>
                <a:lnTo>
                  <a:pt x="12189" y="213563"/>
                </a:lnTo>
                <a:lnTo>
                  <a:pt x="24378" y="225760"/>
                </a:lnTo>
                <a:lnTo>
                  <a:pt x="24378" y="213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8815" y="3750188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5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5" y="379926"/>
                </a:lnTo>
                <a:lnTo>
                  <a:pt x="48755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3782" y="3750188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6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6" y="379926"/>
                </a:lnTo>
                <a:lnTo>
                  <a:pt x="48756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3782" y="4816257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6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6" y="379926"/>
                </a:lnTo>
                <a:lnTo>
                  <a:pt x="48756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1091" y="568002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40" h="405129">
                <a:moveTo>
                  <a:pt x="1433446" y="0"/>
                </a:moveTo>
                <a:lnTo>
                  <a:pt x="67388" y="0"/>
                </a:lnTo>
                <a:lnTo>
                  <a:pt x="41158" y="5299"/>
                </a:lnTo>
                <a:lnTo>
                  <a:pt x="19737" y="19751"/>
                </a:lnTo>
                <a:lnTo>
                  <a:pt x="5295" y="41186"/>
                </a:lnTo>
                <a:lnTo>
                  <a:pt x="0" y="67434"/>
                </a:lnTo>
                <a:lnTo>
                  <a:pt x="0" y="337163"/>
                </a:lnTo>
                <a:lnTo>
                  <a:pt x="5295" y="363411"/>
                </a:lnTo>
                <a:lnTo>
                  <a:pt x="19737" y="384846"/>
                </a:lnTo>
                <a:lnTo>
                  <a:pt x="41158" y="399298"/>
                </a:lnTo>
                <a:lnTo>
                  <a:pt x="67388" y="404597"/>
                </a:lnTo>
                <a:lnTo>
                  <a:pt x="1433446" y="404597"/>
                </a:lnTo>
                <a:lnTo>
                  <a:pt x="1459677" y="399298"/>
                </a:lnTo>
                <a:lnTo>
                  <a:pt x="1481097" y="384846"/>
                </a:lnTo>
                <a:lnTo>
                  <a:pt x="1495539" y="363411"/>
                </a:lnTo>
                <a:lnTo>
                  <a:pt x="1500835" y="337163"/>
                </a:lnTo>
                <a:lnTo>
                  <a:pt x="1500835" y="67434"/>
                </a:lnTo>
                <a:lnTo>
                  <a:pt x="1495539" y="41186"/>
                </a:lnTo>
                <a:lnTo>
                  <a:pt x="1481097" y="19751"/>
                </a:lnTo>
                <a:lnTo>
                  <a:pt x="1459677" y="5299"/>
                </a:lnTo>
                <a:lnTo>
                  <a:pt x="143344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1091" y="568002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40" h="405129">
                <a:moveTo>
                  <a:pt x="0" y="67434"/>
                </a:moveTo>
                <a:lnTo>
                  <a:pt x="5295" y="41185"/>
                </a:lnTo>
                <a:lnTo>
                  <a:pt x="19737" y="19750"/>
                </a:lnTo>
                <a:lnTo>
                  <a:pt x="41157" y="5299"/>
                </a:lnTo>
                <a:lnTo>
                  <a:pt x="67388" y="0"/>
                </a:lnTo>
                <a:lnTo>
                  <a:pt x="1433446" y="0"/>
                </a:lnTo>
                <a:lnTo>
                  <a:pt x="1459676" y="5299"/>
                </a:lnTo>
                <a:lnTo>
                  <a:pt x="1481097" y="19750"/>
                </a:lnTo>
                <a:lnTo>
                  <a:pt x="1495538" y="41185"/>
                </a:lnTo>
                <a:lnTo>
                  <a:pt x="1500834" y="67434"/>
                </a:lnTo>
                <a:lnTo>
                  <a:pt x="1500834" y="337163"/>
                </a:lnTo>
                <a:lnTo>
                  <a:pt x="1495538" y="363411"/>
                </a:lnTo>
                <a:lnTo>
                  <a:pt x="1481097" y="384846"/>
                </a:lnTo>
                <a:lnTo>
                  <a:pt x="1459676" y="399298"/>
                </a:lnTo>
                <a:lnTo>
                  <a:pt x="1433446" y="404597"/>
                </a:lnTo>
                <a:lnTo>
                  <a:pt x="67388" y="404597"/>
                </a:lnTo>
                <a:lnTo>
                  <a:pt x="41157" y="399298"/>
                </a:lnTo>
                <a:lnTo>
                  <a:pt x="19737" y="384846"/>
                </a:lnTo>
                <a:lnTo>
                  <a:pt x="5295" y="363411"/>
                </a:lnTo>
                <a:lnTo>
                  <a:pt x="0" y="337163"/>
                </a:lnTo>
                <a:lnTo>
                  <a:pt x="0" y="67434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06906" y="5375173"/>
            <a:ext cx="2536825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&lt;Product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  <a:p>
            <a:pPr marL="1481455">
              <a:lnSpc>
                <a:spcPct val="100000"/>
              </a:lnSpc>
              <a:spcBef>
                <a:spcPts val="600"/>
              </a:spcBef>
            </a:pP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Cart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61926" y="3750188"/>
            <a:ext cx="1040130" cy="2144395"/>
          </a:xfrm>
          <a:custGeom>
            <a:avLst/>
            <a:gdLst/>
            <a:ahLst/>
            <a:cxnLst/>
            <a:rect l="l" t="t" r="r" b="b"/>
            <a:pathLst>
              <a:path w="1040129" h="2144395">
                <a:moveTo>
                  <a:pt x="97511" y="2119939"/>
                </a:moveTo>
                <a:lnTo>
                  <a:pt x="0" y="2119939"/>
                </a:lnTo>
                <a:lnTo>
                  <a:pt x="0" y="2144334"/>
                </a:lnTo>
                <a:lnTo>
                  <a:pt x="97511" y="2144334"/>
                </a:lnTo>
                <a:lnTo>
                  <a:pt x="97511" y="2119939"/>
                </a:lnTo>
                <a:close/>
              </a:path>
              <a:path w="1040129" h="2144395">
                <a:moveTo>
                  <a:pt x="268157" y="2119939"/>
                </a:moveTo>
                <a:lnTo>
                  <a:pt x="170646" y="2119939"/>
                </a:lnTo>
                <a:lnTo>
                  <a:pt x="170646" y="2144334"/>
                </a:lnTo>
                <a:lnTo>
                  <a:pt x="268157" y="2144334"/>
                </a:lnTo>
                <a:lnTo>
                  <a:pt x="268157" y="2119939"/>
                </a:lnTo>
                <a:close/>
              </a:path>
              <a:path w="1040129" h="2144395">
                <a:moveTo>
                  <a:pt x="438805" y="2119939"/>
                </a:moveTo>
                <a:lnTo>
                  <a:pt x="341292" y="2119939"/>
                </a:lnTo>
                <a:lnTo>
                  <a:pt x="341292" y="2144334"/>
                </a:lnTo>
                <a:lnTo>
                  <a:pt x="438805" y="2144334"/>
                </a:lnTo>
                <a:lnTo>
                  <a:pt x="438805" y="2119939"/>
                </a:lnTo>
                <a:close/>
              </a:path>
              <a:path w="1040129" h="2144395">
                <a:moveTo>
                  <a:pt x="609451" y="2119939"/>
                </a:moveTo>
                <a:lnTo>
                  <a:pt x="511938" y="2119939"/>
                </a:lnTo>
                <a:lnTo>
                  <a:pt x="511938" y="2144334"/>
                </a:lnTo>
                <a:lnTo>
                  <a:pt x="609451" y="2144334"/>
                </a:lnTo>
                <a:lnTo>
                  <a:pt x="609451" y="2119939"/>
                </a:lnTo>
                <a:close/>
              </a:path>
              <a:path w="1040129" h="2144395">
                <a:moveTo>
                  <a:pt x="780097" y="2119939"/>
                </a:moveTo>
                <a:lnTo>
                  <a:pt x="682585" y="2119939"/>
                </a:lnTo>
                <a:lnTo>
                  <a:pt x="682585" y="2144334"/>
                </a:lnTo>
                <a:lnTo>
                  <a:pt x="780097" y="2144334"/>
                </a:lnTo>
                <a:lnTo>
                  <a:pt x="780097" y="2119939"/>
                </a:lnTo>
                <a:close/>
              </a:path>
              <a:path w="1040129" h="2144395">
                <a:moveTo>
                  <a:pt x="950743" y="2119939"/>
                </a:moveTo>
                <a:lnTo>
                  <a:pt x="853231" y="2119939"/>
                </a:lnTo>
                <a:lnTo>
                  <a:pt x="853231" y="2144334"/>
                </a:lnTo>
                <a:lnTo>
                  <a:pt x="950743" y="2144334"/>
                </a:lnTo>
                <a:lnTo>
                  <a:pt x="950743" y="2119939"/>
                </a:lnTo>
                <a:close/>
              </a:path>
              <a:path w="1040129" h="2144395">
                <a:moveTo>
                  <a:pt x="1015578" y="2014056"/>
                </a:moveTo>
                <a:lnTo>
                  <a:pt x="991200" y="2014056"/>
                </a:lnTo>
                <a:lnTo>
                  <a:pt x="991200" y="2111634"/>
                </a:lnTo>
                <a:lnTo>
                  <a:pt x="1015578" y="2111634"/>
                </a:lnTo>
                <a:lnTo>
                  <a:pt x="1015578" y="2014056"/>
                </a:lnTo>
                <a:close/>
              </a:path>
              <a:path w="1040129" h="2144395">
                <a:moveTo>
                  <a:pt x="1015578" y="1843293"/>
                </a:moveTo>
                <a:lnTo>
                  <a:pt x="991200" y="1843293"/>
                </a:lnTo>
                <a:lnTo>
                  <a:pt x="991200" y="1940872"/>
                </a:lnTo>
                <a:lnTo>
                  <a:pt x="1015578" y="1940872"/>
                </a:lnTo>
                <a:lnTo>
                  <a:pt x="1015578" y="1843293"/>
                </a:lnTo>
                <a:close/>
              </a:path>
              <a:path w="1040129" h="2144395">
                <a:moveTo>
                  <a:pt x="1015578" y="1672531"/>
                </a:moveTo>
                <a:lnTo>
                  <a:pt x="991200" y="1672531"/>
                </a:lnTo>
                <a:lnTo>
                  <a:pt x="991200" y="1770109"/>
                </a:lnTo>
                <a:lnTo>
                  <a:pt x="1015578" y="1770109"/>
                </a:lnTo>
                <a:lnTo>
                  <a:pt x="1015578" y="1672531"/>
                </a:lnTo>
                <a:close/>
              </a:path>
              <a:path w="1040129" h="2144395">
                <a:moveTo>
                  <a:pt x="1015578" y="1501769"/>
                </a:moveTo>
                <a:lnTo>
                  <a:pt x="991200" y="1501769"/>
                </a:lnTo>
                <a:lnTo>
                  <a:pt x="991200" y="1599347"/>
                </a:lnTo>
                <a:lnTo>
                  <a:pt x="1015578" y="1599347"/>
                </a:lnTo>
                <a:lnTo>
                  <a:pt x="1015578" y="1501769"/>
                </a:lnTo>
                <a:close/>
              </a:path>
              <a:path w="1040129" h="2144395">
                <a:moveTo>
                  <a:pt x="1015578" y="1331006"/>
                </a:moveTo>
                <a:lnTo>
                  <a:pt x="991200" y="1331006"/>
                </a:lnTo>
                <a:lnTo>
                  <a:pt x="991200" y="1428586"/>
                </a:lnTo>
                <a:lnTo>
                  <a:pt x="1015578" y="1428586"/>
                </a:lnTo>
                <a:lnTo>
                  <a:pt x="1015578" y="1331006"/>
                </a:lnTo>
                <a:close/>
              </a:path>
              <a:path w="1040129" h="2144395">
                <a:moveTo>
                  <a:pt x="1015578" y="1160245"/>
                </a:moveTo>
                <a:lnTo>
                  <a:pt x="991200" y="1160245"/>
                </a:lnTo>
                <a:lnTo>
                  <a:pt x="991200" y="1257823"/>
                </a:lnTo>
                <a:lnTo>
                  <a:pt x="1015578" y="1257823"/>
                </a:lnTo>
                <a:lnTo>
                  <a:pt x="1015578" y="1160245"/>
                </a:lnTo>
                <a:close/>
              </a:path>
              <a:path w="1040129" h="2144395">
                <a:moveTo>
                  <a:pt x="1015578" y="989483"/>
                </a:moveTo>
                <a:lnTo>
                  <a:pt x="991200" y="989483"/>
                </a:lnTo>
                <a:lnTo>
                  <a:pt x="991200" y="1087061"/>
                </a:lnTo>
                <a:lnTo>
                  <a:pt x="1015578" y="1087061"/>
                </a:lnTo>
                <a:lnTo>
                  <a:pt x="1015578" y="989483"/>
                </a:lnTo>
                <a:close/>
              </a:path>
              <a:path w="1040129" h="2144395">
                <a:moveTo>
                  <a:pt x="1015578" y="818720"/>
                </a:moveTo>
                <a:lnTo>
                  <a:pt x="991200" y="818720"/>
                </a:lnTo>
                <a:lnTo>
                  <a:pt x="991200" y="916299"/>
                </a:lnTo>
                <a:lnTo>
                  <a:pt x="1015578" y="916299"/>
                </a:lnTo>
                <a:lnTo>
                  <a:pt x="1015578" y="818720"/>
                </a:lnTo>
                <a:close/>
              </a:path>
              <a:path w="1040129" h="2144395">
                <a:moveTo>
                  <a:pt x="1015578" y="647959"/>
                </a:moveTo>
                <a:lnTo>
                  <a:pt x="991200" y="647959"/>
                </a:lnTo>
                <a:lnTo>
                  <a:pt x="991200" y="745536"/>
                </a:lnTo>
                <a:lnTo>
                  <a:pt x="1015578" y="745536"/>
                </a:lnTo>
                <a:lnTo>
                  <a:pt x="1015578" y="647959"/>
                </a:lnTo>
                <a:close/>
              </a:path>
              <a:path w="1040129" h="2144395">
                <a:moveTo>
                  <a:pt x="1015578" y="477197"/>
                </a:moveTo>
                <a:lnTo>
                  <a:pt x="991200" y="477197"/>
                </a:lnTo>
                <a:lnTo>
                  <a:pt x="991200" y="574775"/>
                </a:lnTo>
                <a:lnTo>
                  <a:pt x="1015578" y="574775"/>
                </a:lnTo>
                <a:lnTo>
                  <a:pt x="1015578" y="477197"/>
                </a:lnTo>
                <a:close/>
              </a:path>
              <a:path w="1040129" h="2144395">
                <a:moveTo>
                  <a:pt x="1015578" y="306434"/>
                </a:moveTo>
                <a:lnTo>
                  <a:pt x="991200" y="306434"/>
                </a:lnTo>
                <a:lnTo>
                  <a:pt x="991200" y="404013"/>
                </a:lnTo>
                <a:lnTo>
                  <a:pt x="1015578" y="404013"/>
                </a:lnTo>
                <a:lnTo>
                  <a:pt x="1015578" y="306434"/>
                </a:lnTo>
                <a:close/>
              </a:path>
              <a:path w="1040129" h="2144395">
                <a:moveTo>
                  <a:pt x="1015578" y="135672"/>
                </a:moveTo>
                <a:lnTo>
                  <a:pt x="991200" y="135672"/>
                </a:lnTo>
                <a:lnTo>
                  <a:pt x="991200" y="233250"/>
                </a:lnTo>
                <a:lnTo>
                  <a:pt x="1015578" y="233250"/>
                </a:lnTo>
                <a:lnTo>
                  <a:pt x="1015578" y="135672"/>
                </a:lnTo>
                <a:close/>
              </a:path>
              <a:path w="1040129" h="2144395">
                <a:moveTo>
                  <a:pt x="1003388" y="0"/>
                </a:moveTo>
                <a:lnTo>
                  <a:pt x="966821" y="73183"/>
                </a:lnTo>
                <a:lnTo>
                  <a:pt x="1039956" y="73183"/>
                </a:lnTo>
                <a:lnTo>
                  <a:pt x="1034612" y="62489"/>
                </a:lnTo>
                <a:lnTo>
                  <a:pt x="991200" y="62489"/>
                </a:lnTo>
                <a:lnTo>
                  <a:pt x="991200" y="60986"/>
                </a:lnTo>
                <a:lnTo>
                  <a:pt x="1033861" y="60986"/>
                </a:lnTo>
                <a:lnTo>
                  <a:pt x="1003388" y="0"/>
                </a:lnTo>
                <a:close/>
              </a:path>
              <a:path w="1040129" h="2144395">
                <a:moveTo>
                  <a:pt x="1015578" y="60986"/>
                </a:moveTo>
                <a:lnTo>
                  <a:pt x="991200" y="60986"/>
                </a:lnTo>
                <a:lnTo>
                  <a:pt x="991200" y="62489"/>
                </a:lnTo>
                <a:lnTo>
                  <a:pt x="1015578" y="62489"/>
                </a:lnTo>
                <a:lnTo>
                  <a:pt x="1015578" y="60986"/>
                </a:lnTo>
                <a:close/>
              </a:path>
              <a:path w="1040129" h="2144395">
                <a:moveTo>
                  <a:pt x="1033861" y="60986"/>
                </a:moveTo>
                <a:lnTo>
                  <a:pt x="1015578" y="60986"/>
                </a:lnTo>
                <a:lnTo>
                  <a:pt x="1015578" y="62489"/>
                </a:lnTo>
                <a:lnTo>
                  <a:pt x="1034612" y="62489"/>
                </a:lnTo>
                <a:lnTo>
                  <a:pt x="1033861" y="60986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208" y="469995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39" h="405129">
                <a:moveTo>
                  <a:pt x="1433446" y="0"/>
                </a:moveTo>
                <a:lnTo>
                  <a:pt x="67388" y="0"/>
                </a:lnTo>
                <a:lnTo>
                  <a:pt x="41158" y="5299"/>
                </a:lnTo>
                <a:lnTo>
                  <a:pt x="19737" y="19751"/>
                </a:lnTo>
                <a:lnTo>
                  <a:pt x="5295" y="41186"/>
                </a:lnTo>
                <a:lnTo>
                  <a:pt x="0" y="67434"/>
                </a:lnTo>
                <a:lnTo>
                  <a:pt x="0" y="337163"/>
                </a:lnTo>
                <a:lnTo>
                  <a:pt x="5295" y="363411"/>
                </a:lnTo>
                <a:lnTo>
                  <a:pt x="19737" y="384846"/>
                </a:lnTo>
                <a:lnTo>
                  <a:pt x="41158" y="399298"/>
                </a:lnTo>
                <a:lnTo>
                  <a:pt x="67388" y="404597"/>
                </a:lnTo>
                <a:lnTo>
                  <a:pt x="1433446" y="404597"/>
                </a:lnTo>
                <a:lnTo>
                  <a:pt x="1459677" y="399298"/>
                </a:lnTo>
                <a:lnTo>
                  <a:pt x="1481097" y="384846"/>
                </a:lnTo>
                <a:lnTo>
                  <a:pt x="1495539" y="363411"/>
                </a:lnTo>
                <a:lnTo>
                  <a:pt x="1500835" y="337163"/>
                </a:lnTo>
                <a:lnTo>
                  <a:pt x="1500835" y="67434"/>
                </a:lnTo>
                <a:lnTo>
                  <a:pt x="1495539" y="41186"/>
                </a:lnTo>
                <a:lnTo>
                  <a:pt x="1481097" y="19751"/>
                </a:lnTo>
                <a:lnTo>
                  <a:pt x="1459677" y="5299"/>
                </a:lnTo>
                <a:lnTo>
                  <a:pt x="143344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69208" y="469995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39" h="405129">
                <a:moveTo>
                  <a:pt x="0" y="67434"/>
                </a:moveTo>
                <a:lnTo>
                  <a:pt x="5295" y="41185"/>
                </a:lnTo>
                <a:lnTo>
                  <a:pt x="19737" y="19750"/>
                </a:lnTo>
                <a:lnTo>
                  <a:pt x="41157" y="5299"/>
                </a:lnTo>
                <a:lnTo>
                  <a:pt x="67388" y="0"/>
                </a:lnTo>
                <a:lnTo>
                  <a:pt x="1433446" y="0"/>
                </a:lnTo>
                <a:lnTo>
                  <a:pt x="1459676" y="5299"/>
                </a:lnTo>
                <a:lnTo>
                  <a:pt x="1481097" y="19750"/>
                </a:lnTo>
                <a:lnTo>
                  <a:pt x="1495538" y="41185"/>
                </a:lnTo>
                <a:lnTo>
                  <a:pt x="1500834" y="67434"/>
                </a:lnTo>
                <a:lnTo>
                  <a:pt x="1500834" y="337163"/>
                </a:lnTo>
                <a:lnTo>
                  <a:pt x="1495538" y="363411"/>
                </a:lnTo>
                <a:lnTo>
                  <a:pt x="1481097" y="384846"/>
                </a:lnTo>
                <a:lnTo>
                  <a:pt x="1459676" y="399298"/>
                </a:lnTo>
                <a:lnTo>
                  <a:pt x="1433446" y="404597"/>
                </a:lnTo>
                <a:lnTo>
                  <a:pt x="67388" y="404597"/>
                </a:lnTo>
                <a:lnTo>
                  <a:pt x="41157" y="399298"/>
                </a:lnTo>
                <a:lnTo>
                  <a:pt x="19737" y="384846"/>
                </a:lnTo>
                <a:lnTo>
                  <a:pt x="5295" y="363411"/>
                </a:lnTo>
                <a:lnTo>
                  <a:pt x="0" y="337163"/>
                </a:lnTo>
                <a:lnTo>
                  <a:pt x="0" y="67434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53955" y="4384418"/>
            <a:ext cx="132461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&lt;LoginForm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295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Login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07436" y="3407117"/>
            <a:ext cx="2077085" cy="1905000"/>
          </a:xfrm>
          <a:custGeom>
            <a:avLst/>
            <a:gdLst/>
            <a:ahLst/>
            <a:cxnLst/>
            <a:rect l="l" t="t" r="r" b="b"/>
            <a:pathLst>
              <a:path w="2077085" h="1905000">
                <a:moveTo>
                  <a:pt x="24377" y="1697436"/>
                </a:moveTo>
                <a:lnTo>
                  <a:pt x="0" y="1697436"/>
                </a:lnTo>
                <a:lnTo>
                  <a:pt x="0" y="1795014"/>
                </a:lnTo>
                <a:lnTo>
                  <a:pt x="24377" y="1795014"/>
                </a:lnTo>
                <a:lnTo>
                  <a:pt x="24377" y="1697436"/>
                </a:lnTo>
                <a:close/>
              </a:path>
              <a:path w="2077085" h="1905000">
                <a:moveTo>
                  <a:pt x="24377" y="1868197"/>
                </a:moveTo>
                <a:lnTo>
                  <a:pt x="0" y="1868197"/>
                </a:lnTo>
                <a:lnTo>
                  <a:pt x="0" y="1904781"/>
                </a:lnTo>
                <a:lnTo>
                  <a:pt x="85331" y="1904781"/>
                </a:lnTo>
                <a:lnTo>
                  <a:pt x="85331" y="1892584"/>
                </a:lnTo>
                <a:lnTo>
                  <a:pt x="24377" y="1892584"/>
                </a:lnTo>
                <a:lnTo>
                  <a:pt x="12189" y="1880387"/>
                </a:lnTo>
                <a:lnTo>
                  <a:pt x="24377" y="1880387"/>
                </a:lnTo>
                <a:lnTo>
                  <a:pt x="24377" y="1868197"/>
                </a:lnTo>
                <a:close/>
              </a:path>
              <a:path w="2077085" h="1905000">
                <a:moveTo>
                  <a:pt x="24377" y="1880387"/>
                </a:moveTo>
                <a:lnTo>
                  <a:pt x="12189" y="1880387"/>
                </a:lnTo>
                <a:lnTo>
                  <a:pt x="24377" y="1892584"/>
                </a:lnTo>
                <a:lnTo>
                  <a:pt x="24377" y="1880387"/>
                </a:lnTo>
                <a:close/>
              </a:path>
              <a:path w="2077085" h="1905000">
                <a:moveTo>
                  <a:pt x="85331" y="1880387"/>
                </a:moveTo>
                <a:lnTo>
                  <a:pt x="24377" y="1880387"/>
                </a:lnTo>
                <a:lnTo>
                  <a:pt x="24377" y="1892584"/>
                </a:lnTo>
                <a:lnTo>
                  <a:pt x="85331" y="1892584"/>
                </a:lnTo>
                <a:lnTo>
                  <a:pt x="85331" y="1880387"/>
                </a:lnTo>
                <a:close/>
              </a:path>
              <a:path w="2077085" h="1905000">
                <a:moveTo>
                  <a:pt x="255977" y="1880387"/>
                </a:moveTo>
                <a:lnTo>
                  <a:pt x="158465" y="1880387"/>
                </a:lnTo>
                <a:lnTo>
                  <a:pt x="158465" y="1904781"/>
                </a:lnTo>
                <a:lnTo>
                  <a:pt x="255977" y="1904781"/>
                </a:lnTo>
                <a:lnTo>
                  <a:pt x="255977" y="1880387"/>
                </a:lnTo>
                <a:close/>
              </a:path>
              <a:path w="2077085" h="1905000">
                <a:moveTo>
                  <a:pt x="426623" y="1880387"/>
                </a:moveTo>
                <a:lnTo>
                  <a:pt x="329111" y="1880387"/>
                </a:lnTo>
                <a:lnTo>
                  <a:pt x="329111" y="1904781"/>
                </a:lnTo>
                <a:lnTo>
                  <a:pt x="426623" y="1904781"/>
                </a:lnTo>
                <a:lnTo>
                  <a:pt x="426623" y="1880387"/>
                </a:lnTo>
                <a:close/>
              </a:path>
              <a:path w="2077085" h="1905000">
                <a:moveTo>
                  <a:pt x="597270" y="1880387"/>
                </a:moveTo>
                <a:lnTo>
                  <a:pt x="499757" y="1880387"/>
                </a:lnTo>
                <a:lnTo>
                  <a:pt x="499757" y="1904781"/>
                </a:lnTo>
                <a:lnTo>
                  <a:pt x="597270" y="1904781"/>
                </a:lnTo>
                <a:lnTo>
                  <a:pt x="597270" y="1880387"/>
                </a:lnTo>
                <a:close/>
              </a:path>
              <a:path w="2077085" h="1905000">
                <a:moveTo>
                  <a:pt x="767916" y="1880387"/>
                </a:moveTo>
                <a:lnTo>
                  <a:pt x="670403" y="1880387"/>
                </a:lnTo>
                <a:lnTo>
                  <a:pt x="670403" y="1904781"/>
                </a:lnTo>
                <a:lnTo>
                  <a:pt x="767916" y="1904781"/>
                </a:lnTo>
                <a:lnTo>
                  <a:pt x="767916" y="1880387"/>
                </a:lnTo>
                <a:close/>
              </a:path>
              <a:path w="2077085" h="1905000">
                <a:moveTo>
                  <a:pt x="938563" y="1880387"/>
                </a:moveTo>
                <a:lnTo>
                  <a:pt x="841051" y="1880387"/>
                </a:lnTo>
                <a:lnTo>
                  <a:pt x="841051" y="1904781"/>
                </a:lnTo>
                <a:lnTo>
                  <a:pt x="938563" y="1904781"/>
                </a:lnTo>
                <a:lnTo>
                  <a:pt x="938563" y="1880387"/>
                </a:lnTo>
                <a:close/>
              </a:path>
              <a:path w="2077085" h="1905000">
                <a:moveTo>
                  <a:pt x="1109209" y="1880387"/>
                </a:moveTo>
                <a:lnTo>
                  <a:pt x="1011697" y="1880387"/>
                </a:lnTo>
                <a:lnTo>
                  <a:pt x="1011697" y="1904781"/>
                </a:lnTo>
                <a:lnTo>
                  <a:pt x="1109209" y="1904781"/>
                </a:lnTo>
                <a:lnTo>
                  <a:pt x="1109209" y="1880387"/>
                </a:lnTo>
                <a:close/>
              </a:path>
              <a:path w="2077085" h="1905000">
                <a:moveTo>
                  <a:pt x="1279855" y="1880387"/>
                </a:moveTo>
                <a:lnTo>
                  <a:pt x="1182343" y="1880387"/>
                </a:lnTo>
                <a:lnTo>
                  <a:pt x="1182343" y="1904781"/>
                </a:lnTo>
                <a:lnTo>
                  <a:pt x="1279855" y="1904781"/>
                </a:lnTo>
                <a:lnTo>
                  <a:pt x="1279855" y="1880387"/>
                </a:lnTo>
                <a:close/>
              </a:path>
              <a:path w="2077085" h="1905000">
                <a:moveTo>
                  <a:pt x="1407553" y="1880387"/>
                </a:moveTo>
                <a:lnTo>
                  <a:pt x="1352989" y="1880387"/>
                </a:lnTo>
                <a:lnTo>
                  <a:pt x="1352989" y="1904781"/>
                </a:lnTo>
                <a:lnTo>
                  <a:pt x="1431931" y="1904781"/>
                </a:lnTo>
                <a:lnTo>
                  <a:pt x="1431931" y="1892584"/>
                </a:lnTo>
                <a:lnTo>
                  <a:pt x="1407553" y="1892584"/>
                </a:lnTo>
                <a:lnTo>
                  <a:pt x="1407553" y="1880387"/>
                </a:lnTo>
                <a:close/>
              </a:path>
              <a:path w="2077085" h="1905000">
                <a:moveTo>
                  <a:pt x="1431931" y="1861804"/>
                </a:moveTo>
                <a:lnTo>
                  <a:pt x="1407553" y="1861804"/>
                </a:lnTo>
                <a:lnTo>
                  <a:pt x="1407553" y="1892584"/>
                </a:lnTo>
                <a:lnTo>
                  <a:pt x="1419741" y="1880387"/>
                </a:lnTo>
                <a:lnTo>
                  <a:pt x="1431931" y="1880387"/>
                </a:lnTo>
                <a:lnTo>
                  <a:pt x="1431931" y="1861804"/>
                </a:lnTo>
                <a:close/>
              </a:path>
              <a:path w="2077085" h="1905000">
                <a:moveTo>
                  <a:pt x="1431931" y="1880387"/>
                </a:moveTo>
                <a:lnTo>
                  <a:pt x="1419741" y="1880387"/>
                </a:lnTo>
                <a:lnTo>
                  <a:pt x="1407553" y="1892584"/>
                </a:lnTo>
                <a:lnTo>
                  <a:pt x="1431931" y="1892584"/>
                </a:lnTo>
                <a:lnTo>
                  <a:pt x="1431931" y="1880387"/>
                </a:lnTo>
                <a:close/>
              </a:path>
              <a:path w="2077085" h="1905000">
                <a:moveTo>
                  <a:pt x="1431931" y="1691041"/>
                </a:moveTo>
                <a:lnTo>
                  <a:pt x="1407553" y="1691041"/>
                </a:lnTo>
                <a:lnTo>
                  <a:pt x="1407553" y="1788621"/>
                </a:lnTo>
                <a:lnTo>
                  <a:pt x="1431931" y="1788621"/>
                </a:lnTo>
                <a:lnTo>
                  <a:pt x="1431931" y="1691041"/>
                </a:lnTo>
                <a:close/>
              </a:path>
              <a:path w="2077085" h="1905000">
                <a:moveTo>
                  <a:pt x="1431931" y="1520280"/>
                </a:moveTo>
                <a:lnTo>
                  <a:pt x="1407553" y="1520280"/>
                </a:lnTo>
                <a:lnTo>
                  <a:pt x="1407553" y="1617858"/>
                </a:lnTo>
                <a:lnTo>
                  <a:pt x="1431931" y="1617858"/>
                </a:lnTo>
                <a:lnTo>
                  <a:pt x="1431931" y="1520280"/>
                </a:lnTo>
                <a:close/>
              </a:path>
              <a:path w="2077085" h="1905000">
                <a:moveTo>
                  <a:pt x="1431931" y="1349518"/>
                </a:moveTo>
                <a:lnTo>
                  <a:pt x="1407553" y="1349518"/>
                </a:lnTo>
                <a:lnTo>
                  <a:pt x="1407553" y="1447096"/>
                </a:lnTo>
                <a:lnTo>
                  <a:pt x="1431931" y="1447096"/>
                </a:lnTo>
                <a:lnTo>
                  <a:pt x="1431931" y="1349518"/>
                </a:lnTo>
                <a:close/>
              </a:path>
              <a:path w="2077085" h="1905000">
                <a:moveTo>
                  <a:pt x="1431931" y="1178755"/>
                </a:moveTo>
                <a:lnTo>
                  <a:pt x="1407553" y="1178755"/>
                </a:lnTo>
                <a:lnTo>
                  <a:pt x="1407553" y="1276334"/>
                </a:lnTo>
                <a:lnTo>
                  <a:pt x="1431931" y="1276334"/>
                </a:lnTo>
                <a:lnTo>
                  <a:pt x="1431931" y="1178755"/>
                </a:lnTo>
                <a:close/>
              </a:path>
              <a:path w="2077085" h="1905000">
                <a:moveTo>
                  <a:pt x="1431931" y="1007993"/>
                </a:moveTo>
                <a:lnTo>
                  <a:pt x="1407553" y="1007993"/>
                </a:lnTo>
                <a:lnTo>
                  <a:pt x="1407553" y="1105571"/>
                </a:lnTo>
                <a:lnTo>
                  <a:pt x="1431931" y="1105571"/>
                </a:lnTo>
                <a:lnTo>
                  <a:pt x="1431931" y="1007993"/>
                </a:lnTo>
                <a:close/>
              </a:path>
              <a:path w="2077085" h="1905000">
                <a:moveTo>
                  <a:pt x="1431931" y="837232"/>
                </a:moveTo>
                <a:lnTo>
                  <a:pt x="1407553" y="837232"/>
                </a:lnTo>
                <a:lnTo>
                  <a:pt x="1407553" y="934810"/>
                </a:lnTo>
                <a:lnTo>
                  <a:pt x="1431931" y="934810"/>
                </a:lnTo>
                <a:lnTo>
                  <a:pt x="1431931" y="837232"/>
                </a:lnTo>
                <a:close/>
              </a:path>
              <a:path w="2077085" h="1905000">
                <a:moveTo>
                  <a:pt x="1431931" y="666469"/>
                </a:moveTo>
                <a:lnTo>
                  <a:pt x="1407553" y="666469"/>
                </a:lnTo>
                <a:lnTo>
                  <a:pt x="1407553" y="764048"/>
                </a:lnTo>
                <a:lnTo>
                  <a:pt x="1431931" y="764048"/>
                </a:lnTo>
                <a:lnTo>
                  <a:pt x="1431931" y="666469"/>
                </a:lnTo>
                <a:close/>
              </a:path>
              <a:path w="2077085" h="1905000">
                <a:moveTo>
                  <a:pt x="1431931" y="495707"/>
                </a:moveTo>
                <a:lnTo>
                  <a:pt x="1407553" y="495707"/>
                </a:lnTo>
                <a:lnTo>
                  <a:pt x="1407553" y="593285"/>
                </a:lnTo>
                <a:lnTo>
                  <a:pt x="1431931" y="593285"/>
                </a:lnTo>
                <a:lnTo>
                  <a:pt x="1431931" y="495707"/>
                </a:lnTo>
                <a:close/>
              </a:path>
              <a:path w="2077085" h="1905000">
                <a:moveTo>
                  <a:pt x="1431931" y="324946"/>
                </a:moveTo>
                <a:lnTo>
                  <a:pt x="1407553" y="324946"/>
                </a:lnTo>
                <a:lnTo>
                  <a:pt x="1407553" y="422523"/>
                </a:lnTo>
                <a:lnTo>
                  <a:pt x="1431931" y="422523"/>
                </a:lnTo>
                <a:lnTo>
                  <a:pt x="1431931" y="324946"/>
                </a:lnTo>
                <a:close/>
              </a:path>
              <a:path w="2077085" h="1905000">
                <a:moveTo>
                  <a:pt x="1431931" y="154183"/>
                </a:moveTo>
                <a:lnTo>
                  <a:pt x="1407553" y="154183"/>
                </a:lnTo>
                <a:lnTo>
                  <a:pt x="1407553" y="251762"/>
                </a:lnTo>
                <a:lnTo>
                  <a:pt x="1431931" y="251762"/>
                </a:lnTo>
                <a:lnTo>
                  <a:pt x="1431931" y="154183"/>
                </a:lnTo>
                <a:close/>
              </a:path>
              <a:path w="2077085" h="1905000">
                <a:moveTo>
                  <a:pt x="1472877" y="24395"/>
                </a:moveTo>
                <a:lnTo>
                  <a:pt x="1407553" y="24395"/>
                </a:lnTo>
                <a:lnTo>
                  <a:pt x="1407553" y="80999"/>
                </a:lnTo>
                <a:lnTo>
                  <a:pt x="1431931" y="80999"/>
                </a:lnTo>
                <a:lnTo>
                  <a:pt x="1431931" y="48789"/>
                </a:lnTo>
                <a:lnTo>
                  <a:pt x="1419741" y="48789"/>
                </a:lnTo>
                <a:lnTo>
                  <a:pt x="1431931" y="36592"/>
                </a:lnTo>
                <a:lnTo>
                  <a:pt x="1472877" y="36592"/>
                </a:lnTo>
                <a:lnTo>
                  <a:pt x="1472877" y="24395"/>
                </a:lnTo>
                <a:close/>
              </a:path>
              <a:path w="2077085" h="1905000">
                <a:moveTo>
                  <a:pt x="1431931" y="36592"/>
                </a:moveTo>
                <a:lnTo>
                  <a:pt x="1419741" y="48789"/>
                </a:lnTo>
                <a:lnTo>
                  <a:pt x="1431931" y="48789"/>
                </a:lnTo>
                <a:lnTo>
                  <a:pt x="1431931" y="36592"/>
                </a:lnTo>
                <a:close/>
              </a:path>
              <a:path w="2077085" h="1905000">
                <a:moveTo>
                  <a:pt x="1472877" y="36592"/>
                </a:moveTo>
                <a:lnTo>
                  <a:pt x="1431931" y="36592"/>
                </a:lnTo>
                <a:lnTo>
                  <a:pt x="1431931" y="48789"/>
                </a:lnTo>
                <a:lnTo>
                  <a:pt x="1472877" y="48789"/>
                </a:lnTo>
                <a:lnTo>
                  <a:pt x="1472877" y="36592"/>
                </a:lnTo>
                <a:close/>
              </a:path>
              <a:path w="2077085" h="1905000">
                <a:moveTo>
                  <a:pt x="1643523" y="24395"/>
                </a:moveTo>
                <a:lnTo>
                  <a:pt x="1546011" y="24395"/>
                </a:lnTo>
                <a:lnTo>
                  <a:pt x="1546011" y="48789"/>
                </a:lnTo>
                <a:lnTo>
                  <a:pt x="1643523" y="48789"/>
                </a:lnTo>
                <a:lnTo>
                  <a:pt x="1643523" y="24395"/>
                </a:lnTo>
                <a:close/>
              </a:path>
              <a:path w="2077085" h="1905000">
                <a:moveTo>
                  <a:pt x="1814169" y="24395"/>
                </a:moveTo>
                <a:lnTo>
                  <a:pt x="1716657" y="24395"/>
                </a:lnTo>
                <a:lnTo>
                  <a:pt x="1716657" y="48789"/>
                </a:lnTo>
                <a:lnTo>
                  <a:pt x="1814169" y="48789"/>
                </a:lnTo>
                <a:lnTo>
                  <a:pt x="1814169" y="24395"/>
                </a:lnTo>
                <a:close/>
              </a:path>
              <a:path w="2077085" h="1905000">
                <a:moveTo>
                  <a:pt x="1984816" y="24395"/>
                </a:moveTo>
                <a:lnTo>
                  <a:pt x="1887303" y="24395"/>
                </a:lnTo>
                <a:lnTo>
                  <a:pt x="1887303" y="48789"/>
                </a:lnTo>
                <a:lnTo>
                  <a:pt x="1984816" y="48789"/>
                </a:lnTo>
                <a:lnTo>
                  <a:pt x="1984816" y="24395"/>
                </a:lnTo>
                <a:close/>
              </a:path>
              <a:path w="2077085" h="1905000">
                <a:moveTo>
                  <a:pt x="2003762" y="0"/>
                </a:moveTo>
                <a:lnTo>
                  <a:pt x="2003762" y="73183"/>
                </a:lnTo>
                <a:lnTo>
                  <a:pt x="2076897" y="36592"/>
                </a:lnTo>
                <a:lnTo>
                  <a:pt x="200376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7436" y="3407118"/>
            <a:ext cx="7821295" cy="3002280"/>
          </a:xfrm>
          <a:custGeom>
            <a:avLst/>
            <a:gdLst/>
            <a:ahLst/>
            <a:cxnLst/>
            <a:rect l="l" t="t" r="r" b="b"/>
            <a:pathLst>
              <a:path w="7821295" h="3002279">
                <a:moveTo>
                  <a:pt x="24377" y="1697435"/>
                </a:moveTo>
                <a:lnTo>
                  <a:pt x="0" y="1697435"/>
                </a:lnTo>
                <a:lnTo>
                  <a:pt x="0" y="1795014"/>
                </a:lnTo>
                <a:lnTo>
                  <a:pt x="24377" y="1795014"/>
                </a:lnTo>
                <a:lnTo>
                  <a:pt x="24377" y="1697435"/>
                </a:lnTo>
                <a:close/>
              </a:path>
              <a:path w="7821295" h="3002279">
                <a:moveTo>
                  <a:pt x="24377" y="1868197"/>
                </a:moveTo>
                <a:lnTo>
                  <a:pt x="0" y="1868197"/>
                </a:lnTo>
                <a:lnTo>
                  <a:pt x="0" y="1965775"/>
                </a:lnTo>
                <a:lnTo>
                  <a:pt x="24377" y="1965775"/>
                </a:lnTo>
                <a:lnTo>
                  <a:pt x="24377" y="1868197"/>
                </a:lnTo>
                <a:close/>
              </a:path>
              <a:path w="7821295" h="3002279">
                <a:moveTo>
                  <a:pt x="24377" y="2038959"/>
                </a:moveTo>
                <a:lnTo>
                  <a:pt x="0" y="2038959"/>
                </a:lnTo>
                <a:lnTo>
                  <a:pt x="0" y="2136537"/>
                </a:lnTo>
                <a:lnTo>
                  <a:pt x="24377" y="2136537"/>
                </a:lnTo>
                <a:lnTo>
                  <a:pt x="24377" y="2038959"/>
                </a:lnTo>
                <a:close/>
              </a:path>
              <a:path w="7821295" h="3002279">
                <a:moveTo>
                  <a:pt x="24377" y="2209721"/>
                </a:moveTo>
                <a:lnTo>
                  <a:pt x="0" y="2209721"/>
                </a:lnTo>
                <a:lnTo>
                  <a:pt x="0" y="2307300"/>
                </a:lnTo>
                <a:lnTo>
                  <a:pt x="24377" y="2307300"/>
                </a:lnTo>
                <a:lnTo>
                  <a:pt x="24377" y="2209721"/>
                </a:lnTo>
                <a:close/>
              </a:path>
              <a:path w="7821295" h="3002279">
                <a:moveTo>
                  <a:pt x="24377" y="2380484"/>
                </a:moveTo>
                <a:lnTo>
                  <a:pt x="0" y="2380484"/>
                </a:lnTo>
                <a:lnTo>
                  <a:pt x="0" y="2478062"/>
                </a:lnTo>
                <a:lnTo>
                  <a:pt x="24377" y="2478062"/>
                </a:lnTo>
                <a:lnTo>
                  <a:pt x="24377" y="2380484"/>
                </a:lnTo>
                <a:close/>
              </a:path>
              <a:path w="7821295" h="3002279">
                <a:moveTo>
                  <a:pt x="24377" y="2551245"/>
                </a:moveTo>
                <a:lnTo>
                  <a:pt x="0" y="2551245"/>
                </a:lnTo>
                <a:lnTo>
                  <a:pt x="0" y="2648823"/>
                </a:lnTo>
                <a:lnTo>
                  <a:pt x="24377" y="2648823"/>
                </a:lnTo>
                <a:lnTo>
                  <a:pt x="24377" y="2551245"/>
                </a:lnTo>
                <a:close/>
              </a:path>
              <a:path w="7821295" h="3002279">
                <a:moveTo>
                  <a:pt x="24377" y="2722007"/>
                </a:moveTo>
                <a:lnTo>
                  <a:pt x="0" y="2722007"/>
                </a:lnTo>
                <a:lnTo>
                  <a:pt x="0" y="2819586"/>
                </a:lnTo>
                <a:lnTo>
                  <a:pt x="24377" y="2819586"/>
                </a:lnTo>
                <a:lnTo>
                  <a:pt x="24377" y="2722007"/>
                </a:lnTo>
                <a:close/>
              </a:path>
              <a:path w="7821295" h="3002279">
                <a:moveTo>
                  <a:pt x="24377" y="2892769"/>
                </a:moveTo>
                <a:lnTo>
                  <a:pt x="0" y="2892769"/>
                </a:lnTo>
                <a:lnTo>
                  <a:pt x="0" y="3002186"/>
                </a:lnTo>
                <a:lnTo>
                  <a:pt x="12547" y="3002186"/>
                </a:lnTo>
                <a:lnTo>
                  <a:pt x="12547" y="2978150"/>
                </a:lnTo>
                <a:lnTo>
                  <a:pt x="12189" y="2977792"/>
                </a:lnTo>
                <a:lnTo>
                  <a:pt x="24377" y="2977792"/>
                </a:lnTo>
                <a:lnTo>
                  <a:pt x="24377" y="2892769"/>
                </a:lnTo>
                <a:close/>
              </a:path>
              <a:path w="7821295" h="3002279">
                <a:moveTo>
                  <a:pt x="24377" y="2977792"/>
                </a:moveTo>
                <a:lnTo>
                  <a:pt x="12547" y="2977792"/>
                </a:lnTo>
                <a:lnTo>
                  <a:pt x="12547" y="2978150"/>
                </a:lnTo>
                <a:lnTo>
                  <a:pt x="24377" y="2989989"/>
                </a:lnTo>
                <a:lnTo>
                  <a:pt x="24377" y="2977792"/>
                </a:lnTo>
                <a:close/>
              </a:path>
              <a:path w="7821295" h="3002279">
                <a:moveTo>
                  <a:pt x="12547" y="2977792"/>
                </a:moveTo>
                <a:lnTo>
                  <a:pt x="12189" y="2977792"/>
                </a:lnTo>
                <a:lnTo>
                  <a:pt x="12547" y="2978150"/>
                </a:lnTo>
                <a:lnTo>
                  <a:pt x="12547" y="2977792"/>
                </a:lnTo>
                <a:close/>
              </a:path>
              <a:path w="7821295" h="3002279">
                <a:moveTo>
                  <a:pt x="183193" y="2977792"/>
                </a:moveTo>
                <a:lnTo>
                  <a:pt x="85681" y="2977792"/>
                </a:lnTo>
                <a:lnTo>
                  <a:pt x="85681" y="3002186"/>
                </a:lnTo>
                <a:lnTo>
                  <a:pt x="183193" y="3002186"/>
                </a:lnTo>
                <a:lnTo>
                  <a:pt x="183193" y="2977792"/>
                </a:lnTo>
                <a:close/>
              </a:path>
              <a:path w="7821295" h="3002279">
                <a:moveTo>
                  <a:pt x="353841" y="2977792"/>
                </a:moveTo>
                <a:lnTo>
                  <a:pt x="256327" y="2977792"/>
                </a:lnTo>
                <a:lnTo>
                  <a:pt x="256327" y="3002186"/>
                </a:lnTo>
                <a:lnTo>
                  <a:pt x="353841" y="3002186"/>
                </a:lnTo>
                <a:lnTo>
                  <a:pt x="353841" y="2977792"/>
                </a:lnTo>
                <a:close/>
              </a:path>
              <a:path w="7821295" h="3002279">
                <a:moveTo>
                  <a:pt x="524487" y="2977792"/>
                </a:moveTo>
                <a:lnTo>
                  <a:pt x="426975" y="2977792"/>
                </a:lnTo>
                <a:lnTo>
                  <a:pt x="426975" y="3002186"/>
                </a:lnTo>
                <a:lnTo>
                  <a:pt x="524487" y="3002186"/>
                </a:lnTo>
                <a:lnTo>
                  <a:pt x="524487" y="2977792"/>
                </a:lnTo>
                <a:close/>
              </a:path>
              <a:path w="7821295" h="3002279">
                <a:moveTo>
                  <a:pt x="695133" y="2977792"/>
                </a:moveTo>
                <a:lnTo>
                  <a:pt x="597621" y="2977792"/>
                </a:lnTo>
                <a:lnTo>
                  <a:pt x="597621" y="3002186"/>
                </a:lnTo>
                <a:lnTo>
                  <a:pt x="695133" y="3002186"/>
                </a:lnTo>
                <a:lnTo>
                  <a:pt x="695133" y="2977792"/>
                </a:lnTo>
                <a:close/>
              </a:path>
              <a:path w="7821295" h="3002279">
                <a:moveTo>
                  <a:pt x="865779" y="2977792"/>
                </a:moveTo>
                <a:lnTo>
                  <a:pt x="768267" y="2977792"/>
                </a:lnTo>
                <a:lnTo>
                  <a:pt x="768267" y="3002186"/>
                </a:lnTo>
                <a:lnTo>
                  <a:pt x="865779" y="3002186"/>
                </a:lnTo>
                <a:lnTo>
                  <a:pt x="865779" y="2977792"/>
                </a:lnTo>
                <a:close/>
              </a:path>
              <a:path w="7821295" h="3002279">
                <a:moveTo>
                  <a:pt x="1036425" y="2977792"/>
                </a:moveTo>
                <a:lnTo>
                  <a:pt x="938913" y="2977792"/>
                </a:lnTo>
                <a:lnTo>
                  <a:pt x="938913" y="3002186"/>
                </a:lnTo>
                <a:lnTo>
                  <a:pt x="1036425" y="3002186"/>
                </a:lnTo>
                <a:lnTo>
                  <a:pt x="1036425" y="2977792"/>
                </a:lnTo>
                <a:close/>
              </a:path>
              <a:path w="7821295" h="3002279">
                <a:moveTo>
                  <a:pt x="1207072" y="2977792"/>
                </a:moveTo>
                <a:lnTo>
                  <a:pt x="1109559" y="2977792"/>
                </a:lnTo>
                <a:lnTo>
                  <a:pt x="1109559" y="3002186"/>
                </a:lnTo>
                <a:lnTo>
                  <a:pt x="1207072" y="3002186"/>
                </a:lnTo>
                <a:lnTo>
                  <a:pt x="1207072" y="2977792"/>
                </a:lnTo>
                <a:close/>
              </a:path>
              <a:path w="7821295" h="3002279">
                <a:moveTo>
                  <a:pt x="1377718" y="2977792"/>
                </a:moveTo>
                <a:lnTo>
                  <a:pt x="1280205" y="2977792"/>
                </a:lnTo>
                <a:lnTo>
                  <a:pt x="1280205" y="3002186"/>
                </a:lnTo>
                <a:lnTo>
                  <a:pt x="1377718" y="3002186"/>
                </a:lnTo>
                <a:lnTo>
                  <a:pt x="1377718" y="2977792"/>
                </a:lnTo>
                <a:close/>
              </a:path>
              <a:path w="7821295" h="3002279">
                <a:moveTo>
                  <a:pt x="1548364" y="2977792"/>
                </a:moveTo>
                <a:lnTo>
                  <a:pt x="1450853" y="2977792"/>
                </a:lnTo>
                <a:lnTo>
                  <a:pt x="1450853" y="3002186"/>
                </a:lnTo>
                <a:lnTo>
                  <a:pt x="1548364" y="3002186"/>
                </a:lnTo>
                <a:lnTo>
                  <a:pt x="1548364" y="2977792"/>
                </a:lnTo>
                <a:close/>
              </a:path>
              <a:path w="7821295" h="3002279">
                <a:moveTo>
                  <a:pt x="1719011" y="2977792"/>
                </a:moveTo>
                <a:lnTo>
                  <a:pt x="1621499" y="2977792"/>
                </a:lnTo>
                <a:lnTo>
                  <a:pt x="1621499" y="3002186"/>
                </a:lnTo>
                <a:lnTo>
                  <a:pt x="1719011" y="3002186"/>
                </a:lnTo>
                <a:lnTo>
                  <a:pt x="1719011" y="2977792"/>
                </a:lnTo>
                <a:close/>
              </a:path>
              <a:path w="7821295" h="3002279">
                <a:moveTo>
                  <a:pt x="1889657" y="2977792"/>
                </a:moveTo>
                <a:lnTo>
                  <a:pt x="1792145" y="2977792"/>
                </a:lnTo>
                <a:lnTo>
                  <a:pt x="1792145" y="3002186"/>
                </a:lnTo>
                <a:lnTo>
                  <a:pt x="1889657" y="3002186"/>
                </a:lnTo>
                <a:lnTo>
                  <a:pt x="1889657" y="2977792"/>
                </a:lnTo>
                <a:close/>
              </a:path>
              <a:path w="7821295" h="3002279">
                <a:moveTo>
                  <a:pt x="2060304" y="2977792"/>
                </a:moveTo>
                <a:lnTo>
                  <a:pt x="1962791" y="2977792"/>
                </a:lnTo>
                <a:lnTo>
                  <a:pt x="1962791" y="3002186"/>
                </a:lnTo>
                <a:lnTo>
                  <a:pt x="2060304" y="3002186"/>
                </a:lnTo>
                <a:lnTo>
                  <a:pt x="2060304" y="2977792"/>
                </a:lnTo>
                <a:close/>
              </a:path>
              <a:path w="7821295" h="3002279">
                <a:moveTo>
                  <a:pt x="2230950" y="2977792"/>
                </a:moveTo>
                <a:lnTo>
                  <a:pt x="2133437" y="2977792"/>
                </a:lnTo>
                <a:lnTo>
                  <a:pt x="2133437" y="3002186"/>
                </a:lnTo>
                <a:lnTo>
                  <a:pt x="2230950" y="3002186"/>
                </a:lnTo>
                <a:lnTo>
                  <a:pt x="2230950" y="2977792"/>
                </a:lnTo>
                <a:close/>
              </a:path>
              <a:path w="7821295" h="3002279">
                <a:moveTo>
                  <a:pt x="2401596" y="2977792"/>
                </a:moveTo>
                <a:lnTo>
                  <a:pt x="2304084" y="2977792"/>
                </a:lnTo>
                <a:lnTo>
                  <a:pt x="2304084" y="3002186"/>
                </a:lnTo>
                <a:lnTo>
                  <a:pt x="2401596" y="3002186"/>
                </a:lnTo>
                <a:lnTo>
                  <a:pt x="2401596" y="2977792"/>
                </a:lnTo>
                <a:close/>
              </a:path>
              <a:path w="7821295" h="3002279">
                <a:moveTo>
                  <a:pt x="2572242" y="2977792"/>
                </a:moveTo>
                <a:lnTo>
                  <a:pt x="2474730" y="2977792"/>
                </a:lnTo>
                <a:lnTo>
                  <a:pt x="2474730" y="3002186"/>
                </a:lnTo>
                <a:lnTo>
                  <a:pt x="2572242" y="3002186"/>
                </a:lnTo>
                <a:lnTo>
                  <a:pt x="2572242" y="2977792"/>
                </a:lnTo>
                <a:close/>
              </a:path>
              <a:path w="7821295" h="3002279">
                <a:moveTo>
                  <a:pt x="2742888" y="2977792"/>
                </a:moveTo>
                <a:lnTo>
                  <a:pt x="2645376" y="2977792"/>
                </a:lnTo>
                <a:lnTo>
                  <a:pt x="2645376" y="3002186"/>
                </a:lnTo>
                <a:lnTo>
                  <a:pt x="2742888" y="3002186"/>
                </a:lnTo>
                <a:lnTo>
                  <a:pt x="2742888" y="2977792"/>
                </a:lnTo>
                <a:close/>
              </a:path>
              <a:path w="7821295" h="3002279">
                <a:moveTo>
                  <a:pt x="2913534" y="2977792"/>
                </a:moveTo>
                <a:lnTo>
                  <a:pt x="2816023" y="2977792"/>
                </a:lnTo>
                <a:lnTo>
                  <a:pt x="2816023" y="3002186"/>
                </a:lnTo>
                <a:lnTo>
                  <a:pt x="2913534" y="3002186"/>
                </a:lnTo>
                <a:lnTo>
                  <a:pt x="2913534" y="2977792"/>
                </a:lnTo>
                <a:close/>
              </a:path>
              <a:path w="7821295" h="3002279">
                <a:moveTo>
                  <a:pt x="3084182" y="2977792"/>
                </a:moveTo>
                <a:lnTo>
                  <a:pt x="2986669" y="2977792"/>
                </a:lnTo>
                <a:lnTo>
                  <a:pt x="2986669" y="3002186"/>
                </a:lnTo>
                <a:lnTo>
                  <a:pt x="3084182" y="3002186"/>
                </a:lnTo>
                <a:lnTo>
                  <a:pt x="3084182" y="2977792"/>
                </a:lnTo>
                <a:close/>
              </a:path>
              <a:path w="7821295" h="3002279">
                <a:moveTo>
                  <a:pt x="3254828" y="2977792"/>
                </a:moveTo>
                <a:lnTo>
                  <a:pt x="3157316" y="2977792"/>
                </a:lnTo>
                <a:lnTo>
                  <a:pt x="3157316" y="3002186"/>
                </a:lnTo>
                <a:lnTo>
                  <a:pt x="3254828" y="3002186"/>
                </a:lnTo>
                <a:lnTo>
                  <a:pt x="3254828" y="2977792"/>
                </a:lnTo>
                <a:close/>
              </a:path>
              <a:path w="7821295" h="3002279">
                <a:moveTo>
                  <a:pt x="3425474" y="2977792"/>
                </a:moveTo>
                <a:lnTo>
                  <a:pt x="3327962" y="2977792"/>
                </a:lnTo>
                <a:lnTo>
                  <a:pt x="3327962" y="3002186"/>
                </a:lnTo>
                <a:lnTo>
                  <a:pt x="3425474" y="3002186"/>
                </a:lnTo>
                <a:lnTo>
                  <a:pt x="3425474" y="2977792"/>
                </a:lnTo>
                <a:close/>
              </a:path>
              <a:path w="7821295" h="3002279">
                <a:moveTo>
                  <a:pt x="3596120" y="2977792"/>
                </a:moveTo>
                <a:lnTo>
                  <a:pt x="3498608" y="2977792"/>
                </a:lnTo>
                <a:lnTo>
                  <a:pt x="3498608" y="3002186"/>
                </a:lnTo>
                <a:lnTo>
                  <a:pt x="3596120" y="3002186"/>
                </a:lnTo>
                <a:lnTo>
                  <a:pt x="3596120" y="2977792"/>
                </a:lnTo>
                <a:close/>
              </a:path>
              <a:path w="7821295" h="3002279">
                <a:moveTo>
                  <a:pt x="3766766" y="2977792"/>
                </a:moveTo>
                <a:lnTo>
                  <a:pt x="3669254" y="2977792"/>
                </a:lnTo>
                <a:lnTo>
                  <a:pt x="3669254" y="3002186"/>
                </a:lnTo>
                <a:lnTo>
                  <a:pt x="3766766" y="3002186"/>
                </a:lnTo>
                <a:lnTo>
                  <a:pt x="3766766" y="2977792"/>
                </a:lnTo>
                <a:close/>
              </a:path>
              <a:path w="7821295" h="3002279">
                <a:moveTo>
                  <a:pt x="3937414" y="2977792"/>
                </a:moveTo>
                <a:lnTo>
                  <a:pt x="3839900" y="2977792"/>
                </a:lnTo>
                <a:lnTo>
                  <a:pt x="3839900" y="3002186"/>
                </a:lnTo>
                <a:lnTo>
                  <a:pt x="3937414" y="3002186"/>
                </a:lnTo>
                <a:lnTo>
                  <a:pt x="3937414" y="2977792"/>
                </a:lnTo>
                <a:close/>
              </a:path>
              <a:path w="7821295" h="3002279">
                <a:moveTo>
                  <a:pt x="4108060" y="2977792"/>
                </a:moveTo>
                <a:lnTo>
                  <a:pt x="4010548" y="2977792"/>
                </a:lnTo>
                <a:lnTo>
                  <a:pt x="4010548" y="3002186"/>
                </a:lnTo>
                <a:lnTo>
                  <a:pt x="4108060" y="3002186"/>
                </a:lnTo>
                <a:lnTo>
                  <a:pt x="4108060" y="2977792"/>
                </a:lnTo>
                <a:close/>
              </a:path>
              <a:path w="7821295" h="3002279">
                <a:moveTo>
                  <a:pt x="4278706" y="2977792"/>
                </a:moveTo>
                <a:lnTo>
                  <a:pt x="4181194" y="2977792"/>
                </a:lnTo>
                <a:lnTo>
                  <a:pt x="4181194" y="3002186"/>
                </a:lnTo>
                <a:lnTo>
                  <a:pt x="4278706" y="3002186"/>
                </a:lnTo>
                <a:lnTo>
                  <a:pt x="4278706" y="2977792"/>
                </a:lnTo>
                <a:close/>
              </a:path>
              <a:path w="7821295" h="3002279">
                <a:moveTo>
                  <a:pt x="4449352" y="2977792"/>
                </a:moveTo>
                <a:lnTo>
                  <a:pt x="4351840" y="2977792"/>
                </a:lnTo>
                <a:lnTo>
                  <a:pt x="4351840" y="3002186"/>
                </a:lnTo>
                <a:lnTo>
                  <a:pt x="4449352" y="3002186"/>
                </a:lnTo>
                <a:lnTo>
                  <a:pt x="4449352" y="2977792"/>
                </a:lnTo>
                <a:close/>
              </a:path>
              <a:path w="7821295" h="3002279">
                <a:moveTo>
                  <a:pt x="4619998" y="2977792"/>
                </a:moveTo>
                <a:lnTo>
                  <a:pt x="4522486" y="2977792"/>
                </a:lnTo>
                <a:lnTo>
                  <a:pt x="4522486" y="3002186"/>
                </a:lnTo>
                <a:lnTo>
                  <a:pt x="4619998" y="3002186"/>
                </a:lnTo>
                <a:lnTo>
                  <a:pt x="4619998" y="2977792"/>
                </a:lnTo>
                <a:close/>
              </a:path>
              <a:path w="7821295" h="3002279">
                <a:moveTo>
                  <a:pt x="4790645" y="2977792"/>
                </a:moveTo>
                <a:lnTo>
                  <a:pt x="4693132" y="2977792"/>
                </a:lnTo>
                <a:lnTo>
                  <a:pt x="4693132" y="3002186"/>
                </a:lnTo>
                <a:lnTo>
                  <a:pt x="4790645" y="3002186"/>
                </a:lnTo>
                <a:lnTo>
                  <a:pt x="4790645" y="2977792"/>
                </a:lnTo>
                <a:close/>
              </a:path>
              <a:path w="7821295" h="3002279">
                <a:moveTo>
                  <a:pt x="4961291" y="2977792"/>
                </a:moveTo>
                <a:lnTo>
                  <a:pt x="4863778" y="2977792"/>
                </a:lnTo>
                <a:lnTo>
                  <a:pt x="4863778" y="3002186"/>
                </a:lnTo>
                <a:lnTo>
                  <a:pt x="4961291" y="3002186"/>
                </a:lnTo>
                <a:lnTo>
                  <a:pt x="4961291" y="2977792"/>
                </a:lnTo>
                <a:close/>
              </a:path>
              <a:path w="7821295" h="3002279">
                <a:moveTo>
                  <a:pt x="5131937" y="2977792"/>
                </a:moveTo>
                <a:lnTo>
                  <a:pt x="5034426" y="2977792"/>
                </a:lnTo>
                <a:lnTo>
                  <a:pt x="5034426" y="3002186"/>
                </a:lnTo>
                <a:lnTo>
                  <a:pt x="5131937" y="3002186"/>
                </a:lnTo>
                <a:lnTo>
                  <a:pt x="5131937" y="2977792"/>
                </a:lnTo>
                <a:close/>
              </a:path>
              <a:path w="7821295" h="3002279">
                <a:moveTo>
                  <a:pt x="5302584" y="2977792"/>
                </a:moveTo>
                <a:lnTo>
                  <a:pt x="5205072" y="2977792"/>
                </a:lnTo>
                <a:lnTo>
                  <a:pt x="5205072" y="3002186"/>
                </a:lnTo>
                <a:lnTo>
                  <a:pt x="5302584" y="3002186"/>
                </a:lnTo>
                <a:lnTo>
                  <a:pt x="5302584" y="2977792"/>
                </a:lnTo>
                <a:close/>
              </a:path>
              <a:path w="7821295" h="3002279">
                <a:moveTo>
                  <a:pt x="5473230" y="2977792"/>
                </a:moveTo>
                <a:lnTo>
                  <a:pt x="5375718" y="2977792"/>
                </a:lnTo>
                <a:lnTo>
                  <a:pt x="5375718" y="3002186"/>
                </a:lnTo>
                <a:lnTo>
                  <a:pt x="5473230" y="3002186"/>
                </a:lnTo>
                <a:lnTo>
                  <a:pt x="5473230" y="2977792"/>
                </a:lnTo>
                <a:close/>
              </a:path>
              <a:path w="7821295" h="3002279">
                <a:moveTo>
                  <a:pt x="5643876" y="2977792"/>
                </a:moveTo>
                <a:lnTo>
                  <a:pt x="5546364" y="2977792"/>
                </a:lnTo>
                <a:lnTo>
                  <a:pt x="5546364" y="3002186"/>
                </a:lnTo>
                <a:lnTo>
                  <a:pt x="5643876" y="3002186"/>
                </a:lnTo>
                <a:lnTo>
                  <a:pt x="5643876" y="2977792"/>
                </a:lnTo>
                <a:close/>
              </a:path>
              <a:path w="7821295" h="3002279">
                <a:moveTo>
                  <a:pt x="5814523" y="2977792"/>
                </a:moveTo>
                <a:lnTo>
                  <a:pt x="5717010" y="2977792"/>
                </a:lnTo>
                <a:lnTo>
                  <a:pt x="5717010" y="3002186"/>
                </a:lnTo>
                <a:lnTo>
                  <a:pt x="5814523" y="3002186"/>
                </a:lnTo>
                <a:lnTo>
                  <a:pt x="5814523" y="2977792"/>
                </a:lnTo>
                <a:close/>
              </a:path>
              <a:path w="7821295" h="3002279">
                <a:moveTo>
                  <a:pt x="5985169" y="2977792"/>
                </a:moveTo>
                <a:lnTo>
                  <a:pt x="5887657" y="2977792"/>
                </a:lnTo>
                <a:lnTo>
                  <a:pt x="5887657" y="3002186"/>
                </a:lnTo>
                <a:lnTo>
                  <a:pt x="5985169" y="3002186"/>
                </a:lnTo>
                <a:lnTo>
                  <a:pt x="5985169" y="2977792"/>
                </a:lnTo>
                <a:close/>
              </a:path>
              <a:path w="7821295" h="3002279">
                <a:moveTo>
                  <a:pt x="6155815" y="2977792"/>
                </a:moveTo>
                <a:lnTo>
                  <a:pt x="6058303" y="2977792"/>
                </a:lnTo>
                <a:lnTo>
                  <a:pt x="6058303" y="3002186"/>
                </a:lnTo>
                <a:lnTo>
                  <a:pt x="6155815" y="3002186"/>
                </a:lnTo>
                <a:lnTo>
                  <a:pt x="6155815" y="2977792"/>
                </a:lnTo>
                <a:close/>
              </a:path>
              <a:path w="7821295" h="3002279">
                <a:moveTo>
                  <a:pt x="6326461" y="2977792"/>
                </a:moveTo>
                <a:lnTo>
                  <a:pt x="6228949" y="2977792"/>
                </a:lnTo>
                <a:lnTo>
                  <a:pt x="6228949" y="3002186"/>
                </a:lnTo>
                <a:lnTo>
                  <a:pt x="6326461" y="3002186"/>
                </a:lnTo>
                <a:lnTo>
                  <a:pt x="6326461" y="2977792"/>
                </a:lnTo>
                <a:close/>
              </a:path>
              <a:path w="7821295" h="3002279">
                <a:moveTo>
                  <a:pt x="6497107" y="2977792"/>
                </a:moveTo>
                <a:lnTo>
                  <a:pt x="6399596" y="2977792"/>
                </a:lnTo>
                <a:lnTo>
                  <a:pt x="6399596" y="3002186"/>
                </a:lnTo>
                <a:lnTo>
                  <a:pt x="6497107" y="3002186"/>
                </a:lnTo>
                <a:lnTo>
                  <a:pt x="6497107" y="2977792"/>
                </a:lnTo>
                <a:close/>
              </a:path>
              <a:path w="7821295" h="3002279">
                <a:moveTo>
                  <a:pt x="6667755" y="2977792"/>
                </a:moveTo>
                <a:lnTo>
                  <a:pt x="6570242" y="2977792"/>
                </a:lnTo>
                <a:lnTo>
                  <a:pt x="6570242" y="3002186"/>
                </a:lnTo>
                <a:lnTo>
                  <a:pt x="6667755" y="3002186"/>
                </a:lnTo>
                <a:lnTo>
                  <a:pt x="6667755" y="2977792"/>
                </a:lnTo>
                <a:close/>
              </a:path>
              <a:path w="7821295" h="3002279">
                <a:moveTo>
                  <a:pt x="6838401" y="2977792"/>
                </a:moveTo>
                <a:lnTo>
                  <a:pt x="6740889" y="2977792"/>
                </a:lnTo>
                <a:lnTo>
                  <a:pt x="6740889" y="3002186"/>
                </a:lnTo>
                <a:lnTo>
                  <a:pt x="6838401" y="3002186"/>
                </a:lnTo>
                <a:lnTo>
                  <a:pt x="6838401" y="2977792"/>
                </a:lnTo>
                <a:close/>
              </a:path>
              <a:path w="7821295" h="3002279">
                <a:moveTo>
                  <a:pt x="7009047" y="2977792"/>
                </a:moveTo>
                <a:lnTo>
                  <a:pt x="6911535" y="2977792"/>
                </a:lnTo>
                <a:lnTo>
                  <a:pt x="6911535" y="3002186"/>
                </a:lnTo>
                <a:lnTo>
                  <a:pt x="7009047" y="3002186"/>
                </a:lnTo>
                <a:lnTo>
                  <a:pt x="7009047" y="2977792"/>
                </a:lnTo>
                <a:close/>
              </a:path>
              <a:path w="7821295" h="3002279">
                <a:moveTo>
                  <a:pt x="7179693" y="2977792"/>
                </a:moveTo>
                <a:lnTo>
                  <a:pt x="7082181" y="2977792"/>
                </a:lnTo>
                <a:lnTo>
                  <a:pt x="7082181" y="3002186"/>
                </a:lnTo>
                <a:lnTo>
                  <a:pt x="7179693" y="3002186"/>
                </a:lnTo>
                <a:lnTo>
                  <a:pt x="7179693" y="2977792"/>
                </a:lnTo>
                <a:close/>
              </a:path>
              <a:path w="7821295" h="3002279">
                <a:moveTo>
                  <a:pt x="7350339" y="2977792"/>
                </a:moveTo>
                <a:lnTo>
                  <a:pt x="7252827" y="2977792"/>
                </a:lnTo>
                <a:lnTo>
                  <a:pt x="7252827" y="3002186"/>
                </a:lnTo>
                <a:lnTo>
                  <a:pt x="7350339" y="3002186"/>
                </a:lnTo>
                <a:lnTo>
                  <a:pt x="7350339" y="2977792"/>
                </a:lnTo>
                <a:close/>
              </a:path>
              <a:path w="7821295" h="3002279">
                <a:moveTo>
                  <a:pt x="7520985" y="2977792"/>
                </a:moveTo>
                <a:lnTo>
                  <a:pt x="7423473" y="2977792"/>
                </a:lnTo>
                <a:lnTo>
                  <a:pt x="7423473" y="3002186"/>
                </a:lnTo>
                <a:lnTo>
                  <a:pt x="7520985" y="3002186"/>
                </a:lnTo>
                <a:lnTo>
                  <a:pt x="7520985" y="2977792"/>
                </a:lnTo>
                <a:close/>
              </a:path>
              <a:path w="7821295" h="3002279">
                <a:moveTo>
                  <a:pt x="7691631" y="2977792"/>
                </a:moveTo>
                <a:lnTo>
                  <a:pt x="7594119" y="2977792"/>
                </a:lnTo>
                <a:lnTo>
                  <a:pt x="7594119" y="3002186"/>
                </a:lnTo>
                <a:lnTo>
                  <a:pt x="7691631" y="3002186"/>
                </a:lnTo>
                <a:lnTo>
                  <a:pt x="7691631" y="2977792"/>
                </a:lnTo>
                <a:close/>
              </a:path>
              <a:path w="7821295" h="3002279">
                <a:moveTo>
                  <a:pt x="7796767" y="2977792"/>
                </a:moveTo>
                <a:lnTo>
                  <a:pt x="7764766" y="2977792"/>
                </a:lnTo>
                <a:lnTo>
                  <a:pt x="7764766" y="3002186"/>
                </a:lnTo>
                <a:lnTo>
                  <a:pt x="7821146" y="3002186"/>
                </a:lnTo>
                <a:lnTo>
                  <a:pt x="7821146" y="2989989"/>
                </a:lnTo>
                <a:lnTo>
                  <a:pt x="7796767" y="2989989"/>
                </a:lnTo>
                <a:lnTo>
                  <a:pt x="7796767" y="2977792"/>
                </a:lnTo>
                <a:close/>
              </a:path>
              <a:path w="7821295" h="3002279">
                <a:moveTo>
                  <a:pt x="7821146" y="2936631"/>
                </a:moveTo>
                <a:lnTo>
                  <a:pt x="7796767" y="2936631"/>
                </a:lnTo>
                <a:lnTo>
                  <a:pt x="7796767" y="2989989"/>
                </a:lnTo>
                <a:lnTo>
                  <a:pt x="7808956" y="2977792"/>
                </a:lnTo>
                <a:lnTo>
                  <a:pt x="7821146" y="2977792"/>
                </a:lnTo>
                <a:lnTo>
                  <a:pt x="7821146" y="2936631"/>
                </a:lnTo>
                <a:close/>
              </a:path>
              <a:path w="7821295" h="3002279">
                <a:moveTo>
                  <a:pt x="7821146" y="2977792"/>
                </a:moveTo>
                <a:lnTo>
                  <a:pt x="7808956" y="2977792"/>
                </a:lnTo>
                <a:lnTo>
                  <a:pt x="7796767" y="2989989"/>
                </a:lnTo>
                <a:lnTo>
                  <a:pt x="7821146" y="2989989"/>
                </a:lnTo>
                <a:lnTo>
                  <a:pt x="7821146" y="2977792"/>
                </a:lnTo>
                <a:close/>
              </a:path>
              <a:path w="7821295" h="3002279">
                <a:moveTo>
                  <a:pt x="7821146" y="2765869"/>
                </a:moveTo>
                <a:lnTo>
                  <a:pt x="7796767" y="2765869"/>
                </a:lnTo>
                <a:lnTo>
                  <a:pt x="7796767" y="2863447"/>
                </a:lnTo>
                <a:lnTo>
                  <a:pt x="7821146" y="2863447"/>
                </a:lnTo>
                <a:lnTo>
                  <a:pt x="7821146" y="2765869"/>
                </a:lnTo>
                <a:close/>
              </a:path>
              <a:path w="7821295" h="3002279">
                <a:moveTo>
                  <a:pt x="7821146" y="2595106"/>
                </a:moveTo>
                <a:lnTo>
                  <a:pt x="7796767" y="2595106"/>
                </a:lnTo>
                <a:lnTo>
                  <a:pt x="7796767" y="2692685"/>
                </a:lnTo>
                <a:lnTo>
                  <a:pt x="7821146" y="2692685"/>
                </a:lnTo>
                <a:lnTo>
                  <a:pt x="7821146" y="2595106"/>
                </a:lnTo>
                <a:close/>
              </a:path>
              <a:path w="7821295" h="3002279">
                <a:moveTo>
                  <a:pt x="7821146" y="2424344"/>
                </a:moveTo>
                <a:lnTo>
                  <a:pt x="7796767" y="2424344"/>
                </a:lnTo>
                <a:lnTo>
                  <a:pt x="7796767" y="2521922"/>
                </a:lnTo>
                <a:lnTo>
                  <a:pt x="7821146" y="2521922"/>
                </a:lnTo>
                <a:lnTo>
                  <a:pt x="7821146" y="2424344"/>
                </a:lnTo>
                <a:close/>
              </a:path>
              <a:path w="7821295" h="3002279">
                <a:moveTo>
                  <a:pt x="7821146" y="2253583"/>
                </a:moveTo>
                <a:lnTo>
                  <a:pt x="7796767" y="2253583"/>
                </a:lnTo>
                <a:lnTo>
                  <a:pt x="7796767" y="2351161"/>
                </a:lnTo>
                <a:lnTo>
                  <a:pt x="7821146" y="2351161"/>
                </a:lnTo>
                <a:lnTo>
                  <a:pt x="7821146" y="2253583"/>
                </a:lnTo>
                <a:close/>
              </a:path>
              <a:path w="7821295" h="3002279">
                <a:moveTo>
                  <a:pt x="7821146" y="2082820"/>
                </a:moveTo>
                <a:lnTo>
                  <a:pt x="7796767" y="2082820"/>
                </a:lnTo>
                <a:lnTo>
                  <a:pt x="7796767" y="2180399"/>
                </a:lnTo>
                <a:lnTo>
                  <a:pt x="7821146" y="2180399"/>
                </a:lnTo>
                <a:lnTo>
                  <a:pt x="7821146" y="2082820"/>
                </a:lnTo>
                <a:close/>
              </a:path>
              <a:path w="7821295" h="3002279">
                <a:moveTo>
                  <a:pt x="7821146" y="1912058"/>
                </a:moveTo>
                <a:lnTo>
                  <a:pt x="7796767" y="1912058"/>
                </a:lnTo>
                <a:lnTo>
                  <a:pt x="7796767" y="2009636"/>
                </a:lnTo>
                <a:lnTo>
                  <a:pt x="7821146" y="2009636"/>
                </a:lnTo>
                <a:lnTo>
                  <a:pt x="7821146" y="1912058"/>
                </a:lnTo>
                <a:close/>
              </a:path>
              <a:path w="7821295" h="3002279">
                <a:moveTo>
                  <a:pt x="7821146" y="1741296"/>
                </a:moveTo>
                <a:lnTo>
                  <a:pt x="7796767" y="1741296"/>
                </a:lnTo>
                <a:lnTo>
                  <a:pt x="7796767" y="1838874"/>
                </a:lnTo>
                <a:lnTo>
                  <a:pt x="7821146" y="1838874"/>
                </a:lnTo>
                <a:lnTo>
                  <a:pt x="7821146" y="1741296"/>
                </a:lnTo>
                <a:close/>
              </a:path>
              <a:path w="7821295" h="3002279">
                <a:moveTo>
                  <a:pt x="7821146" y="1570534"/>
                </a:moveTo>
                <a:lnTo>
                  <a:pt x="7796767" y="1570534"/>
                </a:lnTo>
                <a:lnTo>
                  <a:pt x="7796767" y="1668113"/>
                </a:lnTo>
                <a:lnTo>
                  <a:pt x="7821146" y="1668113"/>
                </a:lnTo>
                <a:lnTo>
                  <a:pt x="7821146" y="1570534"/>
                </a:lnTo>
                <a:close/>
              </a:path>
              <a:path w="7821295" h="3002279">
                <a:moveTo>
                  <a:pt x="7821146" y="1399772"/>
                </a:moveTo>
                <a:lnTo>
                  <a:pt x="7796767" y="1399772"/>
                </a:lnTo>
                <a:lnTo>
                  <a:pt x="7796767" y="1497350"/>
                </a:lnTo>
                <a:lnTo>
                  <a:pt x="7821146" y="1497350"/>
                </a:lnTo>
                <a:lnTo>
                  <a:pt x="7821146" y="1399772"/>
                </a:lnTo>
                <a:close/>
              </a:path>
              <a:path w="7821295" h="3002279">
                <a:moveTo>
                  <a:pt x="7821146" y="1229010"/>
                </a:moveTo>
                <a:lnTo>
                  <a:pt x="7796767" y="1229010"/>
                </a:lnTo>
                <a:lnTo>
                  <a:pt x="7796767" y="1326588"/>
                </a:lnTo>
                <a:lnTo>
                  <a:pt x="7821146" y="1326588"/>
                </a:lnTo>
                <a:lnTo>
                  <a:pt x="7821146" y="1229010"/>
                </a:lnTo>
                <a:close/>
              </a:path>
              <a:path w="7821295" h="3002279">
                <a:moveTo>
                  <a:pt x="7821146" y="1058249"/>
                </a:moveTo>
                <a:lnTo>
                  <a:pt x="7796767" y="1058249"/>
                </a:lnTo>
                <a:lnTo>
                  <a:pt x="7796767" y="1155827"/>
                </a:lnTo>
                <a:lnTo>
                  <a:pt x="7821146" y="1155827"/>
                </a:lnTo>
                <a:lnTo>
                  <a:pt x="7821146" y="1058249"/>
                </a:lnTo>
                <a:close/>
              </a:path>
              <a:path w="7821295" h="3002279">
                <a:moveTo>
                  <a:pt x="7821146" y="887486"/>
                </a:moveTo>
                <a:lnTo>
                  <a:pt x="7796767" y="887486"/>
                </a:lnTo>
                <a:lnTo>
                  <a:pt x="7796767" y="985065"/>
                </a:lnTo>
                <a:lnTo>
                  <a:pt x="7821146" y="985065"/>
                </a:lnTo>
                <a:lnTo>
                  <a:pt x="7821146" y="887486"/>
                </a:lnTo>
                <a:close/>
              </a:path>
              <a:path w="7821295" h="3002279">
                <a:moveTo>
                  <a:pt x="7821146" y="716724"/>
                </a:moveTo>
                <a:lnTo>
                  <a:pt x="7796767" y="716724"/>
                </a:lnTo>
                <a:lnTo>
                  <a:pt x="7796767" y="814302"/>
                </a:lnTo>
                <a:lnTo>
                  <a:pt x="7821146" y="814302"/>
                </a:lnTo>
                <a:lnTo>
                  <a:pt x="7821146" y="716724"/>
                </a:lnTo>
                <a:close/>
              </a:path>
              <a:path w="7821295" h="3002279">
                <a:moveTo>
                  <a:pt x="7821146" y="545962"/>
                </a:moveTo>
                <a:lnTo>
                  <a:pt x="7796767" y="545962"/>
                </a:lnTo>
                <a:lnTo>
                  <a:pt x="7796767" y="643540"/>
                </a:lnTo>
                <a:lnTo>
                  <a:pt x="7821146" y="643540"/>
                </a:lnTo>
                <a:lnTo>
                  <a:pt x="7821146" y="545962"/>
                </a:lnTo>
                <a:close/>
              </a:path>
              <a:path w="7821295" h="3002279">
                <a:moveTo>
                  <a:pt x="7821146" y="375199"/>
                </a:moveTo>
                <a:lnTo>
                  <a:pt x="7796767" y="375199"/>
                </a:lnTo>
                <a:lnTo>
                  <a:pt x="7796767" y="472779"/>
                </a:lnTo>
                <a:lnTo>
                  <a:pt x="7821146" y="472779"/>
                </a:lnTo>
                <a:lnTo>
                  <a:pt x="7821146" y="375199"/>
                </a:lnTo>
                <a:close/>
              </a:path>
              <a:path w="7821295" h="3002279">
                <a:moveTo>
                  <a:pt x="7821146" y="204438"/>
                </a:moveTo>
                <a:lnTo>
                  <a:pt x="7796767" y="204438"/>
                </a:lnTo>
                <a:lnTo>
                  <a:pt x="7796767" y="302016"/>
                </a:lnTo>
                <a:lnTo>
                  <a:pt x="7821146" y="302016"/>
                </a:lnTo>
                <a:lnTo>
                  <a:pt x="7821146" y="204438"/>
                </a:lnTo>
                <a:close/>
              </a:path>
              <a:path w="7821295" h="3002279">
                <a:moveTo>
                  <a:pt x="7796767" y="36591"/>
                </a:moveTo>
                <a:lnTo>
                  <a:pt x="7796767" y="131254"/>
                </a:lnTo>
                <a:lnTo>
                  <a:pt x="7821146" y="131254"/>
                </a:lnTo>
                <a:lnTo>
                  <a:pt x="7821146" y="48789"/>
                </a:lnTo>
                <a:lnTo>
                  <a:pt x="7806042" y="48789"/>
                </a:lnTo>
                <a:lnTo>
                  <a:pt x="7806042" y="45872"/>
                </a:lnTo>
                <a:lnTo>
                  <a:pt x="7796767" y="36591"/>
                </a:lnTo>
                <a:close/>
              </a:path>
              <a:path w="7821295" h="3002279">
                <a:moveTo>
                  <a:pt x="7806042" y="45872"/>
                </a:moveTo>
                <a:lnTo>
                  <a:pt x="7806042" y="48789"/>
                </a:lnTo>
                <a:lnTo>
                  <a:pt x="7808956" y="48789"/>
                </a:lnTo>
                <a:lnTo>
                  <a:pt x="7806042" y="45872"/>
                </a:lnTo>
                <a:close/>
              </a:path>
              <a:path w="7821295" h="3002279">
                <a:moveTo>
                  <a:pt x="7821146" y="24394"/>
                </a:moveTo>
                <a:lnTo>
                  <a:pt x="7806042" y="24394"/>
                </a:lnTo>
                <a:lnTo>
                  <a:pt x="7806042" y="45872"/>
                </a:lnTo>
                <a:lnTo>
                  <a:pt x="7808956" y="48789"/>
                </a:lnTo>
                <a:lnTo>
                  <a:pt x="7821146" y="48789"/>
                </a:lnTo>
                <a:lnTo>
                  <a:pt x="7821146" y="24394"/>
                </a:lnTo>
                <a:close/>
              </a:path>
              <a:path w="7821295" h="3002279">
                <a:moveTo>
                  <a:pt x="7687026" y="0"/>
                </a:moveTo>
                <a:lnTo>
                  <a:pt x="7613892" y="36591"/>
                </a:lnTo>
                <a:lnTo>
                  <a:pt x="7687026" y="73183"/>
                </a:lnTo>
                <a:lnTo>
                  <a:pt x="7687026" y="48789"/>
                </a:lnTo>
                <a:lnTo>
                  <a:pt x="7674837" y="48789"/>
                </a:lnTo>
                <a:lnTo>
                  <a:pt x="7674837" y="24394"/>
                </a:lnTo>
                <a:lnTo>
                  <a:pt x="7687026" y="24394"/>
                </a:lnTo>
                <a:lnTo>
                  <a:pt x="7687026" y="0"/>
                </a:lnTo>
                <a:close/>
              </a:path>
              <a:path w="7821295" h="3002279">
                <a:moveTo>
                  <a:pt x="7687026" y="24394"/>
                </a:moveTo>
                <a:lnTo>
                  <a:pt x="7674837" y="24394"/>
                </a:lnTo>
                <a:lnTo>
                  <a:pt x="7674837" y="48789"/>
                </a:lnTo>
                <a:lnTo>
                  <a:pt x="7687026" y="48789"/>
                </a:lnTo>
                <a:lnTo>
                  <a:pt x="7687026" y="24394"/>
                </a:lnTo>
                <a:close/>
              </a:path>
              <a:path w="7821295" h="3002279">
                <a:moveTo>
                  <a:pt x="7732908" y="24394"/>
                </a:moveTo>
                <a:lnTo>
                  <a:pt x="7687026" y="24394"/>
                </a:lnTo>
                <a:lnTo>
                  <a:pt x="7687026" y="48789"/>
                </a:lnTo>
                <a:lnTo>
                  <a:pt x="7732908" y="48789"/>
                </a:lnTo>
                <a:lnTo>
                  <a:pt x="7732908" y="24394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0125" y="5210897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4" h="781050">
                <a:moveTo>
                  <a:pt x="390048" y="0"/>
                </a:moveTo>
                <a:lnTo>
                  <a:pt x="341121" y="3041"/>
                </a:lnTo>
                <a:lnTo>
                  <a:pt x="294008" y="11920"/>
                </a:lnTo>
                <a:lnTo>
                  <a:pt x="249074" y="26272"/>
                </a:lnTo>
                <a:lnTo>
                  <a:pt x="206685" y="45731"/>
                </a:lnTo>
                <a:lnTo>
                  <a:pt x="167205" y="69931"/>
                </a:lnTo>
                <a:lnTo>
                  <a:pt x="131002" y="98506"/>
                </a:lnTo>
                <a:lnTo>
                  <a:pt x="98439" y="131090"/>
                </a:lnTo>
                <a:lnTo>
                  <a:pt x="69883" y="167318"/>
                </a:lnTo>
                <a:lnTo>
                  <a:pt x="45700" y="206825"/>
                </a:lnTo>
                <a:lnTo>
                  <a:pt x="26254" y="249243"/>
                </a:lnTo>
                <a:lnTo>
                  <a:pt x="11912" y="294207"/>
                </a:lnTo>
                <a:lnTo>
                  <a:pt x="3039" y="341352"/>
                </a:lnTo>
                <a:lnTo>
                  <a:pt x="0" y="390312"/>
                </a:lnTo>
                <a:lnTo>
                  <a:pt x="3039" y="439273"/>
                </a:lnTo>
                <a:lnTo>
                  <a:pt x="11912" y="486418"/>
                </a:lnTo>
                <a:lnTo>
                  <a:pt x="26254" y="531383"/>
                </a:lnTo>
                <a:lnTo>
                  <a:pt x="45700" y="573801"/>
                </a:lnTo>
                <a:lnTo>
                  <a:pt x="69883" y="613307"/>
                </a:lnTo>
                <a:lnTo>
                  <a:pt x="98439" y="649536"/>
                </a:lnTo>
                <a:lnTo>
                  <a:pt x="131002" y="682120"/>
                </a:lnTo>
                <a:lnTo>
                  <a:pt x="167205" y="710695"/>
                </a:lnTo>
                <a:lnTo>
                  <a:pt x="206685" y="734895"/>
                </a:lnTo>
                <a:lnTo>
                  <a:pt x="249074" y="754354"/>
                </a:lnTo>
                <a:lnTo>
                  <a:pt x="294008" y="768706"/>
                </a:lnTo>
                <a:lnTo>
                  <a:pt x="341121" y="777585"/>
                </a:lnTo>
                <a:lnTo>
                  <a:pt x="390048" y="780627"/>
                </a:lnTo>
                <a:lnTo>
                  <a:pt x="438975" y="777585"/>
                </a:lnTo>
                <a:lnTo>
                  <a:pt x="486089" y="768706"/>
                </a:lnTo>
                <a:lnTo>
                  <a:pt x="531023" y="754354"/>
                </a:lnTo>
                <a:lnTo>
                  <a:pt x="573412" y="734895"/>
                </a:lnTo>
                <a:lnTo>
                  <a:pt x="612892" y="710695"/>
                </a:lnTo>
                <a:lnTo>
                  <a:pt x="649095" y="682120"/>
                </a:lnTo>
                <a:lnTo>
                  <a:pt x="681658" y="649536"/>
                </a:lnTo>
                <a:lnTo>
                  <a:pt x="694619" y="633092"/>
                </a:lnTo>
                <a:lnTo>
                  <a:pt x="366228" y="633092"/>
                </a:lnTo>
                <a:lnTo>
                  <a:pt x="319292" y="623762"/>
                </a:lnTo>
                <a:lnTo>
                  <a:pt x="274472" y="605100"/>
                </a:lnTo>
                <a:lnTo>
                  <a:pt x="233562" y="577428"/>
                </a:lnTo>
                <a:lnTo>
                  <a:pt x="200006" y="543203"/>
                </a:lnTo>
                <a:lnTo>
                  <a:pt x="174202" y="503754"/>
                </a:lnTo>
                <a:lnTo>
                  <a:pt x="156549" y="460410"/>
                </a:lnTo>
                <a:lnTo>
                  <a:pt x="147444" y="414500"/>
                </a:lnTo>
                <a:lnTo>
                  <a:pt x="147287" y="367352"/>
                </a:lnTo>
                <a:lnTo>
                  <a:pt x="156475" y="320295"/>
                </a:lnTo>
                <a:lnTo>
                  <a:pt x="175407" y="274659"/>
                </a:lnTo>
                <a:lnTo>
                  <a:pt x="373539" y="274659"/>
                </a:lnTo>
                <a:lnTo>
                  <a:pt x="274473" y="175525"/>
                </a:lnTo>
                <a:lnTo>
                  <a:pt x="319293" y="156864"/>
                </a:lnTo>
                <a:lnTo>
                  <a:pt x="366229" y="147533"/>
                </a:lnTo>
                <a:lnTo>
                  <a:pt x="694619" y="147533"/>
                </a:lnTo>
                <a:lnTo>
                  <a:pt x="681658" y="131090"/>
                </a:lnTo>
                <a:lnTo>
                  <a:pt x="649095" y="98506"/>
                </a:lnTo>
                <a:lnTo>
                  <a:pt x="612892" y="69931"/>
                </a:lnTo>
                <a:lnTo>
                  <a:pt x="573412" y="45731"/>
                </a:lnTo>
                <a:lnTo>
                  <a:pt x="531023" y="26272"/>
                </a:lnTo>
                <a:lnTo>
                  <a:pt x="486089" y="11920"/>
                </a:lnTo>
                <a:lnTo>
                  <a:pt x="438975" y="3041"/>
                </a:lnTo>
                <a:lnTo>
                  <a:pt x="390048" y="0"/>
                </a:lnTo>
                <a:close/>
              </a:path>
              <a:path w="780414" h="781050">
                <a:moveTo>
                  <a:pt x="373539" y="274659"/>
                </a:moveTo>
                <a:lnTo>
                  <a:pt x="175407" y="274659"/>
                </a:lnTo>
                <a:lnTo>
                  <a:pt x="505625" y="605100"/>
                </a:lnTo>
                <a:lnTo>
                  <a:pt x="460805" y="623762"/>
                </a:lnTo>
                <a:lnTo>
                  <a:pt x="413869" y="633092"/>
                </a:lnTo>
                <a:lnTo>
                  <a:pt x="694619" y="633092"/>
                </a:lnTo>
                <a:lnTo>
                  <a:pt x="710213" y="613307"/>
                </a:lnTo>
                <a:lnTo>
                  <a:pt x="734397" y="573801"/>
                </a:lnTo>
                <a:lnTo>
                  <a:pt x="753842" y="531383"/>
                </a:lnTo>
                <a:lnTo>
                  <a:pt x="761949" y="505968"/>
                </a:lnTo>
                <a:lnTo>
                  <a:pt x="604691" y="505968"/>
                </a:lnTo>
                <a:lnTo>
                  <a:pt x="373539" y="274659"/>
                </a:lnTo>
                <a:close/>
              </a:path>
              <a:path w="780414" h="781050">
                <a:moveTo>
                  <a:pt x="694619" y="147533"/>
                </a:moveTo>
                <a:lnTo>
                  <a:pt x="413870" y="147533"/>
                </a:lnTo>
                <a:lnTo>
                  <a:pt x="460806" y="156864"/>
                </a:lnTo>
                <a:lnTo>
                  <a:pt x="505626" y="175525"/>
                </a:lnTo>
                <a:lnTo>
                  <a:pt x="546535" y="203197"/>
                </a:lnTo>
                <a:lnTo>
                  <a:pt x="580091" y="237422"/>
                </a:lnTo>
                <a:lnTo>
                  <a:pt x="605895" y="276871"/>
                </a:lnTo>
                <a:lnTo>
                  <a:pt x="623548" y="320215"/>
                </a:lnTo>
                <a:lnTo>
                  <a:pt x="632653" y="366126"/>
                </a:lnTo>
                <a:lnTo>
                  <a:pt x="632811" y="413274"/>
                </a:lnTo>
                <a:lnTo>
                  <a:pt x="623623" y="460330"/>
                </a:lnTo>
                <a:lnTo>
                  <a:pt x="604691" y="505968"/>
                </a:lnTo>
                <a:lnTo>
                  <a:pt x="761949" y="505968"/>
                </a:lnTo>
                <a:lnTo>
                  <a:pt x="768185" y="486418"/>
                </a:lnTo>
                <a:lnTo>
                  <a:pt x="777058" y="439273"/>
                </a:lnTo>
                <a:lnTo>
                  <a:pt x="780097" y="390312"/>
                </a:lnTo>
                <a:lnTo>
                  <a:pt x="777058" y="341352"/>
                </a:lnTo>
                <a:lnTo>
                  <a:pt x="768185" y="294207"/>
                </a:lnTo>
                <a:lnTo>
                  <a:pt x="753842" y="249243"/>
                </a:lnTo>
                <a:lnTo>
                  <a:pt x="734397" y="206825"/>
                </a:lnTo>
                <a:lnTo>
                  <a:pt x="710213" y="167318"/>
                </a:lnTo>
                <a:lnTo>
                  <a:pt x="694619" y="147533"/>
                </a:lnTo>
                <a:close/>
              </a:path>
            </a:pathLst>
          </a:custGeom>
          <a:solidFill>
            <a:srgbClr val="B42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10125" y="5210897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4" h="781050">
                <a:moveTo>
                  <a:pt x="0" y="390313"/>
                </a:moveTo>
                <a:lnTo>
                  <a:pt x="3039" y="341353"/>
                </a:lnTo>
                <a:lnTo>
                  <a:pt x="11912" y="294207"/>
                </a:lnTo>
                <a:lnTo>
                  <a:pt x="26254" y="249243"/>
                </a:lnTo>
                <a:lnTo>
                  <a:pt x="45700" y="206825"/>
                </a:lnTo>
                <a:lnTo>
                  <a:pt x="69883" y="167318"/>
                </a:lnTo>
                <a:lnTo>
                  <a:pt x="98439" y="131090"/>
                </a:lnTo>
                <a:lnTo>
                  <a:pt x="131001" y="98506"/>
                </a:lnTo>
                <a:lnTo>
                  <a:pt x="167205" y="69931"/>
                </a:lnTo>
                <a:lnTo>
                  <a:pt x="206684" y="45731"/>
                </a:lnTo>
                <a:lnTo>
                  <a:pt x="249074" y="26272"/>
                </a:lnTo>
                <a:lnTo>
                  <a:pt x="294008" y="11920"/>
                </a:lnTo>
                <a:lnTo>
                  <a:pt x="341121" y="3041"/>
                </a:lnTo>
                <a:lnTo>
                  <a:pt x="390048" y="0"/>
                </a:lnTo>
                <a:lnTo>
                  <a:pt x="438975" y="3041"/>
                </a:lnTo>
                <a:lnTo>
                  <a:pt x="486088" y="11920"/>
                </a:lnTo>
                <a:lnTo>
                  <a:pt x="531023" y="26272"/>
                </a:lnTo>
                <a:lnTo>
                  <a:pt x="573412" y="45731"/>
                </a:lnTo>
                <a:lnTo>
                  <a:pt x="612892" y="69931"/>
                </a:lnTo>
                <a:lnTo>
                  <a:pt x="649095" y="98506"/>
                </a:lnTo>
                <a:lnTo>
                  <a:pt x="681658" y="131090"/>
                </a:lnTo>
                <a:lnTo>
                  <a:pt x="710213" y="167318"/>
                </a:lnTo>
                <a:lnTo>
                  <a:pt x="734397" y="206825"/>
                </a:lnTo>
                <a:lnTo>
                  <a:pt x="753842" y="249243"/>
                </a:lnTo>
                <a:lnTo>
                  <a:pt x="768185" y="294207"/>
                </a:lnTo>
                <a:lnTo>
                  <a:pt x="777058" y="341353"/>
                </a:lnTo>
                <a:lnTo>
                  <a:pt x="780097" y="390313"/>
                </a:lnTo>
                <a:lnTo>
                  <a:pt x="777058" y="439273"/>
                </a:lnTo>
                <a:lnTo>
                  <a:pt x="768185" y="486418"/>
                </a:lnTo>
                <a:lnTo>
                  <a:pt x="753842" y="531383"/>
                </a:lnTo>
                <a:lnTo>
                  <a:pt x="734397" y="573801"/>
                </a:lnTo>
                <a:lnTo>
                  <a:pt x="710213" y="613307"/>
                </a:lnTo>
                <a:lnTo>
                  <a:pt x="681658" y="649535"/>
                </a:lnTo>
                <a:lnTo>
                  <a:pt x="649095" y="682120"/>
                </a:lnTo>
                <a:lnTo>
                  <a:pt x="612892" y="710695"/>
                </a:lnTo>
                <a:lnTo>
                  <a:pt x="573412" y="734895"/>
                </a:lnTo>
                <a:lnTo>
                  <a:pt x="531023" y="754354"/>
                </a:lnTo>
                <a:lnTo>
                  <a:pt x="486088" y="768706"/>
                </a:lnTo>
                <a:lnTo>
                  <a:pt x="438975" y="777585"/>
                </a:lnTo>
                <a:lnTo>
                  <a:pt x="390048" y="780626"/>
                </a:lnTo>
                <a:lnTo>
                  <a:pt x="341121" y="777585"/>
                </a:lnTo>
                <a:lnTo>
                  <a:pt x="294008" y="768706"/>
                </a:lnTo>
                <a:lnTo>
                  <a:pt x="249074" y="754354"/>
                </a:lnTo>
                <a:lnTo>
                  <a:pt x="206684" y="734895"/>
                </a:lnTo>
                <a:lnTo>
                  <a:pt x="167205" y="710695"/>
                </a:lnTo>
                <a:lnTo>
                  <a:pt x="131001" y="682120"/>
                </a:lnTo>
                <a:lnTo>
                  <a:pt x="98439" y="649535"/>
                </a:lnTo>
                <a:lnTo>
                  <a:pt x="69883" y="613307"/>
                </a:lnTo>
                <a:lnTo>
                  <a:pt x="45700" y="573801"/>
                </a:lnTo>
                <a:lnTo>
                  <a:pt x="26254" y="531383"/>
                </a:lnTo>
                <a:lnTo>
                  <a:pt x="11912" y="486418"/>
                </a:lnTo>
                <a:lnTo>
                  <a:pt x="3039" y="439273"/>
                </a:lnTo>
                <a:lnTo>
                  <a:pt x="0" y="390313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84598" y="5358431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30217" y="358434"/>
                </a:moveTo>
                <a:lnTo>
                  <a:pt x="349149" y="312797"/>
                </a:lnTo>
                <a:lnTo>
                  <a:pt x="358337" y="265740"/>
                </a:lnTo>
                <a:lnTo>
                  <a:pt x="358180" y="218592"/>
                </a:lnTo>
                <a:lnTo>
                  <a:pt x="349075" y="172682"/>
                </a:lnTo>
                <a:lnTo>
                  <a:pt x="331422" y="129338"/>
                </a:lnTo>
                <a:lnTo>
                  <a:pt x="305618" y="89889"/>
                </a:lnTo>
                <a:lnTo>
                  <a:pt x="272062" y="55664"/>
                </a:lnTo>
                <a:lnTo>
                  <a:pt x="231152" y="27992"/>
                </a:lnTo>
                <a:lnTo>
                  <a:pt x="186332" y="9330"/>
                </a:lnTo>
                <a:lnTo>
                  <a:pt x="139396" y="0"/>
                </a:lnTo>
                <a:lnTo>
                  <a:pt x="91755" y="0"/>
                </a:lnTo>
                <a:lnTo>
                  <a:pt x="44819" y="9330"/>
                </a:lnTo>
                <a:lnTo>
                  <a:pt x="0" y="27992"/>
                </a:lnTo>
                <a:lnTo>
                  <a:pt x="330217" y="358434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7412" y="5485555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28119" y="0"/>
                </a:moveTo>
                <a:lnTo>
                  <a:pt x="9187" y="45636"/>
                </a:lnTo>
                <a:lnTo>
                  <a:pt x="0" y="92693"/>
                </a:lnTo>
                <a:lnTo>
                  <a:pt x="157" y="139841"/>
                </a:lnTo>
                <a:lnTo>
                  <a:pt x="9262" y="185751"/>
                </a:lnTo>
                <a:lnTo>
                  <a:pt x="26915" y="229095"/>
                </a:lnTo>
                <a:lnTo>
                  <a:pt x="52719" y="268544"/>
                </a:lnTo>
                <a:lnTo>
                  <a:pt x="86275" y="302769"/>
                </a:lnTo>
                <a:lnTo>
                  <a:pt x="127185" y="330441"/>
                </a:lnTo>
                <a:lnTo>
                  <a:pt x="172005" y="349103"/>
                </a:lnTo>
                <a:lnTo>
                  <a:pt x="218941" y="358434"/>
                </a:lnTo>
                <a:lnTo>
                  <a:pt x="266582" y="358434"/>
                </a:lnTo>
                <a:lnTo>
                  <a:pt x="313517" y="349103"/>
                </a:lnTo>
                <a:lnTo>
                  <a:pt x="358337" y="330441"/>
                </a:lnTo>
                <a:lnTo>
                  <a:pt x="28119" y="0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77816" y="5471106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5" h="781050">
                <a:moveTo>
                  <a:pt x="390048" y="0"/>
                </a:moveTo>
                <a:lnTo>
                  <a:pt x="341121" y="3041"/>
                </a:lnTo>
                <a:lnTo>
                  <a:pt x="294008" y="11920"/>
                </a:lnTo>
                <a:lnTo>
                  <a:pt x="249074" y="26272"/>
                </a:lnTo>
                <a:lnTo>
                  <a:pt x="206685" y="45731"/>
                </a:lnTo>
                <a:lnTo>
                  <a:pt x="167205" y="69931"/>
                </a:lnTo>
                <a:lnTo>
                  <a:pt x="131002" y="98506"/>
                </a:lnTo>
                <a:lnTo>
                  <a:pt x="98439" y="131090"/>
                </a:lnTo>
                <a:lnTo>
                  <a:pt x="69883" y="167318"/>
                </a:lnTo>
                <a:lnTo>
                  <a:pt x="45700" y="206825"/>
                </a:lnTo>
                <a:lnTo>
                  <a:pt x="26254" y="249243"/>
                </a:lnTo>
                <a:lnTo>
                  <a:pt x="11912" y="294207"/>
                </a:lnTo>
                <a:lnTo>
                  <a:pt x="3039" y="341352"/>
                </a:lnTo>
                <a:lnTo>
                  <a:pt x="0" y="390312"/>
                </a:lnTo>
                <a:lnTo>
                  <a:pt x="3039" y="439273"/>
                </a:lnTo>
                <a:lnTo>
                  <a:pt x="11912" y="486418"/>
                </a:lnTo>
                <a:lnTo>
                  <a:pt x="26254" y="531383"/>
                </a:lnTo>
                <a:lnTo>
                  <a:pt x="45700" y="573801"/>
                </a:lnTo>
                <a:lnTo>
                  <a:pt x="69883" y="613307"/>
                </a:lnTo>
                <a:lnTo>
                  <a:pt x="98439" y="649535"/>
                </a:lnTo>
                <a:lnTo>
                  <a:pt x="131002" y="682120"/>
                </a:lnTo>
                <a:lnTo>
                  <a:pt x="167205" y="710694"/>
                </a:lnTo>
                <a:lnTo>
                  <a:pt x="206685" y="734894"/>
                </a:lnTo>
                <a:lnTo>
                  <a:pt x="249074" y="754353"/>
                </a:lnTo>
                <a:lnTo>
                  <a:pt x="294008" y="768705"/>
                </a:lnTo>
                <a:lnTo>
                  <a:pt x="341121" y="777584"/>
                </a:lnTo>
                <a:lnTo>
                  <a:pt x="390048" y="780625"/>
                </a:lnTo>
                <a:lnTo>
                  <a:pt x="438975" y="777584"/>
                </a:lnTo>
                <a:lnTo>
                  <a:pt x="486088" y="768705"/>
                </a:lnTo>
                <a:lnTo>
                  <a:pt x="531022" y="754353"/>
                </a:lnTo>
                <a:lnTo>
                  <a:pt x="573412" y="734894"/>
                </a:lnTo>
                <a:lnTo>
                  <a:pt x="612891" y="710694"/>
                </a:lnTo>
                <a:lnTo>
                  <a:pt x="649095" y="682120"/>
                </a:lnTo>
                <a:lnTo>
                  <a:pt x="681657" y="649535"/>
                </a:lnTo>
                <a:lnTo>
                  <a:pt x="694618" y="633092"/>
                </a:lnTo>
                <a:lnTo>
                  <a:pt x="366227" y="633092"/>
                </a:lnTo>
                <a:lnTo>
                  <a:pt x="319292" y="623762"/>
                </a:lnTo>
                <a:lnTo>
                  <a:pt x="274472" y="605100"/>
                </a:lnTo>
                <a:lnTo>
                  <a:pt x="233562" y="577428"/>
                </a:lnTo>
                <a:lnTo>
                  <a:pt x="200006" y="543203"/>
                </a:lnTo>
                <a:lnTo>
                  <a:pt x="174202" y="503754"/>
                </a:lnTo>
                <a:lnTo>
                  <a:pt x="156549" y="460410"/>
                </a:lnTo>
                <a:lnTo>
                  <a:pt x="147444" y="414499"/>
                </a:lnTo>
                <a:lnTo>
                  <a:pt x="147287" y="367351"/>
                </a:lnTo>
                <a:lnTo>
                  <a:pt x="156475" y="320294"/>
                </a:lnTo>
                <a:lnTo>
                  <a:pt x="175407" y="274657"/>
                </a:lnTo>
                <a:lnTo>
                  <a:pt x="373537" y="274657"/>
                </a:lnTo>
                <a:lnTo>
                  <a:pt x="274472" y="175525"/>
                </a:lnTo>
                <a:lnTo>
                  <a:pt x="319292" y="156864"/>
                </a:lnTo>
                <a:lnTo>
                  <a:pt x="366228" y="147533"/>
                </a:lnTo>
                <a:lnTo>
                  <a:pt x="694618" y="147533"/>
                </a:lnTo>
                <a:lnTo>
                  <a:pt x="681657" y="131090"/>
                </a:lnTo>
                <a:lnTo>
                  <a:pt x="649095" y="98506"/>
                </a:lnTo>
                <a:lnTo>
                  <a:pt x="612891" y="69931"/>
                </a:lnTo>
                <a:lnTo>
                  <a:pt x="573412" y="45731"/>
                </a:lnTo>
                <a:lnTo>
                  <a:pt x="531022" y="26272"/>
                </a:lnTo>
                <a:lnTo>
                  <a:pt x="486088" y="11920"/>
                </a:lnTo>
                <a:lnTo>
                  <a:pt x="438975" y="3041"/>
                </a:lnTo>
                <a:lnTo>
                  <a:pt x="390048" y="0"/>
                </a:lnTo>
                <a:close/>
              </a:path>
              <a:path w="780415" h="781050">
                <a:moveTo>
                  <a:pt x="373537" y="274657"/>
                </a:moveTo>
                <a:lnTo>
                  <a:pt x="175407" y="274657"/>
                </a:lnTo>
                <a:lnTo>
                  <a:pt x="505625" y="605100"/>
                </a:lnTo>
                <a:lnTo>
                  <a:pt x="460804" y="623762"/>
                </a:lnTo>
                <a:lnTo>
                  <a:pt x="413868" y="633092"/>
                </a:lnTo>
                <a:lnTo>
                  <a:pt x="694618" y="633092"/>
                </a:lnTo>
                <a:lnTo>
                  <a:pt x="710213" y="613307"/>
                </a:lnTo>
                <a:lnTo>
                  <a:pt x="734397" y="573801"/>
                </a:lnTo>
                <a:lnTo>
                  <a:pt x="753842" y="531383"/>
                </a:lnTo>
                <a:lnTo>
                  <a:pt x="761949" y="505968"/>
                </a:lnTo>
                <a:lnTo>
                  <a:pt x="604690" y="505968"/>
                </a:lnTo>
                <a:lnTo>
                  <a:pt x="373537" y="274657"/>
                </a:lnTo>
                <a:close/>
              </a:path>
              <a:path w="780415" h="781050">
                <a:moveTo>
                  <a:pt x="694618" y="147533"/>
                </a:moveTo>
                <a:lnTo>
                  <a:pt x="413869" y="147533"/>
                </a:lnTo>
                <a:lnTo>
                  <a:pt x="460805" y="156864"/>
                </a:lnTo>
                <a:lnTo>
                  <a:pt x="505625" y="175525"/>
                </a:lnTo>
                <a:lnTo>
                  <a:pt x="546534" y="203197"/>
                </a:lnTo>
                <a:lnTo>
                  <a:pt x="580090" y="237422"/>
                </a:lnTo>
                <a:lnTo>
                  <a:pt x="605894" y="276871"/>
                </a:lnTo>
                <a:lnTo>
                  <a:pt x="623548" y="320215"/>
                </a:lnTo>
                <a:lnTo>
                  <a:pt x="632652" y="366126"/>
                </a:lnTo>
                <a:lnTo>
                  <a:pt x="632810" y="413274"/>
                </a:lnTo>
                <a:lnTo>
                  <a:pt x="623622" y="460330"/>
                </a:lnTo>
                <a:lnTo>
                  <a:pt x="604690" y="505968"/>
                </a:lnTo>
                <a:lnTo>
                  <a:pt x="761949" y="505968"/>
                </a:lnTo>
                <a:lnTo>
                  <a:pt x="768185" y="486418"/>
                </a:lnTo>
                <a:lnTo>
                  <a:pt x="777058" y="439273"/>
                </a:lnTo>
                <a:lnTo>
                  <a:pt x="780097" y="390312"/>
                </a:lnTo>
                <a:lnTo>
                  <a:pt x="777058" y="341352"/>
                </a:lnTo>
                <a:lnTo>
                  <a:pt x="768185" y="294207"/>
                </a:lnTo>
                <a:lnTo>
                  <a:pt x="753842" y="249243"/>
                </a:lnTo>
                <a:lnTo>
                  <a:pt x="734397" y="206825"/>
                </a:lnTo>
                <a:lnTo>
                  <a:pt x="710213" y="167318"/>
                </a:lnTo>
                <a:lnTo>
                  <a:pt x="694618" y="147533"/>
                </a:lnTo>
                <a:close/>
              </a:path>
            </a:pathLst>
          </a:custGeom>
          <a:solidFill>
            <a:srgbClr val="B42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77816" y="5471106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5" h="781050">
                <a:moveTo>
                  <a:pt x="0" y="390313"/>
                </a:moveTo>
                <a:lnTo>
                  <a:pt x="3039" y="341353"/>
                </a:lnTo>
                <a:lnTo>
                  <a:pt x="11912" y="294207"/>
                </a:lnTo>
                <a:lnTo>
                  <a:pt x="26254" y="249243"/>
                </a:lnTo>
                <a:lnTo>
                  <a:pt x="45700" y="206825"/>
                </a:lnTo>
                <a:lnTo>
                  <a:pt x="69883" y="167318"/>
                </a:lnTo>
                <a:lnTo>
                  <a:pt x="98439" y="131090"/>
                </a:lnTo>
                <a:lnTo>
                  <a:pt x="131001" y="98506"/>
                </a:lnTo>
                <a:lnTo>
                  <a:pt x="167205" y="69931"/>
                </a:lnTo>
                <a:lnTo>
                  <a:pt x="206684" y="45731"/>
                </a:lnTo>
                <a:lnTo>
                  <a:pt x="249074" y="26272"/>
                </a:lnTo>
                <a:lnTo>
                  <a:pt x="294008" y="11920"/>
                </a:lnTo>
                <a:lnTo>
                  <a:pt x="341121" y="3041"/>
                </a:lnTo>
                <a:lnTo>
                  <a:pt x="390048" y="0"/>
                </a:lnTo>
                <a:lnTo>
                  <a:pt x="438975" y="3041"/>
                </a:lnTo>
                <a:lnTo>
                  <a:pt x="486088" y="11920"/>
                </a:lnTo>
                <a:lnTo>
                  <a:pt x="531023" y="26272"/>
                </a:lnTo>
                <a:lnTo>
                  <a:pt x="573412" y="45731"/>
                </a:lnTo>
                <a:lnTo>
                  <a:pt x="612892" y="69931"/>
                </a:lnTo>
                <a:lnTo>
                  <a:pt x="649095" y="98506"/>
                </a:lnTo>
                <a:lnTo>
                  <a:pt x="681658" y="131090"/>
                </a:lnTo>
                <a:lnTo>
                  <a:pt x="710213" y="167318"/>
                </a:lnTo>
                <a:lnTo>
                  <a:pt x="734397" y="206825"/>
                </a:lnTo>
                <a:lnTo>
                  <a:pt x="753842" y="249243"/>
                </a:lnTo>
                <a:lnTo>
                  <a:pt x="768185" y="294207"/>
                </a:lnTo>
                <a:lnTo>
                  <a:pt x="777058" y="341353"/>
                </a:lnTo>
                <a:lnTo>
                  <a:pt x="780097" y="390313"/>
                </a:lnTo>
                <a:lnTo>
                  <a:pt x="777058" y="439273"/>
                </a:lnTo>
                <a:lnTo>
                  <a:pt x="768185" y="486418"/>
                </a:lnTo>
                <a:lnTo>
                  <a:pt x="753842" y="531383"/>
                </a:lnTo>
                <a:lnTo>
                  <a:pt x="734397" y="573801"/>
                </a:lnTo>
                <a:lnTo>
                  <a:pt x="710213" y="613307"/>
                </a:lnTo>
                <a:lnTo>
                  <a:pt x="681658" y="649535"/>
                </a:lnTo>
                <a:lnTo>
                  <a:pt x="649095" y="682120"/>
                </a:lnTo>
                <a:lnTo>
                  <a:pt x="612892" y="710695"/>
                </a:lnTo>
                <a:lnTo>
                  <a:pt x="573412" y="734895"/>
                </a:lnTo>
                <a:lnTo>
                  <a:pt x="531023" y="754354"/>
                </a:lnTo>
                <a:lnTo>
                  <a:pt x="486088" y="768706"/>
                </a:lnTo>
                <a:lnTo>
                  <a:pt x="438975" y="777585"/>
                </a:lnTo>
                <a:lnTo>
                  <a:pt x="390048" y="780626"/>
                </a:lnTo>
                <a:lnTo>
                  <a:pt x="341121" y="777585"/>
                </a:lnTo>
                <a:lnTo>
                  <a:pt x="294008" y="768706"/>
                </a:lnTo>
                <a:lnTo>
                  <a:pt x="249074" y="754354"/>
                </a:lnTo>
                <a:lnTo>
                  <a:pt x="206684" y="734895"/>
                </a:lnTo>
                <a:lnTo>
                  <a:pt x="167205" y="710695"/>
                </a:lnTo>
                <a:lnTo>
                  <a:pt x="131001" y="682120"/>
                </a:lnTo>
                <a:lnTo>
                  <a:pt x="98439" y="649535"/>
                </a:lnTo>
                <a:lnTo>
                  <a:pt x="69883" y="613307"/>
                </a:lnTo>
                <a:lnTo>
                  <a:pt x="45700" y="573801"/>
                </a:lnTo>
                <a:lnTo>
                  <a:pt x="26254" y="531383"/>
                </a:lnTo>
                <a:lnTo>
                  <a:pt x="11912" y="486418"/>
                </a:lnTo>
                <a:lnTo>
                  <a:pt x="3039" y="439273"/>
                </a:lnTo>
                <a:lnTo>
                  <a:pt x="0" y="390313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52289" y="5618639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30217" y="358434"/>
                </a:moveTo>
                <a:lnTo>
                  <a:pt x="349149" y="312797"/>
                </a:lnTo>
                <a:lnTo>
                  <a:pt x="358337" y="265740"/>
                </a:lnTo>
                <a:lnTo>
                  <a:pt x="358180" y="218592"/>
                </a:lnTo>
                <a:lnTo>
                  <a:pt x="349075" y="172682"/>
                </a:lnTo>
                <a:lnTo>
                  <a:pt x="331422" y="129338"/>
                </a:lnTo>
                <a:lnTo>
                  <a:pt x="305618" y="89889"/>
                </a:lnTo>
                <a:lnTo>
                  <a:pt x="272062" y="55664"/>
                </a:lnTo>
                <a:lnTo>
                  <a:pt x="231152" y="27992"/>
                </a:lnTo>
                <a:lnTo>
                  <a:pt x="186332" y="9330"/>
                </a:lnTo>
                <a:lnTo>
                  <a:pt x="139396" y="0"/>
                </a:lnTo>
                <a:lnTo>
                  <a:pt x="91755" y="0"/>
                </a:lnTo>
                <a:lnTo>
                  <a:pt x="44819" y="9330"/>
                </a:lnTo>
                <a:lnTo>
                  <a:pt x="0" y="27992"/>
                </a:lnTo>
                <a:lnTo>
                  <a:pt x="330217" y="358434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5103" y="5745765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28119" y="0"/>
                </a:moveTo>
                <a:lnTo>
                  <a:pt x="9187" y="45636"/>
                </a:lnTo>
                <a:lnTo>
                  <a:pt x="0" y="92693"/>
                </a:lnTo>
                <a:lnTo>
                  <a:pt x="157" y="139841"/>
                </a:lnTo>
                <a:lnTo>
                  <a:pt x="9262" y="185751"/>
                </a:lnTo>
                <a:lnTo>
                  <a:pt x="26915" y="229095"/>
                </a:lnTo>
                <a:lnTo>
                  <a:pt x="52719" y="268544"/>
                </a:lnTo>
                <a:lnTo>
                  <a:pt x="86275" y="302769"/>
                </a:lnTo>
                <a:lnTo>
                  <a:pt x="127185" y="330441"/>
                </a:lnTo>
                <a:lnTo>
                  <a:pt x="172005" y="349103"/>
                </a:lnTo>
                <a:lnTo>
                  <a:pt x="218941" y="358434"/>
                </a:lnTo>
                <a:lnTo>
                  <a:pt x="266582" y="358434"/>
                </a:lnTo>
                <a:lnTo>
                  <a:pt x="313517" y="349103"/>
                </a:lnTo>
                <a:lnTo>
                  <a:pt x="358337" y="330441"/>
                </a:lnTo>
                <a:lnTo>
                  <a:pt x="28119" y="0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127" y="6024248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1864240" y="0"/>
                </a:moveTo>
                <a:lnTo>
                  <a:pt x="81757" y="0"/>
                </a:lnTo>
                <a:lnTo>
                  <a:pt x="49934" y="6429"/>
                </a:lnTo>
                <a:lnTo>
                  <a:pt x="23946" y="23962"/>
                </a:lnTo>
                <a:lnTo>
                  <a:pt x="6424" y="49968"/>
                </a:lnTo>
                <a:lnTo>
                  <a:pt x="0" y="81813"/>
                </a:lnTo>
                <a:lnTo>
                  <a:pt x="0" y="409057"/>
                </a:lnTo>
                <a:lnTo>
                  <a:pt x="6424" y="440903"/>
                </a:lnTo>
                <a:lnTo>
                  <a:pt x="23946" y="466908"/>
                </a:lnTo>
                <a:lnTo>
                  <a:pt x="49934" y="484442"/>
                </a:lnTo>
                <a:lnTo>
                  <a:pt x="81757" y="490871"/>
                </a:lnTo>
                <a:lnTo>
                  <a:pt x="1864240" y="490871"/>
                </a:lnTo>
                <a:lnTo>
                  <a:pt x="1896064" y="484442"/>
                </a:lnTo>
                <a:lnTo>
                  <a:pt x="1922051" y="466908"/>
                </a:lnTo>
                <a:lnTo>
                  <a:pt x="1939572" y="440903"/>
                </a:lnTo>
                <a:lnTo>
                  <a:pt x="1945997" y="409057"/>
                </a:lnTo>
                <a:lnTo>
                  <a:pt x="1945997" y="81813"/>
                </a:lnTo>
                <a:lnTo>
                  <a:pt x="1939572" y="49968"/>
                </a:lnTo>
                <a:lnTo>
                  <a:pt x="1922051" y="23962"/>
                </a:lnTo>
                <a:lnTo>
                  <a:pt x="1896064" y="6429"/>
                </a:lnTo>
                <a:lnTo>
                  <a:pt x="1864240" y="0"/>
                </a:lnTo>
                <a:close/>
              </a:path>
            </a:pathLst>
          </a:custGeom>
          <a:solidFill>
            <a:srgbClr val="F4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7127" y="6024248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0" y="81813"/>
                </a:moveTo>
                <a:lnTo>
                  <a:pt x="6424" y="49968"/>
                </a:lnTo>
                <a:lnTo>
                  <a:pt x="23946" y="23962"/>
                </a:lnTo>
                <a:lnTo>
                  <a:pt x="49934" y="6429"/>
                </a:lnTo>
                <a:lnTo>
                  <a:pt x="81757" y="0"/>
                </a:lnTo>
                <a:lnTo>
                  <a:pt x="1864240" y="0"/>
                </a:lnTo>
                <a:lnTo>
                  <a:pt x="1896063" y="6429"/>
                </a:lnTo>
                <a:lnTo>
                  <a:pt x="1922051" y="23962"/>
                </a:lnTo>
                <a:lnTo>
                  <a:pt x="1939572" y="49968"/>
                </a:lnTo>
                <a:lnTo>
                  <a:pt x="1945997" y="81813"/>
                </a:lnTo>
                <a:lnTo>
                  <a:pt x="1945997" y="409057"/>
                </a:lnTo>
                <a:lnTo>
                  <a:pt x="1939572" y="440903"/>
                </a:lnTo>
                <a:lnTo>
                  <a:pt x="1922051" y="466908"/>
                </a:lnTo>
                <a:lnTo>
                  <a:pt x="1896063" y="484441"/>
                </a:lnTo>
                <a:lnTo>
                  <a:pt x="1864240" y="490871"/>
                </a:lnTo>
                <a:lnTo>
                  <a:pt x="81757" y="490871"/>
                </a:lnTo>
                <a:lnTo>
                  <a:pt x="49934" y="484441"/>
                </a:lnTo>
                <a:lnTo>
                  <a:pt x="23946" y="466908"/>
                </a:lnTo>
                <a:lnTo>
                  <a:pt x="6424" y="440903"/>
                </a:lnTo>
                <a:lnTo>
                  <a:pt x="0" y="409057"/>
                </a:lnTo>
                <a:lnTo>
                  <a:pt x="0" y="81813"/>
                </a:lnTo>
                <a:close/>
              </a:path>
            </a:pathLst>
          </a:custGeom>
          <a:ln w="10841">
            <a:solidFill>
              <a:srgbClr val="B4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28840" y="6027290"/>
            <a:ext cx="15595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60" dirty="0">
                <a:solidFill>
                  <a:srgbClr val="B42E2C"/>
                </a:solidFill>
                <a:latin typeface="Verdana"/>
                <a:cs typeface="Verdana"/>
              </a:rPr>
              <a:t>접근불가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34598" y="6092130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1864239" y="0"/>
                </a:moveTo>
                <a:lnTo>
                  <a:pt x="81757" y="0"/>
                </a:lnTo>
                <a:lnTo>
                  <a:pt x="49933" y="6429"/>
                </a:lnTo>
                <a:lnTo>
                  <a:pt x="23946" y="23962"/>
                </a:lnTo>
                <a:lnTo>
                  <a:pt x="6424" y="49967"/>
                </a:lnTo>
                <a:lnTo>
                  <a:pt x="0" y="81813"/>
                </a:lnTo>
                <a:lnTo>
                  <a:pt x="0" y="409056"/>
                </a:lnTo>
                <a:lnTo>
                  <a:pt x="6424" y="440902"/>
                </a:lnTo>
                <a:lnTo>
                  <a:pt x="23946" y="466907"/>
                </a:lnTo>
                <a:lnTo>
                  <a:pt x="49933" y="484441"/>
                </a:lnTo>
                <a:lnTo>
                  <a:pt x="81757" y="490870"/>
                </a:lnTo>
                <a:lnTo>
                  <a:pt x="1864239" y="490870"/>
                </a:lnTo>
                <a:lnTo>
                  <a:pt x="1896063" y="484441"/>
                </a:lnTo>
                <a:lnTo>
                  <a:pt x="1922051" y="466907"/>
                </a:lnTo>
                <a:lnTo>
                  <a:pt x="1939573" y="440902"/>
                </a:lnTo>
                <a:lnTo>
                  <a:pt x="1945998" y="409056"/>
                </a:lnTo>
                <a:lnTo>
                  <a:pt x="1945998" y="81813"/>
                </a:lnTo>
                <a:lnTo>
                  <a:pt x="1939573" y="49967"/>
                </a:lnTo>
                <a:lnTo>
                  <a:pt x="1922051" y="23962"/>
                </a:lnTo>
                <a:lnTo>
                  <a:pt x="1896063" y="6429"/>
                </a:lnTo>
                <a:lnTo>
                  <a:pt x="1864239" y="0"/>
                </a:lnTo>
                <a:close/>
              </a:path>
            </a:pathLst>
          </a:custGeom>
          <a:solidFill>
            <a:srgbClr val="F4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34598" y="6092130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0" y="81813"/>
                </a:moveTo>
                <a:lnTo>
                  <a:pt x="6424" y="49968"/>
                </a:lnTo>
                <a:lnTo>
                  <a:pt x="23946" y="23962"/>
                </a:lnTo>
                <a:lnTo>
                  <a:pt x="49934" y="6429"/>
                </a:lnTo>
                <a:lnTo>
                  <a:pt x="81757" y="0"/>
                </a:lnTo>
                <a:lnTo>
                  <a:pt x="1864240" y="0"/>
                </a:lnTo>
                <a:lnTo>
                  <a:pt x="1896063" y="6429"/>
                </a:lnTo>
                <a:lnTo>
                  <a:pt x="1922051" y="23962"/>
                </a:lnTo>
                <a:lnTo>
                  <a:pt x="1939572" y="49968"/>
                </a:lnTo>
                <a:lnTo>
                  <a:pt x="1945997" y="81813"/>
                </a:lnTo>
                <a:lnTo>
                  <a:pt x="1945997" y="409057"/>
                </a:lnTo>
                <a:lnTo>
                  <a:pt x="1939572" y="440903"/>
                </a:lnTo>
                <a:lnTo>
                  <a:pt x="1922051" y="466908"/>
                </a:lnTo>
                <a:lnTo>
                  <a:pt x="1896063" y="484441"/>
                </a:lnTo>
                <a:lnTo>
                  <a:pt x="1864240" y="490871"/>
                </a:lnTo>
                <a:lnTo>
                  <a:pt x="81757" y="490871"/>
                </a:lnTo>
                <a:lnTo>
                  <a:pt x="49934" y="484441"/>
                </a:lnTo>
                <a:lnTo>
                  <a:pt x="23946" y="466908"/>
                </a:lnTo>
                <a:lnTo>
                  <a:pt x="6424" y="440903"/>
                </a:lnTo>
                <a:lnTo>
                  <a:pt x="0" y="409057"/>
                </a:lnTo>
                <a:lnTo>
                  <a:pt x="0" y="81813"/>
                </a:lnTo>
                <a:close/>
              </a:path>
            </a:pathLst>
          </a:custGeom>
          <a:ln w="10841">
            <a:solidFill>
              <a:srgbClr val="B4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626311" y="6094346"/>
            <a:ext cx="15595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60" dirty="0">
                <a:solidFill>
                  <a:srgbClr val="B42E2C"/>
                </a:solidFill>
                <a:latin typeface="Verdana"/>
                <a:cs typeface="Verdana"/>
              </a:rPr>
              <a:t>접근불가</a:t>
            </a:r>
            <a:endParaRPr lang="ko-KR" altLang="en-US" sz="1500" dirty="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5717" y="3559108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19" h="835660">
                <a:moveTo>
                  <a:pt x="206725" y="0"/>
                </a:moveTo>
                <a:lnTo>
                  <a:pt x="0" y="206865"/>
                </a:lnTo>
                <a:lnTo>
                  <a:pt x="103363" y="206865"/>
                </a:lnTo>
                <a:lnTo>
                  <a:pt x="103363" y="835270"/>
                </a:lnTo>
                <a:lnTo>
                  <a:pt x="310088" y="835270"/>
                </a:lnTo>
                <a:lnTo>
                  <a:pt x="310088" y="206865"/>
                </a:lnTo>
                <a:lnTo>
                  <a:pt x="413451" y="206865"/>
                </a:lnTo>
                <a:lnTo>
                  <a:pt x="206725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5717" y="3559108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19" h="835660">
                <a:moveTo>
                  <a:pt x="413451" y="206865"/>
                </a:moveTo>
                <a:lnTo>
                  <a:pt x="310088" y="206865"/>
                </a:lnTo>
                <a:lnTo>
                  <a:pt x="310088" y="835270"/>
                </a:lnTo>
                <a:lnTo>
                  <a:pt x="103363" y="835270"/>
                </a:lnTo>
                <a:lnTo>
                  <a:pt x="103363" y="206865"/>
                </a:lnTo>
                <a:lnTo>
                  <a:pt x="0" y="206865"/>
                </a:lnTo>
                <a:lnTo>
                  <a:pt x="206725" y="0"/>
                </a:lnTo>
                <a:lnTo>
                  <a:pt x="413451" y="206865"/>
                </a:lnTo>
                <a:close/>
              </a:path>
            </a:pathLst>
          </a:custGeom>
          <a:ln w="24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7491" y="2247297"/>
            <a:ext cx="2962275" cy="1033780"/>
          </a:xfrm>
          <a:custGeom>
            <a:avLst/>
            <a:gdLst/>
            <a:ahLst/>
            <a:cxnLst/>
            <a:rect l="l" t="t" r="r" b="b"/>
            <a:pathLst>
              <a:path w="2962275" h="1033779">
                <a:moveTo>
                  <a:pt x="2708972" y="0"/>
                </a:moveTo>
                <a:lnTo>
                  <a:pt x="2735723" y="99908"/>
                </a:lnTo>
                <a:lnTo>
                  <a:pt x="0" y="833441"/>
                </a:lnTo>
                <a:lnTo>
                  <a:pt x="53504" y="1033258"/>
                </a:lnTo>
                <a:lnTo>
                  <a:pt x="2789228" y="299726"/>
                </a:lnTo>
                <a:lnTo>
                  <a:pt x="2815981" y="399634"/>
                </a:lnTo>
                <a:lnTo>
                  <a:pt x="2962157" y="146276"/>
                </a:lnTo>
                <a:lnTo>
                  <a:pt x="270897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7491" y="2247297"/>
            <a:ext cx="2962275" cy="1033780"/>
          </a:xfrm>
          <a:custGeom>
            <a:avLst/>
            <a:gdLst/>
            <a:ahLst/>
            <a:cxnLst/>
            <a:rect l="l" t="t" r="r" b="b"/>
            <a:pathLst>
              <a:path w="2962275" h="1033779">
                <a:moveTo>
                  <a:pt x="2815980" y="399634"/>
                </a:moveTo>
                <a:lnTo>
                  <a:pt x="2789228" y="299725"/>
                </a:lnTo>
                <a:lnTo>
                  <a:pt x="53504" y="1033258"/>
                </a:lnTo>
                <a:lnTo>
                  <a:pt x="0" y="833440"/>
                </a:lnTo>
                <a:lnTo>
                  <a:pt x="2735723" y="99908"/>
                </a:lnTo>
                <a:lnTo>
                  <a:pt x="2708971" y="0"/>
                </a:lnTo>
                <a:lnTo>
                  <a:pt x="2962156" y="146276"/>
                </a:lnTo>
                <a:lnTo>
                  <a:pt x="2815980" y="399634"/>
                </a:lnTo>
                <a:close/>
              </a:path>
            </a:pathLst>
          </a:custGeom>
          <a:ln w="243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27410" y="2450601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310088" y="0"/>
                </a:moveTo>
                <a:lnTo>
                  <a:pt x="103362" y="0"/>
                </a:lnTo>
                <a:lnTo>
                  <a:pt x="103362" y="628404"/>
                </a:lnTo>
                <a:lnTo>
                  <a:pt x="0" y="628404"/>
                </a:lnTo>
                <a:lnTo>
                  <a:pt x="206726" y="835271"/>
                </a:lnTo>
                <a:lnTo>
                  <a:pt x="413452" y="628404"/>
                </a:lnTo>
                <a:lnTo>
                  <a:pt x="310088" y="628404"/>
                </a:lnTo>
                <a:lnTo>
                  <a:pt x="31008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27410" y="2450601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0" y="628404"/>
                </a:moveTo>
                <a:lnTo>
                  <a:pt x="103363" y="628404"/>
                </a:lnTo>
                <a:lnTo>
                  <a:pt x="103363" y="0"/>
                </a:lnTo>
                <a:lnTo>
                  <a:pt x="310088" y="0"/>
                </a:lnTo>
                <a:lnTo>
                  <a:pt x="310088" y="628404"/>
                </a:lnTo>
                <a:lnTo>
                  <a:pt x="413451" y="628404"/>
                </a:lnTo>
                <a:lnTo>
                  <a:pt x="206726" y="835270"/>
                </a:lnTo>
                <a:lnTo>
                  <a:pt x="0" y="628404"/>
                </a:lnTo>
                <a:close/>
              </a:path>
            </a:pathLst>
          </a:custGeom>
          <a:ln w="24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62593" y="2323269"/>
            <a:ext cx="2962275" cy="1033780"/>
          </a:xfrm>
          <a:custGeom>
            <a:avLst/>
            <a:gdLst/>
            <a:ahLst/>
            <a:cxnLst/>
            <a:rect l="l" t="t" r="r" b="b"/>
            <a:pathLst>
              <a:path w="2962275" h="1033779">
                <a:moveTo>
                  <a:pt x="53503" y="0"/>
                </a:moveTo>
                <a:lnTo>
                  <a:pt x="0" y="199816"/>
                </a:lnTo>
                <a:lnTo>
                  <a:pt x="2735723" y="933349"/>
                </a:lnTo>
                <a:lnTo>
                  <a:pt x="2708970" y="1033258"/>
                </a:lnTo>
                <a:lnTo>
                  <a:pt x="2962156" y="886980"/>
                </a:lnTo>
                <a:lnTo>
                  <a:pt x="2815979" y="633623"/>
                </a:lnTo>
                <a:lnTo>
                  <a:pt x="2789228" y="733531"/>
                </a:lnTo>
                <a:lnTo>
                  <a:pt x="53503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62592" y="2323268"/>
            <a:ext cx="2962275" cy="1033780"/>
          </a:xfrm>
          <a:custGeom>
            <a:avLst/>
            <a:gdLst/>
            <a:ahLst/>
            <a:cxnLst/>
            <a:rect l="l" t="t" r="r" b="b"/>
            <a:pathLst>
              <a:path w="2962275" h="1033779">
                <a:moveTo>
                  <a:pt x="2708971" y="1033258"/>
                </a:moveTo>
                <a:lnTo>
                  <a:pt x="2735723" y="933349"/>
                </a:lnTo>
                <a:lnTo>
                  <a:pt x="0" y="199817"/>
                </a:lnTo>
                <a:lnTo>
                  <a:pt x="53504" y="0"/>
                </a:lnTo>
                <a:lnTo>
                  <a:pt x="2789228" y="733532"/>
                </a:lnTo>
                <a:lnTo>
                  <a:pt x="2815980" y="633623"/>
                </a:lnTo>
                <a:lnTo>
                  <a:pt x="2962156" y="886981"/>
                </a:lnTo>
                <a:lnTo>
                  <a:pt x="2708971" y="1033258"/>
                </a:lnTo>
                <a:close/>
              </a:path>
            </a:pathLst>
          </a:custGeom>
          <a:ln w="243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26781" y="4667825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206725" y="0"/>
                </a:moveTo>
                <a:lnTo>
                  <a:pt x="0" y="206865"/>
                </a:lnTo>
                <a:lnTo>
                  <a:pt x="103362" y="206865"/>
                </a:lnTo>
                <a:lnTo>
                  <a:pt x="103362" y="835270"/>
                </a:lnTo>
                <a:lnTo>
                  <a:pt x="310088" y="835270"/>
                </a:lnTo>
                <a:lnTo>
                  <a:pt x="310088" y="206865"/>
                </a:lnTo>
                <a:lnTo>
                  <a:pt x="413451" y="206865"/>
                </a:lnTo>
                <a:lnTo>
                  <a:pt x="206725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26780" y="4667824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413451" y="206865"/>
                </a:moveTo>
                <a:lnTo>
                  <a:pt x="310088" y="206865"/>
                </a:lnTo>
                <a:lnTo>
                  <a:pt x="310088" y="835270"/>
                </a:lnTo>
                <a:lnTo>
                  <a:pt x="103363" y="835270"/>
                </a:lnTo>
                <a:lnTo>
                  <a:pt x="103363" y="206865"/>
                </a:lnTo>
                <a:lnTo>
                  <a:pt x="0" y="206865"/>
                </a:lnTo>
                <a:lnTo>
                  <a:pt x="206725" y="0"/>
                </a:lnTo>
                <a:lnTo>
                  <a:pt x="413451" y="206865"/>
                </a:lnTo>
                <a:close/>
              </a:path>
            </a:pathLst>
          </a:custGeom>
          <a:ln w="24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26781" y="3592503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206725" y="0"/>
                </a:moveTo>
                <a:lnTo>
                  <a:pt x="0" y="206865"/>
                </a:lnTo>
                <a:lnTo>
                  <a:pt x="103362" y="206865"/>
                </a:lnTo>
                <a:lnTo>
                  <a:pt x="103362" y="835271"/>
                </a:lnTo>
                <a:lnTo>
                  <a:pt x="310088" y="835271"/>
                </a:lnTo>
                <a:lnTo>
                  <a:pt x="310088" y="206865"/>
                </a:lnTo>
                <a:lnTo>
                  <a:pt x="413451" y="206865"/>
                </a:lnTo>
                <a:lnTo>
                  <a:pt x="206725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26780" y="3592503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413451" y="206865"/>
                </a:moveTo>
                <a:lnTo>
                  <a:pt x="310088" y="206865"/>
                </a:lnTo>
                <a:lnTo>
                  <a:pt x="310088" y="835270"/>
                </a:lnTo>
                <a:lnTo>
                  <a:pt x="103363" y="835270"/>
                </a:lnTo>
                <a:lnTo>
                  <a:pt x="103363" y="206865"/>
                </a:lnTo>
                <a:lnTo>
                  <a:pt x="0" y="206865"/>
                </a:lnTo>
                <a:lnTo>
                  <a:pt x="206725" y="0"/>
                </a:lnTo>
                <a:lnTo>
                  <a:pt x="413451" y="206865"/>
                </a:lnTo>
                <a:close/>
              </a:path>
            </a:pathLst>
          </a:custGeom>
          <a:ln w="24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26781" y="2456135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206725" y="0"/>
                </a:moveTo>
                <a:lnTo>
                  <a:pt x="0" y="206865"/>
                </a:lnTo>
                <a:lnTo>
                  <a:pt x="103362" y="206865"/>
                </a:lnTo>
                <a:lnTo>
                  <a:pt x="103362" y="835270"/>
                </a:lnTo>
                <a:lnTo>
                  <a:pt x="310088" y="835270"/>
                </a:lnTo>
                <a:lnTo>
                  <a:pt x="310088" y="206865"/>
                </a:lnTo>
                <a:lnTo>
                  <a:pt x="413451" y="206865"/>
                </a:lnTo>
                <a:lnTo>
                  <a:pt x="206725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26780" y="2456134"/>
            <a:ext cx="414020" cy="835660"/>
          </a:xfrm>
          <a:custGeom>
            <a:avLst/>
            <a:gdLst/>
            <a:ahLst/>
            <a:cxnLst/>
            <a:rect l="l" t="t" r="r" b="b"/>
            <a:pathLst>
              <a:path w="414020" h="835660">
                <a:moveTo>
                  <a:pt x="413451" y="206865"/>
                </a:moveTo>
                <a:lnTo>
                  <a:pt x="310088" y="206865"/>
                </a:lnTo>
                <a:lnTo>
                  <a:pt x="310088" y="835270"/>
                </a:lnTo>
                <a:lnTo>
                  <a:pt x="103363" y="835270"/>
                </a:lnTo>
                <a:lnTo>
                  <a:pt x="103363" y="206865"/>
                </a:lnTo>
                <a:lnTo>
                  <a:pt x="0" y="206865"/>
                </a:lnTo>
                <a:lnTo>
                  <a:pt x="206725" y="0"/>
                </a:lnTo>
                <a:lnTo>
                  <a:pt x="413451" y="206865"/>
                </a:lnTo>
                <a:close/>
              </a:path>
            </a:pathLst>
          </a:custGeom>
          <a:ln w="243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5820" y="1846659"/>
            <a:ext cx="1858010" cy="798830"/>
          </a:xfrm>
          <a:custGeom>
            <a:avLst/>
            <a:gdLst/>
            <a:ahLst/>
            <a:cxnLst/>
            <a:rect l="l" t="t" r="r" b="b"/>
            <a:pathLst>
              <a:path w="1858010" h="798830">
                <a:moveTo>
                  <a:pt x="1724689" y="0"/>
                </a:moveTo>
                <a:lnTo>
                  <a:pt x="132985" y="0"/>
                </a:lnTo>
                <a:lnTo>
                  <a:pt x="90951" y="6784"/>
                </a:lnTo>
                <a:lnTo>
                  <a:pt x="54445" y="25675"/>
                </a:lnTo>
                <a:lnTo>
                  <a:pt x="25658" y="54482"/>
                </a:lnTo>
                <a:lnTo>
                  <a:pt x="6779" y="91012"/>
                </a:lnTo>
                <a:lnTo>
                  <a:pt x="0" y="133074"/>
                </a:lnTo>
                <a:lnTo>
                  <a:pt x="0" y="665355"/>
                </a:lnTo>
                <a:lnTo>
                  <a:pt x="6779" y="707417"/>
                </a:lnTo>
                <a:lnTo>
                  <a:pt x="25658" y="743947"/>
                </a:lnTo>
                <a:lnTo>
                  <a:pt x="54445" y="772755"/>
                </a:lnTo>
                <a:lnTo>
                  <a:pt x="90951" y="791646"/>
                </a:lnTo>
                <a:lnTo>
                  <a:pt x="132985" y="798431"/>
                </a:lnTo>
                <a:lnTo>
                  <a:pt x="1724689" y="798431"/>
                </a:lnTo>
                <a:lnTo>
                  <a:pt x="1766723" y="791646"/>
                </a:lnTo>
                <a:lnTo>
                  <a:pt x="1803229" y="772755"/>
                </a:lnTo>
                <a:lnTo>
                  <a:pt x="1832017" y="743947"/>
                </a:lnTo>
                <a:lnTo>
                  <a:pt x="1850895" y="707417"/>
                </a:lnTo>
                <a:lnTo>
                  <a:pt x="1857675" y="665355"/>
                </a:lnTo>
                <a:lnTo>
                  <a:pt x="1857675" y="133074"/>
                </a:lnTo>
                <a:lnTo>
                  <a:pt x="1850895" y="91012"/>
                </a:lnTo>
                <a:lnTo>
                  <a:pt x="1832017" y="54482"/>
                </a:lnTo>
                <a:lnTo>
                  <a:pt x="1803229" y="25675"/>
                </a:lnTo>
                <a:lnTo>
                  <a:pt x="1766723" y="6784"/>
                </a:lnTo>
                <a:lnTo>
                  <a:pt x="1724689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5820" y="1846659"/>
            <a:ext cx="1858010" cy="798830"/>
          </a:xfrm>
          <a:custGeom>
            <a:avLst/>
            <a:gdLst/>
            <a:ahLst/>
            <a:cxnLst/>
            <a:rect l="l" t="t" r="r" b="b"/>
            <a:pathLst>
              <a:path w="1858010" h="798830">
                <a:moveTo>
                  <a:pt x="0" y="133075"/>
                </a:moveTo>
                <a:lnTo>
                  <a:pt x="6779" y="91013"/>
                </a:lnTo>
                <a:lnTo>
                  <a:pt x="25658" y="54482"/>
                </a:lnTo>
                <a:lnTo>
                  <a:pt x="54445" y="25675"/>
                </a:lnTo>
                <a:lnTo>
                  <a:pt x="90951" y="6784"/>
                </a:lnTo>
                <a:lnTo>
                  <a:pt x="132985" y="0"/>
                </a:lnTo>
                <a:lnTo>
                  <a:pt x="1724690" y="0"/>
                </a:lnTo>
                <a:lnTo>
                  <a:pt x="1766723" y="6784"/>
                </a:lnTo>
                <a:lnTo>
                  <a:pt x="1803229" y="25675"/>
                </a:lnTo>
                <a:lnTo>
                  <a:pt x="1832017" y="54482"/>
                </a:lnTo>
                <a:lnTo>
                  <a:pt x="1850895" y="91013"/>
                </a:lnTo>
                <a:lnTo>
                  <a:pt x="1857675" y="133075"/>
                </a:lnTo>
                <a:lnTo>
                  <a:pt x="1857675" y="665356"/>
                </a:lnTo>
                <a:lnTo>
                  <a:pt x="1850895" y="707418"/>
                </a:lnTo>
                <a:lnTo>
                  <a:pt x="1832017" y="743948"/>
                </a:lnTo>
                <a:lnTo>
                  <a:pt x="1803229" y="772755"/>
                </a:lnTo>
                <a:lnTo>
                  <a:pt x="1766723" y="791647"/>
                </a:lnTo>
                <a:lnTo>
                  <a:pt x="1724690" y="798431"/>
                </a:lnTo>
                <a:lnTo>
                  <a:pt x="132985" y="798431"/>
                </a:lnTo>
                <a:lnTo>
                  <a:pt x="90951" y="791647"/>
                </a:lnTo>
                <a:lnTo>
                  <a:pt x="54445" y="772755"/>
                </a:lnTo>
                <a:lnTo>
                  <a:pt x="25658" y="743948"/>
                </a:lnTo>
                <a:lnTo>
                  <a:pt x="6779" y="707418"/>
                </a:lnTo>
                <a:lnTo>
                  <a:pt x="0" y="665356"/>
                </a:lnTo>
                <a:lnTo>
                  <a:pt x="0" y="133075"/>
                </a:lnTo>
                <a:close/>
              </a:path>
            </a:pathLst>
          </a:custGeom>
          <a:ln w="10840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31388" y="1885058"/>
            <a:ext cx="164465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500" spc="-100" dirty="0">
                <a:solidFill>
                  <a:srgbClr val="FA923F"/>
                </a:solidFill>
                <a:latin typeface="Verdana"/>
                <a:cs typeface="Verdana"/>
              </a:rPr>
              <a:t>Props</a:t>
            </a:r>
            <a:r>
              <a:rPr lang="ko-KR" altLang="en-US" sz="1500" spc="-100" dirty="0">
                <a:solidFill>
                  <a:srgbClr val="FA923F"/>
                </a:solidFill>
                <a:latin typeface="Verdana"/>
                <a:cs typeface="Verdana"/>
              </a:rPr>
              <a:t>와 함수만으로 데이터를 전달할</a:t>
            </a:r>
            <a:endParaRPr lang="en-US" altLang="ko-KR" sz="1500" spc="-100" dirty="0">
              <a:solidFill>
                <a:srgbClr val="FA923F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100" dirty="0">
                <a:solidFill>
                  <a:srgbClr val="FA923F"/>
                </a:solidFill>
                <a:latin typeface="Verdana"/>
                <a:cs typeface="Verdana"/>
              </a:rPr>
              <a:t>경우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3349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270" dirty="0"/>
              <a:t>컨텍스트로 해결</a:t>
            </a:r>
            <a:endParaRPr spc="165" dirty="0"/>
          </a:p>
        </p:txBody>
      </p:sp>
      <p:sp>
        <p:nvSpPr>
          <p:cNvPr id="3" name="object 3"/>
          <p:cNvSpPr/>
          <p:nvPr/>
        </p:nvSpPr>
        <p:spPr>
          <a:xfrm>
            <a:off x="4011922" y="2072751"/>
            <a:ext cx="2657475" cy="613410"/>
          </a:xfrm>
          <a:custGeom>
            <a:avLst/>
            <a:gdLst/>
            <a:ahLst/>
            <a:cxnLst/>
            <a:rect l="l" t="t" r="r" b="b"/>
            <a:pathLst>
              <a:path w="2657475" h="613410">
                <a:moveTo>
                  <a:pt x="2554761" y="0"/>
                </a:moveTo>
                <a:lnTo>
                  <a:pt x="102092" y="0"/>
                </a:lnTo>
                <a:lnTo>
                  <a:pt x="62353" y="8028"/>
                </a:lnTo>
                <a:lnTo>
                  <a:pt x="29902" y="29922"/>
                </a:lnTo>
                <a:lnTo>
                  <a:pt x="8022" y="62396"/>
                </a:lnTo>
                <a:lnTo>
                  <a:pt x="0" y="102162"/>
                </a:lnTo>
                <a:lnTo>
                  <a:pt x="0" y="510795"/>
                </a:lnTo>
                <a:lnTo>
                  <a:pt x="8022" y="550561"/>
                </a:lnTo>
                <a:lnTo>
                  <a:pt x="29902" y="583034"/>
                </a:lnTo>
                <a:lnTo>
                  <a:pt x="62353" y="604929"/>
                </a:lnTo>
                <a:lnTo>
                  <a:pt x="102092" y="612957"/>
                </a:lnTo>
                <a:lnTo>
                  <a:pt x="2554761" y="612957"/>
                </a:lnTo>
                <a:lnTo>
                  <a:pt x="2594500" y="604929"/>
                </a:lnTo>
                <a:lnTo>
                  <a:pt x="2626951" y="583034"/>
                </a:lnTo>
                <a:lnTo>
                  <a:pt x="2648831" y="550561"/>
                </a:lnTo>
                <a:lnTo>
                  <a:pt x="2656853" y="510795"/>
                </a:lnTo>
                <a:lnTo>
                  <a:pt x="2656853" y="102162"/>
                </a:lnTo>
                <a:lnTo>
                  <a:pt x="2648831" y="62396"/>
                </a:lnTo>
                <a:lnTo>
                  <a:pt x="2626951" y="29922"/>
                </a:lnTo>
                <a:lnTo>
                  <a:pt x="2594500" y="8028"/>
                </a:lnTo>
                <a:lnTo>
                  <a:pt x="2554761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1922" y="2072751"/>
            <a:ext cx="2657475" cy="613410"/>
          </a:xfrm>
          <a:custGeom>
            <a:avLst/>
            <a:gdLst/>
            <a:ahLst/>
            <a:cxnLst/>
            <a:rect l="l" t="t" r="r" b="b"/>
            <a:pathLst>
              <a:path w="2657475" h="613410">
                <a:moveTo>
                  <a:pt x="0" y="102162"/>
                </a:moveTo>
                <a:lnTo>
                  <a:pt x="8022" y="62396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3" y="0"/>
                </a:lnTo>
                <a:lnTo>
                  <a:pt x="2554761" y="0"/>
                </a:lnTo>
                <a:lnTo>
                  <a:pt x="2594500" y="8028"/>
                </a:lnTo>
                <a:lnTo>
                  <a:pt x="2626951" y="29922"/>
                </a:lnTo>
                <a:lnTo>
                  <a:pt x="2648830" y="62396"/>
                </a:lnTo>
                <a:lnTo>
                  <a:pt x="2656853" y="102162"/>
                </a:lnTo>
                <a:lnTo>
                  <a:pt x="2656853" y="510795"/>
                </a:lnTo>
                <a:lnTo>
                  <a:pt x="2648830" y="550561"/>
                </a:lnTo>
                <a:lnTo>
                  <a:pt x="2626951" y="583034"/>
                </a:lnTo>
                <a:lnTo>
                  <a:pt x="2594500" y="604929"/>
                </a:lnTo>
                <a:lnTo>
                  <a:pt x="2554761" y="612957"/>
                </a:lnTo>
                <a:lnTo>
                  <a:pt x="102093" y="612957"/>
                </a:lnTo>
                <a:lnTo>
                  <a:pt x="62353" y="604929"/>
                </a:lnTo>
                <a:lnTo>
                  <a:pt x="29902" y="583034"/>
                </a:lnTo>
                <a:lnTo>
                  <a:pt x="8022" y="550561"/>
                </a:lnTo>
                <a:lnTo>
                  <a:pt x="0" y="510795"/>
                </a:lnTo>
                <a:lnTo>
                  <a:pt x="0" y="102162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367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6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6" y="612957"/>
                </a:lnTo>
                <a:lnTo>
                  <a:pt x="2249675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5" y="8028"/>
                </a:lnTo>
                <a:lnTo>
                  <a:pt x="2209936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9367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3988" y="3317618"/>
            <a:ext cx="800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&lt;Auth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4334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4334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26088" y="3317618"/>
            <a:ext cx="82676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&lt;Shop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09302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4" h="613410">
                <a:moveTo>
                  <a:pt x="2209935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2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2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9302" y="3137231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4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88976" y="3317618"/>
            <a:ext cx="7505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&lt;Cart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9367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6" y="0"/>
                </a:moveTo>
                <a:lnTo>
                  <a:pt x="102091" y="0"/>
                </a:lnTo>
                <a:lnTo>
                  <a:pt x="62353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3" y="604929"/>
                </a:lnTo>
                <a:lnTo>
                  <a:pt x="102091" y="612957"/>
                </a:lnTo>
                <a:lnTo>
                  <a:pt x="2209936" y="612957"/>
                </a:lnTo>
                <a:lnTo>
                  <a:pt x="2249675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5" y="8028"/>
                </a:lnTo>
                <a:lnTo>
                  <a:pt x="2209936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9367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334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4334" y="4203299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58826" y="4384418"/>
            <a:ext cx="11614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&lt;Products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84334" y="5269368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2209935" y="0"/>
                </a:moveTo>
                <a:lnTo>
                  <a:pt x="102091" y="0"/>
                </a:lnTo>
                <a:lnTo>
                  <a:pt x="62352" y="8028"/>
                </a:lnTo>
                <a:lnTo>
                  <a:pt x="29901" y="29922"/>
                </a:lnTo>
                <a:lnTo>
                  <a:pt x="8022" y="62395"/>
                </a:lnTo>
                <a:lnTo>
                  <a:pt x="0" y="102161"/>
                </a:lnTo>
                <a:lnTo>
                  <a:pt x="0" y="510796"/>
                </a:lnTo>
                <a:lnTo>
                  <a:pt x="8022" y="550562"/>
                </a:lnTo>
                <a:lnTo>
                  <a:pt x="29901" y="583035"/>
                </a:lnTo>
                <a:lnTo>
                  <a:pt x="62352" y="604929"/>
                </a:lnTo>
                <a:lnTo>
                  <a:pt x="102091" y="612957"/>
                </a:lnTo>
                <a:lnTo>
                  <a:pt x="2209935" y="612957"/>
                </a:lnTo>
                <a:lnTo>
                  <a:pt x="2249674" y="604929"/>
                </a:lnTo>
                <a:lnTo>
                  <a:pt x="2282126" y="583035"/>
                </a:lnTo>
                <a:lnTo>
                  <a:pt x="2304005" y="550562"/>
                </a:lnTo>
                <a:lnTo>
                  <a:pt x="2312028" y="510796"/>
                </a:lnTo>
                <a:lnTo>
                  <a:pt x="2312028" y="102161"/>
                </a:lnTo>
                <a:lnTo>
                  <a:pt x="2304005" y="62395"/>
                </a:lnTo>
                <a:lnTo>
                  <a:pt x="2282126" y="29922"/>
                </a:lnTo>
                <a:lnTo>
                  <a:pt x="2249674" y="8028"/>
                </a:lnTo>
                <a:lnTo>
                  <a:pt x="2209935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4334" y="5269368"/>
            <a:ext cx="2312035" cy="613410"/>
          </a:xfrm>
          <a:custGeom>
            <a:avLst/>
            <a:gdLst/>
            <a:ahLst/>
            <a:cxnLst/>
            <a:rect l="l" t="t" r="r" b="b"/>
            <a:pathLst>
              <a:path w="2312035" h="613410">
                <a:moveTo>
                  <a:pt x="0" y="102161"/>
                </a:moveTo>
                <a:lnTo>
                  <a:pt x="8022" y="62395"/>
                </a:lnTo>
                <a:lnTo>
                  <a:pt x="29902" y="29922"/>
                </a:lnTo>
                <a:lnTo>
                  <a:pt x="62353" y="8028"/>
                </a:lnTo>
                <a:lnTo>
                  <a:pt x="102091" y="0"/>
                </a:lnTo>
                <a:lnTo>
                  <a:pt x="2209936" y="0"/>
                </a:lnTo>
                <a:lnTo>
                  <a:pt x="2249675" y="8028"/>
                </a:lnTo>
                <a:lnTo>
                  <a:pt x="2282126" y="29922"/>
                </a:lnTo>
                <a:lnTo>
                  <a:pt x="2304005" y="62395"/>
                </a:lnTo>
                <a:lnTo>
                  <a:pt x="2312028" y="102161"/>
                </a:lnTo>
                <a:lnTo>
                  <a:pt x="2312028" y="510796"/>
                </a:lnTo>
                <a:lnTo>
                  <a:pt x="2304005" y="550562"/>
                </a:lnTo>
                <a:lnTo>
                  <a:pt x="2282126" y="583035"/>
                </a:lnTo>
                <a:lnTo>
                  <a:pt x="2249675" y="604929"/>
                </a:lnTo>
                <a:lnTo>
                  <a:pt x="2209936" y="612957"/>
                </a:lnTo>
                <a:lnTo>
                  <a:pt x="102091" y="612957"/>
                </a:lnTo>
                <a:lnTo>
                  <a:pt x="62353" y="604929"/>
                </a:lnTo>
                <a:lnTo>
                  <a:pt x="29902" y="583035"/>
                </a:lnTo>
                <a:lnTo>
                  <a:pt x="8022" y="550562"/>
                </a:lnTo>
                <a:lnTo>
                  <a:pt x="0" y="510796"/>
                </a:lnTo>
                <a:lnTo>
                  <a:pt x="0" y="102161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03781" y="2685709"/>
            <a:ext cx="73660" cy="452120"/>
          </a:xfrm>
          <a:custGeom>
            <a:avLst/>
            <a:gdLst/>
            <a:ahLst/>
            <a:cxnLst/>
            <a:rect l="l" t="t" r="r" b="b"/>
            <a:pathLst>
              <a:path w="73660" h="452119">
                <a:moveTo>
                  <a:pt x="24378" y="378338"/>
                </a:moveTo>
                <a:lnTo>
                  <a:pt x="0" y="378338"/>
                </a:lnTo>
                <a:lnTo>
                  <a:pt x="36567" y="451521"/>
                </a:lnTo>
                <a:lnTo>
                  <a:pt x="67039" y="390535"/>
                </a:lnTo>
                <a:lnTo>
                  <a:pt x="24378" y="390535"/>
                </a:lnTo>
                <a:lnTo>
                  <a:pt x="24378" y="378338"/>
                </a:lnTo>
                <a:close/>
              </a:path>
              <a:path w="73660" h="452119">
                <a:moveTo>
                  <a:pt x="48757" y="0"/>
                </a:moveTo>
                <a:lnTo>
                  <a:pt x="24378" y="0"/>
                </a:lnTo>
                <a:lnTo>
                  <a:pt x="24378" y="390535"/>
                </a:lnTo>
                <a:lnTo>
                  <a:pt x="48756" y="390535"/>
                </a:lnTo>
                <a:lnTo>
                  <a:pt x="48757" y="0"/>
                </a:lnTo>
                <a:close/>
              </a:path>
              <a:path w="73660" h="452119">
                <a:moveTo>
                  <a:pt x="73134" y="378338"/>
                </a:moveTo>
                <a:lnTo>
                  <a:pt x="48756" y="378338"/>
                </a:lnTo>
                <a:lnTo>
                  <a:pt x="48756" y="390535"/>
                </a:lnTo>
                <a:lnTo>
                  <a:pt x="67039" y="390535"/>
                </a:lnTo>
                <a:lnTo>
                  <a:pt x="73134" y="378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8814" y="2685709"/>
            <a:ext cx="3274060" cy="452120"/>
          </a:xfrm>
          <a:custGeom>
            <a:avLst/>
            <a:gdLst/>
            <a:ahLst/>
            <a:cxnLst/>
            <a:rect l="l" t="t" r="r" b="b"/>
            <a:pathLst>
              <a:path w="3274060" h="452119">
                <a:moveTo>
                  <a:pt x="24378" y="378338"/>
                </a:moveTo>
                <a:lnTo>
                  <a:pt x="0" y="378338"/>
                </a:lnTo>
                <a:lnTo>
                  <a:pt x="36567" y="451521"/>
                </a:lnTo>
                <a:lnTo>
                  <a:pt x="67039" y="390535"/>
                </a:lnTo>
                <a:lnTo>
                  <a:pt x="24378" y="390535"/>
                </a:lnTo>
                <a:lnTo>
                  <a:pt x="24378" y="378338"/>
                </a:lnTo>
                <a:close/>
              </a:path>
              <a:path w="3274060" h="452119">
                <a:moveTo>
                  <a:pt x="3249345" y="213563"/>
                </a:moveTo>
                <a:lnTo>
                  <a:pt x="24378" y="213563"/>
                </a:lnTo>
                <a:lnTo>
                  <a:pt x="24378" y="390535"/>
                </a:lnTo>
                <a:lnTo>
                  <a:pt x="48756" y="390535"/>
                </a:lnTo>
                <a:lnTo>
                  <a:pt x="48756" y="237957"/>
                </a:lnTo>
                <a:lnTo>
                  <a:pt x="36567" y="237957"/>
                </a:lnTo>
                <a:lnTo>
                  <a:pt x="48756" y="225760"/>
                </a:lnTo>
                <a:lnTo>
                  <a:pt x="3249345" y="225760"/>
                </a:lnTo>
                <a:lnTo>
                  <a:pt x="3249345" y="213563"/>
                </a:lnTo>
                <a:close/>
              </a:path>
              <a:path w="3274060" h="452119">
                <a:moveTo>
                  <a:pt x="73134" y="378338"/>
                </a:moveTo>
                <a:lnTo>
                  <a:pt x="48756" y="378338"/>
                </a:lnTo>
                <a:lnTo>
                  <a:pt x="48756" y="390535"/>
                </a:lnTo>
                <a:lnTo>
                  <a:pt x="67039" y="390535"/>
                </a:lnTo>
                <a:lnTo>
                  <a:pt x="73134" y="378338"/>
                </a:lnTo>
                <a:close/>
              </a:path>
              <a:path w="3274060" h="452119">
                <a:moveTo>
                  <a:pt x="48756" y="225760"/>
                </a:moveTo>
                <a:lnTo>
                  <a:pt x="36567" y="237957"/>
                </a:lnTo>
                <a:lnTo>
                  <a:pt x="48756" y="237957"/>
                </a:lnTo>
                <a:lnTo>
                  <a:pt x="48756" y="225760"/>
                </a:lnTo>
                <a:close/>
              </a:path>
              <a:path w="3274060" h="452119">
                <a:moveTo>
                  <a:pt x="3273724" y="213563"/>
                </a:moveTo>
                <a:lnTo>
                  <a:pt x="3261535" y="213563"/>
                </a:lnTo>
                <a:lnTo>
                  <a:pt x="3249345" y="225760"/>
                </a:lnTo>
                <a:lnTo>
                  <a:pt x="48756" y="225760"/>
                </a:lnTo>
                <a:lnTo>
                  <a:pt x="48756" y="237957"/>
                </a:lnTo>
                <a:lnTo>
                  <a:pt x="3273724" y="237957"/>
                </a:lnTo>
                <a:lnTo>
                  <a:pt x="3273724" y="213563"/>
                </a:lnTo>
                <a:close/>
              </a:path>
              <a:path w="3274060" h="452119">
                <a:moveTo>
                  <a:pt x="3273724" y="0"/>
                </a:moveTo>
                <a:lnTo>
                  <a:pt x="3249345" y="0"/>
                </a:lnTo>
                <a:lnTo>
                  <a:pt x="3249345" y="225760"/>
                </a:lnTo>
                <a:lnTo>
                  <a:pt x="3261535" y="213563"/>
                </a:lnTo>
                <a:lnTo>
                  <a:pt x="3273724" y="213563"/>
                </a:lnTo>
                <a:lnTo>
                  <a:pt x="3273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28160" y="2685709"/>
            <a:ext cx="3274060" cy="452120"/>
          </a:xfrm>
          <a:custGeom>
            <a:avLst/>
            <a:gdLst/>
            <a:ahLst/>
            <a:cxnLst/>
            <a:rect l="l" t="t" r="r" b="b"/>
            <a:pathLst>
              <a:path w="3274059" h="452119">
                <a:moveTo>
                  <a:pt x="3224966" y="378338"/>
                </a:moveTo>
                <a:lnTo>
                  <a:pt x="3200587" y="378338"/>
                </a:lnTo>
                <a:lnTo>
                  <a:pt x="3237155" y="451521"/>
                </a:lnTo>
                <a:lnTo>
                  <a:pt x="3267627" y="390535"/>
                </a:lnTo>
                <a:lnTo>
                  <a:pt x="3224966" y="390535"/>
                </a:lnTo>
                <a:lnTo>
                  <a:pt x="3224966" y="378338"/>
                </a:lnTo>
                <a:close/>
              </a:path>
              <a:path w="3274059" h="452119">
                <a:moveTo>
                  <a:pt x="3224966" y="225760"/>
                </a:moveTo>
                <a:lnTo>
                  <a:pt x="3224966" y="390535"/>
                </a:lnTo>
                <a:lnTo>
                  <a:pt x="3249344" y="390535"/>
                </a:lnTo>
                <a:lnTo>
                  <a:pt x="3249344" y="237957"/>
                </a:lnTo>
                <a:lnTo>
                  <a:pt x="3237155" y="237957"/>
                </a:lnTo>
                <a:lnTo>
                  <a:pt x="3224966" y="225760"/>
                </a:lnTo>
                <a:close/>
              </a:path>
              <a:path w="3274059" h="452119">
                <a:moveTo>
                  <a:pt x="3273722" y="378338"/>
                </a:moveTo>
                <a:lnTo>
                  <a:pt x="3249344" y="378338"/>
                </a:lnTo>
                <a:lnTo>
                  <a:pt x="3249344" y="390535"/>
                </a:lnTo>
                <a:lnTo>
                  <a:pt x="3267627" y="390535"/>
                </a:lnTo>
                <a:lnTo>
                  <a:pt x="3273722" y="378338"/>
                </a:lnTo>
                <a:close/>
              </a:path>
              <a:path w="3274059" h="452119">
                <a:moveTo>
                  <a:pt x="24378" y="0"/>
                </a:moveTo>
                <a:lnTo>
                  <a:pt x="0" y="0"/>
                </a:lnTo>
                <a:lnTo>
                  <a:pt x="0" y="237957"/>
                </a:lnTo>
                <a:lnTo>
                  <a:pt x="3224966" y="237957"/>
                </a:lnTo>
                <a:lnTo>
                  <a:pt x="3224966" y="225760"/>
                </a:lnTo>
                <a:lnTo>
                  <a:pt x="24378" y="225760"/>
                </a:lnTo>
                <a:lnTo>
                  <a:pt x="12189" y="213563"/>
                </a:lnTo>
                <a:lnTo>
                  <a:pt x="24378" y="213563"/>
                </a:lnTo>
                <a:lnTo>
                  <a:pt x="24378" y="0"/>
                </a:lnTo>
                <a:close/>
              </a:path>
              <a:path w="3274059" h="452119">
                <a:moveTo>
                  <a:pt x="3249344" y="213563"/>
                </a:moveTo>
                <a:lnTo>
                  <a:pt x="24378" y="213563"/>
                </a:lnTo>
                <a:lnTo>
                  <a:pt x="24378" y="225760"/>
                </a:lnTo>
                <a:lnTo>
                  <a:pt x="3224966" y="225760"/>
                </a:lnTo>
                <a:lnTo>
                  <a:pt x="3237155" y="237957"/>
                </a:lnTo>
                <a:lnTo>
                  <a:pt x="3249344" y="237957"/>
                </a:lnTo>
                <a:lnTo>
                  <a:pt x="3249344" y="213563"/>
                </a:lnTo>
                <a:close/>
              </a:path>
              <a:path w="3274059" h="452119">
                <a:moveTo>
                  <a:pt x="24378" y="213563"/>
                </a:moveTo>
                <a:lnTo>
                  <a:pt x="12189" y="213563"/>
                </a:lnTo>
                <a:lnTo>
                  <a:pt x="24378" y="225760"/>
                </a:lnTo>
                <a:lnTo>
                  <a:pt x="24378" y="213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8815" y="3750188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5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5" y="379926"/>
                </a:lnTo>
                <a:lnTo>
                  <a:pt x="48755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3782" y="3750188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6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6" y="379926"/>
                </a:lnTo>
                <a:lnTo>
                  <a:pt x="48756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3782" y="4816257"/>
            <a:ext cx="73660" cy="453390"/>
          </a:xfrm>
          <a:custGeom>
            <a:avLst/>
            <a:gdLst/>
            <a:ahLst/>
            <a:cxnLst/>
            <a:rect l="l" t="t" r="r" b="b"/>
            <a:pathLst>
              <a:path w="73660" h="453389">
                <a:moveTo>
                  <a:pt x="24377" y="379926"/>
                </a:moveTo>
                <a:lnTo>
                  <a:pt x="0" y="379926"/>
                </a:lnTo>
                <a:lnTo>
                  <a:pt x="36567" y="453110"/>
                </a:lnTo>
                <a:lnTo>
                  <a:pt x="67039" y="392123"/>
                </a:lnTo>
                <a:lnTo>
                  <a:pt x="24377" y="392123"/>
                </a:lnTo>
                <a:lnTo>
                  <a:pt x="24377" y="379926"/>
                </a:lnTo>
                <a:close/>
              </a:path>
              <a:path w="73660" h="453389">
                <a:moveTo>
                  <a:pt x="48755" y="0"/>
                </a:moveTo>
                <a:lnTo>
                  <a:pt x="24377" y="0"/>
                </a:lnTo>
                <a:lnTo>
                  <a:pt x="24377" y="392123"/>
                </a:lnTo>
                <a:lnTo>
                  <a:pt x="48756" y="392123"/>
                </a:lnTo>
                <a:lnTo>
                  <a:pt x="48755" y="0"/>
                </a:lnTo>
                <a:close/>
              </a:path>
              <a:path w="73660" h="453389">
                <a:moveTo>
                  <a:pt x="73134" y="379926"/>
                </a:moveTo>
                <a:lnTo>
                  <a:pt x="48756" y="379926"/>
                </a:lnTo>
                <a:lnTo>
                  <a:pt x="48756" y="392123"/>
                </a:lnTo>
                <a:lnTo>
                  <a:pt x="67039" y="392123"/>
                </a:lnTo>
                <a:lnTo>
                  <a:pt x="73134" y="379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1091" y="568002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40" h="405129">
                <a:moveTo>
                  <a:pt x="1433446" y="0"/>
                </a:moveTo>
                <a:lnTo>
                  <a:pt x="67388" y="0"/>
                </a:lnTo>
                <a:lnTo>
                  <a:pt x="41158" y="5299"/>
                </a:lnTo>
                <a:lnTo>
                  <a:pt x="19737" y="19751"/>
                </a:lnTo>
                <a:lnTo>
                  <a:pt x="5295" y="41186"/>
                </a:lnTo>
                <a:lnTo>
                  <a:pt x="0" y="67434"/>
                </a:lnTo>
                <a:lnTo>
                  <a:pt x="0" y="337163"/>
                </a:lnTo>
                <a:lnTo>
                  <a:pt x="5295" y="363411"/>
                </a:lnTo>
                <a:lnTo>
                  <a:pt x="19737" y="384846"/>
                </a:lnTo>
                <a:lnTo>
                  <a:pt x="41158" y="399298"/>
                </a:lnTo>
                <a:lnTo>
                  <a:pt x="67388" y="404597"/>
                </a:lnTo>
                <a:lnTo>
                  <a:pt x="1433446" y="404597"/>
                </a:lnTo>
                <a:lnTo>
                  <a:pt x="1459677" y="399298"/>
                </a:lnTo>
                <a:lnTo>
                  <a:pt x="1481097" y="384846"/>
                </a:lnTo>
                <a:lnTo>
                  <a:pt x="1495539" y="363411"/>
                </a:lnTo>
                <a:lnTo>
                  <a:pt x="1500835" y="337163"/>
                </a:lnTo>
                <a:lnTo>
                  <a:pt x="1500835" y="67434"/>
                </a:lnTo>
                <a:lnTo>
                  <a:pt x="1495539" y="41186"/>
                </a:lnTo>
                <a:lnTo>
                  <a:pt x="1481097" y="19751"/>
                </a:lnTo>
                <a:lnTo>
                  <a:pt x="1459677" y="5299"/>
                </a:lnTo>
                <a:lnTo>
                  <a:pt x="143344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1091" y="568002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40" h="405129">
                <a:moveTo>
                  <a:pt x="0" y="67434"/>
                </a:moveTo>
                <a:lnTo>
                  <a:pt x="5295" y="41185"/>
                </a:lnTo>
                <a:lnTo>
                  <a:pt x="19737" y="19750"/>
                </a:lnTo>
                <a:lnTo>
                  <a:pt x="41157" y="5299"/>
                </a:lnTo>
                <a:lnTo>
                  <a:pt x="67388" y="0"/>
                </a:lnTo>
                <a:lnTo>
                  <a:pt x="1433446" y="0"/>
                </a:lnTo>
                <a:lnTo>
                  <a:pt x="1459676" y="5299"/>
                </a:lnTo>
                <a:lnTo>
                  <a:pt x="1481097" y="19750"/>
                </a:lnTo>
                <a:lnTo>
                  <a:pt x="1495538" y="41185"/>
                </a:lnTo>
                <a:lnTo>
                  <a:pt x="1500834" y="67434"/>
                </a:lnTo>
                <a:lnTo>
                  <a:pt x="1500834" y="337163"/>
                </a:lnTo>
                <a:lnTo>
                  <a:pt x="1495538" y="363411"/>
                </a:lnTo>
                <a:lnTo>
                  <a:pt x="1481097" y="384846"/>
                </a:lnTo>
                <a:lnTo>
                  <a:pt x="1459676" y="399298"/>
                </a:lnTo>
                <a:lnTo>
                  <a:pt x="1433446" y="404597"/>
                </a:lnTo>
                <a:lnTo>
                  <a:pt x="67388" y="404597"/>
                </a:lnTo>
                <a:lnTo>
                  <a:pt x="41157" y="399298"/>
                </a:lnTo>
                <a:lnTo>
                  <a:pt x="19737" y="384846"/>
                </a:lnTo>
                <a:lnTo>
                  <a:pt x="5295" y="363411"/>
                </a:lnTo>
                <a:lnTo>
                  <a:pt x="0" y="337163"/>
                </a:lnTo>
                <a:lnTo>
                  <a:pt x="0" y="67434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06906" y="5375173"/>
            <a:ext cx="2536825" cy="635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&lt;Product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  <a:p>
            <a:pPr marL="1481455">
              <a:lnSpc>
                <a:spcPct val="100000"/>
              </a:lnSpc>
              <a:spcBef>
                <a:spcPts val="600"/>
              </a:spcBef>
            </a:pPr>
            <a:r>
              <a:rPr sz="1500" spc="1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Cart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61926" y="3750188"/>
            <a:ext cx="1040130" cy="2144395"/>
          </a:xfrm>
          <a:custGeom>
            <a:avLst/>
            <a:gdLst/>
            <a:ahLst/>
            <a:cxnLst/>
            <a:rect l="l" t="t" r="r" b="b"/>
            <a:pathLst>
              <a:path w="1040129" h="2144395">
                <a:moveTo>
                  <a:pt x="97511" y="2119939"/>
                </a:moveTo>
                <a:lnTo>
                  <a:pt x="0" y="2119939"/>
                </a:lnTo>
                <a:lnTo>
                  <a:pt x="0" y="2144334"/>
                </a:lnTo>
                <a:lnTo>
                  <a:pt x="97511" y="2144334"/>
                </a:lnTo>
                <a:lnTo>
                  <a:pt x="97511" y="2119939"/>
                </a:lnTo>
                <a:close/>
              </a:path>
              <a:path w="1040129" h="2144395">
                <a:moveTo>
                  <a:pt x="268157" y="2119939"/>
                </a:moveTo>
                <a:lnTo>
                  <a:pt x="170646" y="2119939"/>
                </a:lnTo>
                <a:lnTo>
                  <a:pt x="170646" y="2144334"/>
                </a:lnTo>
                <a:lnTo>
                  <a:pt x="268157" y="2144334"/>
                </a:lnTo>
                <a:lnTo>
                  <a:pt x="268157" y="2119939"/>
                </a:lnTo>
                <a:close/>
              </a:path>
              <a:path w="1040129" h="2144395">
                <a:moveTo>
                  <a:pt x="438805" y="2119939"/>
                </a:moveTo>
                <a:lnTo>
                  <a:pt x="341292" y="2119939"/>
                </a:lnTo>
                <a:lnTo>
                  <a:pt x="341292" y="2144334"/>
                </a:lnTo>
                <a:lnTo>
                  <a:pt x="438805" y="2144334"/>
                </a:lnTo>
                <a:lnTo>
                  <a:pt x="438805" y="2119939"/>
                </a:lnTo>
                <a:close/>
              </a:path>
              <a:path w="1040129" h="2144395">
                <a:moveTo>
                  <a:pt x="609451" y="2119939"/>
                </a:moveTo>
                <a:lnTo>
                  <a:pt x="511938" y="2119939"/>
                </a:lnTo>
                <a:lnTo>
                  <a:pt x="511938" y="2144334"/>
                </a:lnTo>
                <a:lnTo>
                  <a:pt x="609451" y="2144334"/>
                </a:lnTo>
                <a:lnTo>
                  <a:pt x="609451" y="2119939"/>
                </a:lnTo>
                <a:close/>
              </a:path>
              <a:path w="1040129" h="2144395">
                <a:moveTo>
                  <a:pt x="780097" y="2119939"/>
                </a:moveTo>
                <a:lnTo>
                  <a:pt x="682585" y="2119939"/>
                </a:lnTo>
                <a:lnTo>
                  <a:pt x="682585" y="2144334"/>
                </a:lnTo>
                <a:lnTo>
                  <a:pt x="780097" y="2144334"/>
                </a:lnTo>
                <a:lnTo>
                  <a:pt x="780097" y="2119939"/>
                </a:lnTo>
                <a:close/>
              </a:path>
              <a:path w="1040129" h="2144395">
                <a:moveTo>
                  <a:pt x="950743" y="2119939"/>
                </a:moveTo>
                <a:lnTo>
                  <a:pt x="853231" y="2119939"/>
                </a:lnTo>
                <a:lnTo>
                  <a:pt x="853231" y="2144334"/>
                </a:lnTo>
                <a:lnTo>
                  <a:pt x="950743" y="2144334"/>
                </a:lnTo>
                <a:lnTo>
                  <a:pt x="950743" y="2119939"/>
                </a:lnTo>
                <a:close/>
              </a:path>
              <a:path w="1040129" h="2144395">
                <a:moveTo>
                  <a:pt x="1015578" y="2014056"/>
                </a:moveTo>
                <a:lnTo>
                  <a:pt x="991200" y="2014056"/>
                </a:lnTo>
                <a:lnTo>
                  <a:pt x="991200" y="2111634"/>
                </a:lnTo>
                <a:lnTo>
                  <a:pt x="1015578" y="2111634"/>
                </a:lnTo>
                <a:lnTo>
                  <a:pt x="1015578" y="2014056"/>
                </a:lnTo>
                <a:close/>
              </a:path>
              <a:path w="1040129" h="2144395">
                <a:moveTo>
                  <a:pt x="1015578" y="1843293"/>
                </a:moveTo>
                <a:lnTo>
                  <a:pt x="991200" y="1843293"/>
                </a:lnTo>
                <a:lnTo>
                  <a:pt x="991200" y="1940872"/>
                </a:lnTo>
                <a:lnTo>
                  <a:pt x="1015578" y="1940872"/>
                </a:lnTo>
                <a:lnTo>
                  <a:pt x="1015578" y="1843293"/>
                </a:lnTo>
                <a:close/>
              </a:path>
              <a:path w="1040129" h="2144395">
                <a:moveTo>
                  <a:pt x="1015578" y="1672531"/>
                </a:moveTo>
                <a:lnTo>
                  <a:pt x="991200" y="1672531"/>
                </a:lnTo>
                <a:lnTo>
                  <a:pt x="991200" y="1770109"/>
                </a:lnTo>
                <a:lnTo>
                  <a:pt x="1015578" y="1770109"/>
                </a:lnTo>
                <a:lnTo>
                  <a:pt x="1015578" y="1672531"/>
                </a:lnTo>
                <a:close/>
              </a:path>
              <a:path w="1040129" h="2144395">
                <a:moveTo>
                  <a:pt x="1015578" y="1501769"/>
                </a:moveTo>
                <a:lnTo>
                  <a:pt x="991200" y="1501769"/>
                </a:lnTo>
                <a:lnTo>
                  <a:pt x="991200" y="1599347"/>
                </a:lnTo>
                <a:lnTo>
                  <a:pt x="1015578" y="1599347"/>
                </a:lnTo>
                <a:lnTo>
                  <a:pt x="1015578" y="1501769"/>
                </a:lnTo>
                <a:close/>
              </a:path>
              <a:path w="1040129" h="2144395">
                <a:moveTo>
                  <a:pt x="1015578" y="1331006"/>
                </a:moveTo>
                <a:lnTo>
                  <a:pt x="991200" y="1331006"/>
                </a:lnTo>
                <a:lnTo>
                  <a:pt x="991200" y="1428586"/>
                </a:lnTo>
                <a:lnTo>
                  <a:pt x="1015578" y="1428586"/>
                </a:lnTo>
                <a:lnTo>
                  <a:pt x="1015578" y="1331006"/>
                </a:lnTo>
                <a:close/>
              </a:path>
              <a:path w="1040129" h="2144395">
                <a:moveTo>
                  <a:pt x="1015578" y="1160245"/>
                </a:moveTo>
                <a:lnTo>
                  <a:pt x="991200" y="1160245"/>
                </a:lnTo>
                <a:lnTo>
                  <a:pt x="991200" y="1257823"/>
                </a:lnTo>
                <a:lnTo>
                  <a:pt x="1015578" y="1257823"/>
                </a:lnTo>
                <a:lnTo>
                  <a:pt x="1015578" y="1160245"/>
                </a:lnTo>
                <a:close/>
              </a:path>
              <a:path w="1040129" h="2144395">
                <a:moveTo>
                  <a:pt x="1015578" y="989483"/>
                </a:moveTo>
                <a:lnTo>
                  <a:pt x="991200" y="989483"/>
                </a:lnTo>
                <a:lnTo>
                  <a:pt x="991200" y="1087061"/>
                </a:lnTo>
                <a:lnTo>
                  <a:pt x="1015578" y="1087061"/>
                </a:lnTo>
                <a:lnTo>
                  <a:pt x="1015578" y="989483"/>
                </a:lnTo>
                <a:close/>
              </a:path>
              <a:path w="1040129" h="2144395">
                <a:moveTo>
                  <a:pt x="1015578" y="818720"/>
                </a:moveTo>
                <a:lnTo>
                  <a:pt x="991200" y="818720"/>
                </a:lnTo>
                <a:lnTo>
                  <a:pt x="991200" y="916299"/>
                </a:lnTo>
                <a:lnTo>
                  <a:pt x="1015578" y="916299"/>
                </a:lnTo>
                <a:lnTo>
                  <a:pt x="1015578" y="818720"/>
                </a:lnTo>
                <a:close/>
              </a:path>
              <a:path w="1040129" h="2144395">
                <a:moveTo>
                  <a:pt x="1015578" y="647959"/>
                </a:moveTo>
                <a:lnTo>
                  <a:pt x="991200" y="647959"/>
                </a:lnTo>
                <a:lnTo>
                  <a:pt x="991200" y="745536"/>
                </a:lnTo>
                <a:lnTo>
                  <a:pt x="1015578" y="745536"/>
                </a:lnTo>
                <a:lnTo>
                  <a:pt x="1015578" y="647959"/>
                </a:lnTo>
                <a:close/>
              </a:path>
              <a:path w="1040129" h="2144395">
                <a:moveTo>
                  <a:pt x="1015578" y="477197"/>
                </a:moveTo>
                <a:lnTo>
                  <a:pt x="991200" y="477197"/>
                </a:lnTo>
                <a:lnTo>
                  <a:pt x="991200" y="574775"/>
                </a:lnTo>
                <a:lnTo>
                  <a:pt x="1015578" y="574775"/>
                </a:lnTo>
                <a:lnTo>
                  <a:pt x="1015578" y="477197"/>
                </a:lnTo>
                <a:close/>
              </a:path>
              <a:path w="1040129" h="2144395">
                <a:moveTo>
                  <a:pt x="1015578" y="306434"/>
                </a:moveTo>
                <a:lnTo>
                  <a:pt x="991200" y="306434"/>
                </a:lnTo>
                <a:lnTo>
                  <a:pt x="991200" y="404013"/>
                </a:lnTo>
                <a:lnTo>
                  <a:pt x="1015578" y="404013"/>
                </a:lnTo>
                <a:lnTo>
                  <a:pt x="1015578" y="306434"/>
                </a:lnTo>
                <a:close/>
              </a:path>
              <a:path w="1040129" h="2144395">
                <a:moveTo>
                  <a:pt x="1015578" y="135672"/>
                </a:moveTo>
                <a:lnTo>
                  <a:pt x="991200" y="135672"/>
                </a:lnTo>
                <a:lnTo>
                  <a:pt x="991200" y="233250"/>
                </a:lnTo>
                <a:lnTo>
                  <a:pt x="1015578" y="233250"/>
                </a:lnTo>
                <a:lnTo>
                  <a:pt x="1015578" y="135672"/>
                </a:lnTo>
                <a:close/>
              </a:path>
              <a:path w="1040129" h="2144395">
                <a:moveTo>
                  <a:pt x="1003388" y="0"/>
                </a:moveTo>
                <a:lnTo>
                  <a:pt x="966821" y="73183"/>
                </a:lnTo>
                <a:lnTo>
                  <a:pt x="1039956" y="73183"/>
                </a:lnTo>
                <a:lnTo>
                  <a:pt x="1034612" y="62489"/>
                </a:lnTo>
                <a:lnTo>
                  <a:pt x="991200" y="62489"/>
                </a:lnTo>
                <a:lnTo>
                  <a:pt x="991200" y="60986"/>
                </a:lnTo>
                <a:lnTo>
                  <a:pt x="1033861" y="60986"/>
                </a:lnTo>
                <a:lnTo>
                  <a:pt x="1003388" y="0"/>
                </a:lnTo>
                <a:close/>
              </a:path>
              <a:path w="1040129" h="2144395">
                <a:moveTo>
                  <a:pt x="1015578" y="60986"/>
                </a:moveTo>
                <a:lnTo>
                  <a:pt x="991200" y="60986"/>
                </a:lnTo>
                <a:lnTo>
                  <a:pt x="991200" y="62489"/>
                </a:lnTo>
                <a:lnTo>
                  <a:pt x="1015578" y="62489"/>
                </a:lnTo>
                <a:lnTo>
                  <a:pt x="1015578" y="60986"/>
                </a:lnTo>
                <a:close/>
              </a:path>
              <a:path w="1040129" h="2144395">
                <a:moveTo>
                  <a:pt x="1033861" y="60986"/>
                </a:moveTo>
                <a:lnTo>
                  <a:pt x="1015578" y="60986"/>
                </a:lnTo>
                <a:lnTo>
                  <a:pt x="1015578" y="62489"/>
                </a:lnTo>
                <a:lnTo>
                  <a:pt x="1034612" y="62489"/>
                </a:lnTo>
                <a:lnTo>
                  <a:pt x="1033861" y="60986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69208" y="469995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39" h="405129">
                <a:moveTo>
                  <a:pt x="1433446" y="0"/>
                </a:moveTo>
                <a:lnTo>
                  <a:pt x="67388" y="0"/>
                </a:lnTo>
                <a:lnTo>
                  <a:pt x="41158" y="5299"/>
                </a:lnTo>
                <a:lnTo>
                  <a:pt x="19737" y="19751"/>
                </a:lnTo>
                <a:lnTo>
                  <a:pt x="5295" y="41186"/>
                </a:lnTo>
                <a:lnTo>
                  <a:pt x="0" y="67434"/>
                </a:lnTo>
                <a:lnTo>
                  <a:pt x="0" y="337163"/>
                </a:lnTo>
                <a:lnTo>
                  <a:pt x="5295" y="363411"/>
                </a:lnTo>
                <a:lnTo>
                  <a:pt x="19737" y="384846"/>
                </a:lnTo>
                <a:lnTo>
                  <a:pt x="41158" y="399298"/>
                </a:lnTo>
                <a:lnTo>
                  <a:pt x="67388" y="404597"/>
                </a:lnTo>
                <a:lnTo>
                  <a:pt x="1433446" y="404597"/>
                </a:lnTo>
                <a:lnTo>
                  <a:pt x="1459677" y="399298"/>
                </a:lnTo>
                <a:lnTo>
                  <a:pt x="1481097" y="384846"/>
                </a:lnTo>
                <a:lnTo>
                  <a:pt x="1495539" y="363411"/>
                </a:lnTo>
                <a:lnTo>
                  <a:pt x="1500835" y="337163"/>
                </a:lnTo>
                <a:lnTo>
                  <a:pt x="1500835" y="67434"/>
                </a:lnTo>
                <a:lnTo>
                  <a:pt x="1495539" y="41186"/>
                </a:lnTo>
                <a:lnTo>
                  <a:pt x="1481097" y="19751"/>
                </a:lnTo>
                <a:lnTo>
                  <a:pt x="1459677" y="5299"/>
                </a:lnTo>
                <a:lnTo>
                  <a:pt x="1433446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208" y="4699956"/>
            <a:ext cx="1501140" cy="405130"/>
          </a:xfrm>
          <a:custGeom>
            <a:avLst/>
            <a:gdLst/>
            <a:ahLst/>
            <a:cxnLst/>
            <a:rect l="l" t="t" r="r" b="b"/>
            <a:pathLst>
              <a:path w="1501139" h="405129">
                <a:moveTo>
                  <a:pt x="0" y="67434"/>
                </a:moveTo>
                <a:lnTo>
                  <a:pt x="5295" y="41185"/>
                </a:lnTo>
                <a:lnTo>
                  <a:pt x="19737" y="19750"/>
                </a:lnTo>
                <a:lnTo>
                  <a:pt x="41157" y="5299"/>
                </a:lnTo>
                <a:lnTo>
                  <a:pt x="67388" y="0"/>
                </a:lnTo>
                <a:lnTo>
                  <a:pt x="1433446" y="0"/>
                </a:lnTo>
                <a:lnTo>
                  <a:pt x="1459676" y="5299"/>
                </a:lnTo>
                <a:lnTo>
                  <a:pt x="1481097" y="19750"/>
                </a:lnTo>
                <a:lnTo>
                  <a:pt x="1495538" y="41185"/>
                </a:lnTo>
                <a:lnTo>
                  <a:pt x="1500834" y="67434"/>
                </a:lnTo>
                <a:lnTo>
                  <a:pt x="1500834" y="337163"/>
                </a:lnTo>
                <a:lnTo>
                  <a:pt x="1495538" y="363411"/>
                </a:lnTo>
                <a:lnTo>
                  <a:pt x="1481097" y="384846"/>
                </a:lnTo>
                <a:lnTo>
                  <a:pt x="1459676" y="399298"/>
                </a:lnTo>
                <a:lnTo>
                  <a:pt x="1433446" y="404597"/>
                </a:lnTo>
                <a:lnTo>
                  <a:pt x="67388" y="404597"/>
                </a:lnTo>
                <a:lnTo>
                  <a:pt x="41157" y="399298"/>
                </a:lnTo>
                <a:lnTo>
                  <a:pt x="19737" y="384846"/>
                </a:lnTo>
                <a:lnTo>
                  <a:pt x="5295" y="363411"/>
                </a:lnTo>
                <a:lnTo>
                  <a:pt x="0" y="337163"/>
                </a:lnTo>
                <a:lnTo>
                  <a:pt x="0" y="67434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3955" y="4384418"/>
            <a:ext cx="132461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&lt;LoginForm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8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1295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Login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07436" y="3407117"/>
            <a:ext cx="2077085" cy="1905000"/>
          </a:xfrm>
          <a:custGeom>
            <a:avLst/>
            <a:gdLst/>
            <a:ahLst/>
            <a:cxnLst/>
            <a:rect l="l" t="t" r="r" b="b"/>
            <a:pathLst>
              <a:path w="2077085" h="1905000">
                <a:moveTo>
                  <a:pt x="24377" y="1697436"/>
                </a:moveTo>
                <a:lnTo>
                  <a:pt x="0" y="1697436"/>
                </a:lnTo>
                <a:lnTo>
                  <a:pt x="0" y="1795014"/>
                </a:lnTo>
                <a:lnTo>
                  <a:pt x="24377" y="1795014"/>
                </a:lnTo>
                <a:lnTo>
                  <a:pt x="24377" y="1697436"/>
                </a:lnTo>
                <a:close/>
              </a:path>
              <a:path w="2077085" h="1905000">
                <a:moveTo>
                  <a:pt x="24377" y="1868197"/>
                </a:moveTo>
                <a:lnTo>
                  <a:pt x="0" y="1868197"/>
                </a:lnTo>
                <a:lnTo>
                  <a:pt x="0" y="1904781"/>
                </a:lnTo>
                <a:lnTo>
                  <a:pt x="85331" y="1904781"/>
                </a:lnTo>
                <a:lnTo>
                  <a:pt x="85331" y="1892584"/>
                </a:lnTo>
                <a:lnTo>
                  <a:pt x="24377" y="1892584"/>
                </a:lnTo>
                <a:lnTo>
                  <a:pt x="12189" y="1880387"/>
                </a:lnTo>
                <a:lnTo>
                  <a:pt x="24377" y="1880387"/>
                </a:lnTo>
                <a:lnTo>
                  <a:pt x="24377" y="1868197"/>
                </a:lnTo>
                <a:close/>
              </a:path>
              <a:path w="2077085" h="1905000">
                <a:moveTo>
                  <a:pt x="24377" y="1880387"/>
                </a:moveTo>
                <a:lnTo>
                  <a:pt x="12189" y="1880387"/>
                </a:lnTo>
                <a:lnTo>
                  <a:pt x="24377" y="1892584"/>
                </a:lnTo>
                <a:lnTo>
                  <a:pt x="24377" y="1880387"/>
                </a:lnTo>
                <a:close/>
              </a:path>
              <a:path w="2077085" h="1905000">
                <a:moveTo>
                  <a:pt x="85331" y="1880387"/>
                </a:moveTo>
                <a:lnTo>
                  <a:pt x="24377" y="1880387"/>
                </a:lnTo>
                <a:lnTo>
                  <a:pt x="24377" y="1892584"/>
                </a:lnTo>
                <a:lnTo>
                  <a:pt x="85331" y="1892584"/>
                </a:lnTo>
                <a:lnTo>
                  <a:pt x="85331" y="1880387"/>
                </a:lnTo>
                <a:close/>
              </a:path>
              <a:path w="2077085" h="1905000">
                <a:moveTo>
                  <a:pt x="255977" y="1880387"/>
                </a:moveTo>
                <a:lnTo>
                  <a:pt x="158465" y="1880387"/>
                </a:lnTo>
                <a:lnTo>
                  <a:pt x="158465" y="1904781"/>
                </a:lnTo>
                <a:lnTo>
                  <a:pt x="255977" y="1904781"/>
                </a:lnTo>
                <a:lnTo>
                  <a:pt x="255977" y="1880387"/>
                </a:lnTo>
                <a:close/>
              </a:path>
              <a:path w="2077085" h="1905000">
                <a:moveTo>
                  <a:pt x="426623" y="1880387"/>
                </a:moveTo>
                <a:lnTo>
                  <a:pt x="329111" y="1880387"/>
                </a:lnTo>
                <a:lnTo>
                  <a:pt x="329111" y="1904781"/>
                </a:lnTo>
                <a:lnTo>
                  <a:pt x="426623" y="1904781"/>
                </a:lnTo>
                <a:lnTo>
                  <a:pt x="426623" y="1880387"/>
                </a:lnTo>
                <a:close/>
              </a:path>
              <a:path w="2077085" h="1905000">
                <a:moveTo>
                  <a:pt x="597270" y="1880387"/>
                </a:moveTo>
                <a:lnTo>
                  <a:pt x="499757" y="1880387"/>
                </a:lnTo>
                <a:lnTo>
                  <a:pt x="499757" y="1904781"/>
                </a:lnTo>
                <a:lnTo>
                  <a:pt x="597270" y="1904781"/>
                </a:lnTo>
                <a:lnTo>
                  <a:pt x="597270" y="1880387"/>
                </a:lnTo>
                <a:close/>
              </a:path>
              <a:path w="2077085" h="1905000">
                <a:moveTo>
                  <a:pt x="767916" y="1880387"/>
                </a:moveTo>
                <a:lnTo>
                  <a:pt x="670403" y="1880387"/>
                </a:lnTo>
                <a:lnTo>
                  <a:pt x="670403" y="1904781"/>
                </a:lnTo>
                <a:lnTo>
                  <a:pt x="767916" y="1904781"/>
                </a:lnTo>
                <a:lnTo>
                  <a:pt x="767916" y="1880387"/>
                </a:lnTo>
                <a:close/>
              </a:path>
              <a:path w="2077085" h="1905000">
                <a:moveTo>
                  <a:pt x="938563" y="1880387"/>
                </a:moveTo>
                <a:lnTo>
                  <a:pt x="841051" y="1880387"/>
                </a:lnTo>
                <a:lnTo>
                  <a:pt x="841051" y="1904781"/>
                </a:lnTo>
                <a:lnTo>
                  <a:pt x="938563" y="1904781"/>
                </a:lnTo>
                <a:lnTo>
                  <a:pt x="938563" y="1880387"/>
                </a:lnTo>
                <a:close/>
              </a:path>
              <a:path w="2077085" h="1905000">
                <a:moveTo>
                  <a:pt x="1109209" y="1880387"/>
                </a:moveTo>
                <a:lnTo>
                  <a:pt x="1011697" y="1880387"/>
                </a:lnTo>
                <a:lnTo>
                  <a:pt x="1011697" y="1904781"/>
                </a:lnTo>
                <a:lnTo>
                  <a:pt x="1109209" y="1904781"/>
                </a:lnTo>
                <a:lnTo>
                  <a:pt x="1109209" y="1880387"/>
                </a:lnTo>
                <a:close/>
              </a:path>
              <a:path w="2077085" h="1905000">
                <a:moveTo>
                  <a:pt x="1279855" y="1880387"/>
                </a:moveTo>
                <a:lnTo>
                  <a:pt x="1182343" y="1880387"/>
                </a:lnTo>
                <a:lnTo>
                  <a:pt x="1182343" y="1904781"/>
                </a:lnTo>
                <a:lnTo>
                  <a:pt x="1279855" y="1904781"/>
                </a:lnTo>
                <a:lnTo>
                  <a:pt x="1279855" y="1880387"/>
                </a:lnTo>
                <a:close/>
              </a:path>
              <a:path w="2077085" h="1905000">
                <a:moveTo>
                  <a:pt x="1407553" y="1880387"/>
                </a:moveTo>
                <a:lnTo>
                  <a:pt x="1352989" y="1880387"/>
                </a:lnTo>
                <a:lnTo>
                  <a:pt x="1352989" y="1904781"/>
                </a:lnTo>
                <a:lnTo>
                  <a:pt x="1431931" y="1904781"/>
                </a:lnTo>
                <a:lnTo>
                  <a:pt x="1431931" y="1892584"/>
                </a:lnTo>
                <a:lnTo>
                  <a:pt x="1407553" y="1892584"/>
                </a:lnTo>
                <a:lnTo>
                  <a:pt x="1407553" y="1880387"/>
                </a:lnTo>
                <a:close/>
              </a:path>
              <a:path w="2077085" h="1905000">
                <a:moveTo>
                  <a:pt x="1431931" y="1861804"/>
                </a:moveTo>
                <a:lnTo>
                  <a:pt x="1407553" y="1861804"/>
                </a:lnTo>
                <a:lnTo>
                  <a:pt x="1407553" y="1892584"/>
                </a:lnTo>
                <a:lnTo>
                  <a:pt x="1419741" y="1880387"/>
                </a:lnTo>
                <a:lnTo>
                  <a:pt x="1431931" y="1880387"/>
                </a:lnTo>
                <a:lnTo>
                  <a:pt x="1431931" y="1861804"/>
                </a:lnTo>
                <a:close/>
              </a:path>
              <a:path w="2077085" h="1905000">
                <a:moveTo>
                  <a:pt x="1431931" y="1880387"/>
                </a:moveTo>
                <a:lnTo>
                  <a:pt x="1419741" y="1880387"/>
                </a:lnTo>
                <a:lnTo>
                  <a:pt x="1407553" y="1892584"/>
                </a:lnTo>
                <a:lnTo>
                  <a:pt x="1431931" y="1892584"/>
                </a:lnTo>
                <a:lnTo>
                  <a:pt x="1431931" y="1880387"/>
                </a:lnTo>
                <a:close/>
              </a:path>
              <a:path w="2077085" h="1905000">
                <a:moveTo>
                  <a:pt x="1431931" y="1691041"/>
                </a:moveTo>
                <a:lnTo>
                  <a:pt x="1407553" y="1691041"/>
                </a:lnTo>
                <a:lnTo>
                  <a:pt x="1407553" y="1788621"/>
                </a:lnTo>
                <a:lnTo>
                  <a:pt x="1431931" y="1788621"/>
                </a:lnTo>
                <a:lnTo>
                  <a:pt x="1431931" y="1691041"/>
                </a:lnTo>
                <a:close/>
              </a:path>
              <a:path w="2077085" h="1905000">
                <a:moveTo>
                  <a:pt x="1431931" y="1520280"/>
                </a:moveTo>
                <a:lnTo>
                  <a:pt x="1407553" y="1520280"/>
                </a:lnTo>
                <a:lnTo>
                  <a:pt x="1407553" y="1617858"/>
                </a:lnTo>
                <a:lnTo>
                  <a:pt x="1431931" y="1617858"/>
                </a:lnTo>
                <a:lnTo>
                  <a:pt x="1431931" y="1520280"/>
                </a:lnTo>
                <a:close/>
              </a:path>
              <a:path w="2077085" h="1905000">
                <a:moveTo>
                  <a:pt x="1431931" y="1349518"/>
                </a:moveTo>
                <a:lnTo>
                  <a:pt x="1407553" y="1349518"/>
                </a:lnTo>
                <a:lnTo>
                  <a:pt x="1407553" y="1447096"/>
                </a:lnTo>
                <a:lnTo>
                  <a:pt x="1431931" y="1447096"/>
                </a:lnTo>
                <a:lnTo>
                  <a:pt x="1431931" y="1349518"/>
                </a:lnTo>
                <a:close/>
              </a:path>
              <a:path w="2077085" h="1905000">
                <a:moveTo>
                  <a:pt x="1431931" y="1178755"/>
                </a:moveTo>
                <a:lnTo>
                  <a:pt x="1407553" y="1178755"/>
                </a:lnTo>
                <a:lnTo>
                  <a:pt x="1407553" y="1276334"/>
                </a:lnTo>
                <a:lnTo>
                  <a:pt x="1431931" y="1276334"/>
                </a:lnTo>
                <a:lnTo>
                  <a:pt x="1431931" y="1178755"/>
                </a:lnTo>
                <a:close/>
              </a:path>
              <a:path w="2077085" h="1905000">
                <a:moveTo>
                  <a:pt x="1431931" y="1007993"/>
                </a:moveTo>
                <a:lnTo>
                  <a:pt x="1407553" y="1007993"/>
                </a:lnTo>
                <a:lnTo>
                  <a:pt x="1407553" y="1105571"/>
                </a:lnTo>
                <a:lnTo>
                  <a:pt x="1431931" y="1105571"/>
                </a:lnTo>
                <a:lnTo>
                  <a:pt x="1431931" y="1007993"/>
                </a:lnTo>
                <a:close/>
              </a:path>
              <a:path w="2077085" h="1905000">
                <a:moveTo>
                  <a:pt x="1431931" y="837232"/>
                </a:moveTo>
                <a:lnTo>
                  <a:pt x="1407553" y="837232"/>
                </a:lnTo>
                <a:lnTo>
                  <a:pt x="1407553" y="934810"/>
                </a:lnTo>
                <a:lnTo>
                  <a:pt x="1431931" y="934810"/>
                </a:lnTo>
                <a:lnTo>
                  <a:pt x="1431931" y="837232"/>
                </a:lnTo>
                <a:close/>
              </a:path>
              <a:path w="2077085" h="1905000">
                <a:moveTo>
                  <a:pt x="1431931" y="666469"/>
                </a:moveTo>
                <a:lnTo>
                  <a:pt x="1407553" y="666469"/>
                </a:lnTo>
                <a:lnTo>
                  <a:pt x="1407553" y="764048"/>
                </a:lnTo>
                <a:lnTo>
                  <a:pt x="1431931" y="764048"/>
                </a:lnTo>
                <a:lnTo>
                  <a:pt x="1431931" y="666469"/>
                </a:lnTo>
                <a:close/>
              </a:path>
              <a:path w="2077085" h="1905000">
                <a:moveTo>
                  <a:pt x="1431931" y="495707"/>
                </a:moveTo>
                <a:lnTo>
                  <a:pt x="1407553" y="495707"/>
                </a:lnTo>
                <a:lnTo>
                  <a:pt x="1407553" y="593285"/>
                </a:lnTo>
                <a:lnTo>
                  <a:pt x="1431931" y="593285"/>
                </a:lnTo>
                <a:lnTo>
                  <a:pt x="1431931" y="495707"/>
                </a:lnTo>
                <a:close/>
              </a:path>
              <a:path w="2077085" h="1905000">
                <a:moveTo>
                  <a:pt x="1431931" y="324946"/>
                </a:moveTo>
                <a:lnTo>
                  <a:pt x="1407553" y="324946"/>
                </a:lnTo>
                <a:lnTo>
                  <a:pt x="1407553" y="422523"/>
                </a:lnTo>
                <a:lnTo>
                  <a:pt x="1431931" y="422523"/>
                </a:lnTo>
                <a:lnTo>
                  <a:pt x="1431931" y="324946"/>
                </a:lnTo>
                <a:close/>
              </a:path>
              <a:path w="2077085" h="1905000">
                <a:moveTo>
                  <a:pt x="1431931" y="154183"/>
                </a:moveTo>
                <a:lnTo>
                  <a:pt x="1407553" y="154183"/>
                </a:lnTo>
                <a:lnTo>
                  <a:pt x="1407553" y="251762"/>
                </a:lnTo>
                <a:lnTo>
                  <a:pt x="1431931" y="251762"/>
                </a:lnTo>
                <a:lnTo>
                  <a:pt x="1431931" y="154183"/>
                </a:lnTo>
                <a:close/>
              </a:path>
              <a:path w="2077085" h="1905000">
                <a:moveTo>
                  <a:pt x="1472877" y="24395"/>
                </a:moveTo>
                <a:lnTo>
                  <a:pt x="1407553" y="24395"/>
                </a:lnTo>
                <a:lnTo>
                  <a:pt x="1407553" y="80999"/>
                </a:lnTo>
                <a:lnTo>
                  <a:pt x="1431931" y="80999"/>
                </a:lnTo>
                <a:lnTo>
                  <a:pt x="1431931" y="48789"/>
                </a:lnTo>
                <a:lnTo>
                  <a:pt x="1419741" y="48789"/>
                </a:lnTo>
                <a:lnTo>
                  <a:pt x="1431931" y="36592"/>
                </a:lnTo>
                <a:lnTo>
                  <a:pt x="1472877" y="36592"/>
                </a:lnTo>
                <a:lnTo>
                  <a:pt x="1472877" y="24395"/>
                </a:lnTo>
                <a:close/>
              </a:path>
              <a:path w="2077085" h="1905000">
                <a:moveTo>
                  <a:pt x="1431931" y="36592"/>
                </a:moveTo>
                <a:lnTo>
                  <a:pt x="1419741" y="48789"/>
                </a:lnTo>
                <a:lnTo>
                  <a:pt x="1431931" y="48789"/>
                </a:lnTo>
                <a:lnTo>
                  <a:pt x="1431931" y="36592"/>
                </a:lnTo>
                <a:close/>
              </a:path>
              <a:path w="2077085" h="1905000">
                <a:moveTo>
                  <a:pt x="1472877" y="36592"/>
                </a:moveTo>
                <a:lnTo>
                  <a:pt x="1431931" y="36592"/>
                </a:lnTo>
                <a:lnTo>
                  <a:pt x="1431931" y="48789"/>
                </a:lnTo>
                <a:lnTo>
                  <a:pt x="1472877" y="48789"/>
                </a:lnTo>
                <a:lnTo>
                  <a:pt x="1472877" y="36592"/>
                </a:lnTo>
                <a:close/>
              </a:path>
              <a:path w="2077085" h="1905000">
                <a:moveTo>
                  <a:pt x="1643523" y="24395"/>
                </a:moveTo>
                <a:lnTo>
                  <a:pt x="1546011" y="24395"/>
                </a:lnTo>
                <a:lnTo>
                  <a:pt x="1546011" y="48789"/>
                </a:lnTo>
                <a:lnTo>
                  <a:pt x="1643523" y="48789"/>
                </a:lnTo>
                <a:lnTo>
                  <a:pt x="1643523" y="24395"/>
                </a:lnTo>
                <a:close/>
              </a:path>
              <a:path w="2077085" h="1905000">
                <a:moveTo>
                  <a:pt x="1814169" y="24395"/>
                </a:moveTo>
                <a:lnTo>
                  <a:pt x="1716657" y="24395"/>
                </a:lnTo>
                <a:lnTo>
                  <a:pt x="1716657" y="48789"/>
                </a:lnTo>
                <a:lnTo>
                  <a:pt x="1814169" y="48789"/>
                </a:lnTo>
                <a:lnTo>
                  <a:pt x="1814169" y="24395"/>
                </a:lnTo>
                <a:close/>
              </a:path>
              <a:path w="2077085" h="1905000">
                <a:moveTo>
                  <a:pt x="1984816" y="24395"/>
                </a:moveTo>
                <a:lnTo>
                  <a:pt x="1887303" y="24395"/>
                </a:lnTo>
                <a:lnTo>
                  <a:pt x="1887303" y="48789"/>
                </a:lnTo>
                <a:lnTo>
                  <a:pt x="1984816" y="48789"/>
                </a:lnTo>
                <a:lnTo>
                  <a:pt x="1984816" y="24395"/>
                </a:lnTo>
                <a:close/>
              </a:path>
              <a:path w="2077085" h="1905000">
                <a:moveTo>
                  <a:pt x="2003762" y="0"/>
                </a:moveTo>
                <a:lnTo>
                  <a:pt x="2003762" y="73183"/>
                </a:lnTo>
                <a:lnTo>
                  <a:pt x="2076897" y="36592"/>
                </a:lnTo>
                <a:lnTo>
                  <a:pt x="200376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07436" y="3407118"/>
            <a:ext cx="7821295" cy="3002280"/>
          </a:xfrm>
          <a:custGeom>
            <a:avLst/>
            <a:gdLst/>
            <a:ahLst/>
            <a:cxnLst/>
            <a:rect l="l" t="t" r="r" b="b"/>
            <a:pathLst>
              <a:path w="7821295" h="3002279">
                <a:moveTo>
                  <a:pt x="24377" y="1697435"/>
                </a:moveTo>
                <a:lnTo>
                  <a:pt x="0" y="1697435"/>
                </a:lnTo>
                <a:lnTo>
                  <a:pt x="0" y="1795014"/>
                </a:lnTo>
                <a:lnTo>
                  <a:pt x="24377" y="1795014"/>
                </a:lnTo>
                <a:lnTo>
                  <a:pt x="24377" y="1697435"/>
                </a:lnTo>
                <a:close/>
              </a:path>
              <a:path w="7821295" h="3002279">
                <a:moveTo>
                  <a:pt x="24377" y="1868197"/>
                </a:moveTo>
                <a:lnTo>
                  <a:pt x="0" y="1868197"/>
                </a:lnTo>
                <a:lnTo>
                  <a:pt x="0" y="1965775"/>
                </a:lnTo>
                <a:lnTo>
                  <a:pt x="24377" y="1965775"/>
                </a:lnTo>
                <a:lnTo>
                  <a:pt x="24377" y="1868197"/>
                </a:lnTo>
                <a:close/>
              </a:path>
              <a:path w="7821295" h="3002279">
                <a:moveTo>
                  <a:pt x="24377" y="2038959"/>
                </a:moveTo>
                <a:lnTo>
                  <a:pt x="0" y="2038959"/>
                </a:lnTo>
                <a:lnTo>
                  <a:pt x="0" y="2136537"/>
                </a:lnTo>
                <a:lnTo>
                  <a:pt x="24377" y="2136537"/>
                </a:lnTo>
                <a:lnTo>
                  <a:pt x="24377" y="2038959"/>
                </a:lnTo>
                <a:close/>
              </a:path>
              <a:path w="7821295" h="3002279">
                <a:moveTo>
                  <a:pt x="24377" y="2209721"/>
                </a:moveTo>
                <a:lnTo>
                  <a:pt x="0" y="2209721"/>
                </a:lnTo>
                <a:lnTo>
                  <a:pt x="0" y="2307300"/>
                </a:lnTo>
                <a:lnTo>
                  <a:pt x="24377" y="2307300"/>
                </a:lnTo>
                <a:lnTo>
                  <a:pt x="24377" y="2209721"/>
                </a:lnTo>
                <a:close/>
              </a:path>
              <a:path w="7821295" h="3002279">
                <a:moveTo>
                  <a:pt x="24377" y="2380484"/>
                </a:moveTo>
                <a:lnTo>
                  <a:pt x="0" y="2380484"/>
                </a:lnTo>
                <a:lnTo>
                  <a:pt x="0" y="2478062"/>
                </a:lnTo>
                <a:lnTo>
                  <a:pt x="24377" y="2478062"/>
                </a:lnTo>
                <a:lnTo>
                  <a:pt x="24377" y="2380484"/>
                </a:lnTo>
                <a:close/>
              </a:path>
              <a:path w="7821295" h="3002279">
                <a:moveTo>
                  <a:pt x="24377" y="2551245"/>
                </a:moveTo>
                <a:lnTo>
                  <a:pt x="0" y="2551245"/>
                </a:lnTo>
                <a:lnTo>
                  <a:pt x="0" y="2648823"/>
                </a:lnTo>
                <a:lnTo>
                  <a:pt x="24377" y="2648823"/>
                </a:lnTo>
                <a:lnTo>
                  <a:pt x="24377" y="2551245"/>
                </a:lnTo>
                <a:close/>
              </a:path>
              <a:path w="7821295" h="3002279">
                <a:moveTo>
                  <a:pt x="24377" y="2722007"/>
                </a:moveTo>
                <a:lnTo>
                  <a:pt x="0" y="2722007"/>
                </a:lnTo>
                <a:lnTo>
                  <a:pt x="0" y="2819586"/>
                </a:lnTo>
                <a:lnTo>
                  <a:pt x="24377" y="2819586"/>
                </a:lnTo>
                <a:lnTo>
                  <a:pt x="24377" y="2722007"/>
                </a:lnTo>
                <a:close/>
              </a:path>
              <a:path w="7821295" h="3002279">
                <a:moveTo>
                  <a:pt x="24377" y="2892769"/>
                </a:moveTo>
                <a:lnTo>
                  <a:pt x="0" y="2892769"/>
                </a:lnTo>
                <a:lnTo>
                  <a:pt x="0" y="3002186"/>
                </a:lnTo>
                <a:lnTo>
                  <a:pt x="12547" y="3002186"/>
                </a:lnTo>
                <a:lnTo>
                  <a:pt x="12547" y="2978150"/>
                </a:lnTo>
                <a:lnTo>
                  <a:pt x="12189" y="2977792"/>
                </a:lnTo>
                <a:lnTo>
                  <a:pt x="24377" y="2977792"/>
                </a:lnTo>
                <a:lnTo>
                  <a:pt x="24377" y="2892769"/>
                </a:lnTo>
                <a:close/>
              </a:path>
              <a:path w="7821295" h="3002279">
                <a:moveTo>
                  <a:pt x="24377" y="2977792"/>
                </a:moveTo>
                <a:lnTo>
                  <a:pt x="12547" y="2977792"/>
                </a:lnTo>
                <a:lnTo>
                  <a:pt x="12547" y="2978150"/>
                </a:lnTo>
                <a:lnTo>
                  <a:pt x="24377" y="2989989"/>
                </a:lnTo>
                <a:lnTo>
                  <a:pt x="24377" y="2977792"/>
                </a:lnTo>
                <a:close/>
              </a:path>
              <a:path w="7821295" h="3002279">
                <a:moveTo>
                  <a:pt x="12547" y="2977792"/>
                </a:moveTo>
                <a:lnTo>
                  <a:pt x="12189" y="2977792"/>
                </a:lnTo>
                <a:lnTo>
                  <a:pt x="12547" y="2978150"/>
                </a:lnTo>
                <a:lnTo>
                  <a:pt x="12547" y="2977792"/>
                </a:lnTo>
                <a:close/>
              </a:path>
              <a:path w="7821295" h="3002279">
                <a:moveTo>
                  <a:pt x="183193" y="2977792"/>
                </a:moveTo>
                <a:lnTo>
                  <a:pt x="85681" y="2977792"/>
                </a:lnTo>
                <a:lnTo>
                  <a:pt x="85681" y="3002186"/>
                </a:lnTo>
                <a:lnTo>
                  <a:pt x="183193" y="3002186"/>
                </a:lnTo>
                <a:lnTo>
                  <a:pt x="183193" y="2977792"/>
                </a:lnTo>
                <a:close/>
              </a:path>
              <a:path w="7821295" h="3002279">
                <a:moveTo>
                  <a:pt x="353841" y="2977792"/>
                </a:moveTo>
                <a:lnTo>
                  <a:pt x="256327" y="2977792"/>
                </a:lnTo>
                <a:lnTo>
                  <a:pt x="256327" y="3002186"/>
                </a:lnTo>
                <a:lnTo>
                  <a:pt x="353841" y="3002186"/>
                </a:lnTo>
                <a:lnTo>
                  <a:pt x="353841" y="2977792"/>
                </a:lnTo>
                <a:close/>
              </a:path>
              <a:path w="7821295" h="3002279">
                <a:moveTo>
                  <a:pt x="524487" y="2977792"/>
                </a:moveTo>
                <a:lnTo>
                  <a:pt x="426975" y="2977792"/>
                </a:lnTo>
                <a:lnTo>
                  <a:pt x="426975" y="3002186"/>
                </a:lnTo>
                <a:lnTo>
                  <a:pt x="524487" y="3002186"/>
                </a:lnTo>
                <a:lnTo>
                  <a:pt x="524487" y="2977792"/>
                </a:lnTo>
                <a:close/>
              </a:path>
              <a:path w="7821295" h="3002279">
                <a:moveTo>
                  <a:pt x="695133" y="2977792"/>
                </a:moveTo>
                <a:lnTo>
                  <a:pt x="597621" y="2977792"/>
                </a:lnTo>
                <a:lnTo>
                  <a:pt x="597621" y="3002186"/>
                </a:lnTo>
                <a:lnTo>
                  <a:pt x="695133" y="3002186"/>
                </a:lnTo>
                <a:lnTo>
                  <a:pt x="695133" y="2977792"/>
                </a:lnTo>
                <a:close/>
              </a:path>
              <a:path w="7821295" h="3002279">
                <a:moveTo>
                  <a:pt x="865779" y="2977792"/>
                </a:moveTo>
                <a:lnTo>
                  <a:pt x="768267" y="2977792"/>
                </a:lnTo>
                <a:lnTo>
                  <a:pt x="768267" y="3002186"/>
                </a:lnTo>
                <a:lnTo>
                  <a:pt x="865779" y="3002186"/>
                </a:lnTo>
                <a:lnTo>
                  <a:pt x="865779" y="2977792"/>
                </a:lnTo>
                <a:close/>
              </a:path>
              <a:path w="7821295" h="3002279">
                <a:moveTo>
                  <a:pt x="1036425" y="2977792"/>
                </a:moveTo>
                <a:lnTo>
                  <a:pt x="938913" y="2977792"/>
                </a:lnTo>
                <a:lnTo>
                  <a:pt x="938913" y="3002186"/>
                </a:lnTo>
                <a:lnTo>
                  <a:pt x="1036425" y="3002186"/>
                </a:lnTo>
                <a:lnTo>
                  <a:pt x="1036425" y="2977792"/>
                </a:lnTo>
                <a:close/>
              </a:path>
              <a:path w="7821295" h="3002279">
                <a:moveTo>
                  <a:pt x="1207072" y="2977792"/>
                </a:moveTo>
                <a:lnTo>
                  <a:pt x="1109559" y="2977792"/>
                </a:lnTo>
                <a:lnTo>
                  <a:pt x="1109559" y="3002186"/>
                </a:lnTo>
                <a:lnTo>
                  <a:pt x="1207072" y="3002186"/>
                </a:lnTo>
                <a:lnTo>
                  <a:pt x="1207072" y="2977792"/>
                </a:lnTo>
                <a:close/>
              </a:path>
              <a:path w="7821295" h="3002279">
                <a:moveTo>
                  <a:pt x="1377718" y="2977792"/>
                </a:moveTo>
                <a:lnTo>
                  <a:pt x="1280205" y="2977792"/>
                </a:lnTo>
                <a:lnTo>
                  <a:pt x="1280205" y="3002186"/>
                </a:lnTo>
                <a:lnTo>
                  <a:pt x="1377718" y="3002186"/>
                </a:lnTo>
                <a:lnTo>
                  <a:pt x="1377718" y="2977792"/>
                </a:lnTo>
                <a:close/>
              </a:path>
              <a:path w="7821295" h="3002279">
                <a:moveTo>
                  <a:pt x="1548364" y="2977792"/>
                </a:moveTo>
                <a:lnTo>
                  <a:pt x="1450853" y="2977792"/>
                </a:lnTo>
                <a:lnTo>
                  <a:pt x="1450853" y="3002186"/>
                </a:lnTo>
                <a:lnTo>
                  <a:pt x="1548364" y="3002186"/>
                </a:lnTo>
                <a:lnTo>
                  <a:pt x="1548364" y="2977792"/>
                </a:lnTo>
                <a:close/>
              </a:path>
              <a:path w="7821295" h="3002279">
                <a:moveTo>
                  <a:pt x="1719011" y="2977792"/>
                </a:moveTo>
                <a:lnTo>
                  <a:pt x="1621499" y="2977792"/>
                </a:lnTo>
                <a:lnTo>
                  <a:pt x="1621499" y="3002186"/>
                </a:lnTo>
                <a:lnTo>
                  <a:pt x="1719011" y="3002186"/>
                </a:lnTo>
                <a:lnTo>
                  <a:pt x="1719011" y="2977792"/>
                </a:lnTo>
                <a:close/>
              </a:path>
              <a:path w="7821295" h="3002279">
                <a:moveTo>
                  <a:pt x="1889657" y="2977792"/>
                </a:moveTo>
                <a:lnTo>
                  <a:pt x="1792145" y="2977792"/>
                </a:lnTo>
                <a:lnTo>
                  <a:pt x="1792145" y="3002186"/>
                </a:lnTo>
                <a:lnTo>
                  <a:pt x="1889657" y="3002186"/>
                </a:lnTo>
                <a:lnTo>
                  <a:pt x="1889657" y="2977792"/>
                </a:lnTo>
                <a:close/>
              </a:path>
              <a:path w="7821295" h="3002279">
                <a:moveTo>
                  <a:pt x="2060304" y="2977792"/>
                </a:moveTo>
                <a:lnTo>
                  <a:pt x="1962791" y="2977792"/>
                </a:lnTo>
                <a:lnTo>
                  <a:pt x="1962791" y="3002186"/>
                </a:lnTo>
                <a:lnTo>
                  <a:pt x="2060304" y="3002186"/>
                </a:lnTo>
                <a:lnTo>
                  <a:pt x="2060304" y="2977792"/>
                </a:lnTo>
                <a:close/>
              </a:path>
              <a:path w="7821295" h="3002279">
                <a:moveTo>
                  <a:pt x="2230950" y="2977792"/>
                </a:moveTo>
                <a:lnTo>
                  <a:pt x="2133437" y="2977792"/>
                </a:lnTo>
                <a:lnTo>
                  <a:pt x="2133437" y="3002186"/>
                </a:lnTo>
                <a:lnTo>
                  <a:pt x="2230950" y="3002186"/>
                </a:lnTo>
                <a:lnTo>
                  <a:pt x="2230950" y="2977792"/>
                </a:lnTo>
                <a:close/>
              </a:path>
              <a:path w="7821295" h="3002279">
                <a:moveTo>
                  <a:pt x="2401596" y="2977792"/>
                </a:moveTo>
                <a:lnTo>
                  <a:pt x="2304084" y="2977792"/>
                </a:lnTo>
                <a:lnTo>
                  <a:pt x="2304084" y="3002186"/>
                </a:lnTo>
                <a:lnTo>
                  <a:pt x="2401596" y="3002186"/>
                </a:lnTo>
                <a:lnTo>
                  <a:pt x="2401596" y="2977792"/>
                </a:lnTo>
                <a:close/>
              </a:path>
              <a:path w="7821295" h="3002279">
                <a:moveTo>
                  <a:pt x="2572242" y="2977792"/>
                </a:moveTo>
                <a:lnTo>
                  <a:pt x="2474730" y="2977792"/>
                </a:lnTo>
                <a:lnTo>
                  <a:pt x="2474730" y="3002186"/>
                </a:lnTo>
                <a:lnTo>
                  <a:pt x="2572242" y="3002186"/>
                </a:lnTo>
                <a:lnTo>
                  <a:pt x="2572242" y="2977792"/>
                </a:lnTo>
                <a:close/>
              </a:path>
              <a:path w="7821295" h="3002279">
                <a:moveTo>
                  <a:pt x="2742888" y="2977792"/>
                </a:moveTo>
                <a:lnTo>
                  <a:pt x="2645376" y="2977792"/>
                </a:lnTo>
                <a:lnTo>
                  <a:pt x="2645376" y="3002186"/>
                </a:lnTo>
                <a:lnTo>
                  <a:pt x="2742888" y="3002186"/>
                </a:lnTo>
                <a:lnTo>
                  <a:pt x="2742888" y="2977792"/>
                </a:lnTo>
                <a:close/>
              </a:path>
              <a:path w="7821295" h="3002279">
                <a:moveTo>
                  <a:pt x="2913534" y="2977792"/>
                </a:moveTo>
                <a:lnTo>
                  <a:pt x="2816023" y="2977792"/>
                </a:lnTo>
                <a:lnTo>
                  <a:pt x="2816023" y="3002186"/>
                </a:lnTo>
                <a:lnTo>
                  <a:pt x="2913534" y="3002186"/>
                </a:lnTo>
                <a:lnTo>
                  <a:pt x="2913534" y="2977792"/>
                </a:lnTo>
                <a:close/>
              </a:path>
              <a:path w="7821295" h="3002279">
                <a:moveTo>
                  <a:pt x="3084182" y="2977792"/>
                </a:moveTo>
                <a:lnTo>
                  <a:pt x="2986669" y="2977792"/>
                </a:lnTo>
                <a:lnTo>
                  <a:pt x="2986669" y="3002186"/>
                </a:lnTo>
                <a:lnTo>
                  <a:pt x="3084182" y="3002186"/>
                </a:lnTo>
                <a:lnTo>
                  <a:pt x="3084182" y="2977792"/>
                </a:lnTo>
                <a:close/>
              </a:path>
              <a:path w="7821295" h="3002279">
                <a:moveTo>
                  <a:pt x="3254828" y="2977792"/>
                </a:moveTo>
                <a:lnTo>
                  <a:pt x="3157316" y="2977792"/>
                </a:lnTo>
                <a:lnTo>
                  <a:pt x="3157316" y="3002186"/>
                </a:lnTo>
                <a:lnTo>
                  <a:pt x="3254828" y="3002186"/>
                </a:lnTo>
                <a:lnTo>
                  <a:pt x="3254828" y="2977792"/>
                </a:lnTo>
                <a:close/>
              </a:path>
              <a:path w="7821295" h="3002279">
                <a:moveTo>
                  <a:pt x="3425474" y="2977792"/>
                </a:moveTo>
                <a:lnTo>
                  <a:pt x="3327962" y="2977792"/>
                </a:lnTo>
                <a:lnTo>
                  <a:pt x="3327962" y="3002186"/>
                </a:lnTo>
                <a:lnTo>
                  <a:pt x="3425474" y="3002186"/>
                </a:lnTo>
                <a:lnTo>
                  <a:pt x="3425474" y="2977792"/>
                </a:lnTo>
                <a:close/>
              </a:path>
              <a:path w="7821295" h="3002279">
                <a:moveTo>
                  <a:pt x="3596120" y="2977792"/>
                </a:moveTo>
                <a:lnTo>
                  <a:pt x="3498608" y="2977792"/>
                </a:lnTo>
                <a:lnTo>
                  <a:pt x="3498608" y="3002186"/>
                </a:lnTo>
                <a:lnTo>
                  <a:pt x="3596120" y="3002186"/>
                </a:lnTo>
                <a:lnTo>
                  <a:pt x="3596120" y="2977792"/>
                </a:lnTo>
                <a:close/>
              </a:path>
              <a:path w="7821295" h="3002279">
                <a:moveTo>
                  <a:pt x="3766766" y="2977792"/>
                </a:moveTo>
                <a:lnTo>
                  <a:pt x="3669254" y="2977792"/>
                </a:lnTo>
                <a:lnTo>
                  <a:pt x="3669254" y="3002186"/>
                </a:lnTo>
                <a:lnTo>
                  <a:pt x="3766766" y="3002186"/>
                </a:lnTo>
                <a:lnTo>
                  <a:pt x="3766766" y="2977792"/>
                </a:lnTo>
                <a:close/>
              </a:path>
              <a:path w="7821295" h="3002279">
                <a:moveTo>
                  <a:pt x="3937414" y="2977792"/>
                </a:moveTo>
                <a:lnTo>
                  <a:pt x="3839900" y="2977792"/>
                </a:lnTo>
                <a:lnTo>
                  <a:pt x="3839900" y="3002186"/>
                </a:lnTo>
                <a:lnTo>
                  <a:pt x="3937414" y="3002186"/>
                </a:lnTo>
                <a:lnTo>
                  <a:pt x="3937414" y="2977792"/>
                </a:lnTo>
                <a:close/>
              </a:path>
              <a:path w="7821295" h="3002279">
                <a:moveTo>
                  <a:pt x="4108060" y="2977792"/>
                </a:moveTo>
                <a:lnTo>
                  <a:pt x="4010548" y="2977792"/>
                </a:lnTo>
                <a:lnTo>
                  <a:pt x="4010548" y="3002186"/>
                </a:lnTo>
                <a:lnTo>
                  <a:pt x="4108060" y="3002186"/>
                </a:lnTo>
                <a:lnTo>
                  <a:pt x="4108060" y="2977792"/>
                </a:lnTo>
                <a:close/>
              </a:path>
              <a:path w="7821295" h="3002279">
                <a:moveTo>
                  <a:pt x="4278706" y="2977792"/>
                </a:moveTo>
                <a:lnTo>
                  <a:pt x="4181194" y="2977792"/>
                </a:lnTo>
                <a:lnTo>
                  <a:pt x="4181194" y="3002186"/>
                </a:lnTo>
                <a:lnTo>
                  <a:pt x="4278706" y="3002186"/>
                </a:lnTo>
                <a:lnTo>
                  <a:pt x="4278706" y="2977792"/>
                </a:lnTo>
                <a:close/>
              </a:path>
              <a:path w="7821295" h="3002279">
                <a:moveTo>
                  <a:pt x="4449352" y="2977792"/>
                </a:moveTo>
                <a:lnTo>
                  <a:pt x="4351840" y="2977792"/>
                </a:lnTo>
                <a:lnTo>
                  <a:pt x="4351840" y="3002186"/>
                </a:lnTo>
                <a:lnTo>
                  <a:pt x="4449352" y="3002186"/>
                </a:lnTo>
                <a:lnTo>
                  <a:pt x="4449352" y="2977792"/>
                </a:lnTo>
                <a:close/>
              </a:path>
              <a:path w="7821295" h="3002279">
                <a:moveTo>
                  <a:pt x="4619998" y="2977792"/>
                </a:moveTo>
                <a:lnTo>
                  <a:pt x="4522486" y="2977792"/>
                </a:lnTo>
                <a:lnTo>
                  <a:pt x="4522486" y="3002186"/>
                </a:lnTo>
                <a:lnTo>
                  <a:pt x="4619998" y="3002186"/>
                </a:lnTo>
                <a:lnTo>
                  <a:pt x="4619998" y="2977792"/>
                </a:lnTo>
                <a:close/>
              </a:path>
              <a:path w="7821295" h="3002279">
                <a:moveTo>
                  <a:pt x="4790645" y="2977792"/>
                </a:moveTo>
                <a:lnTo>
                  <a:pt x="4693132" y="2977792"/>
                </a:lnTo>
                <a:lnTo>
                  <a:pt x="4693132" y="3002186"/>
                </a:lnTo>
                <a:lnTo>
                  <a:pt x="4790645" y="3002186"/>
                </a:lnTo>
                <a:lnTo>
                  <a:pt x="4790645" y="2977792"/>
                </a:lnTo>
                <a:close/>
              </a:path>
              <a:path w="7821295" h="3002279">
                <a:moveTo>
                  <a:pt x="4961291" y="2977792"/>
                </a:moveTo>
                <a:lnTo>
                  <a:pt x="4863778" y="2977792"/>
                </a:lnTo>
                <a:lnTo>
                  <a:pt x="4863778" y="3002186"/>
                </a:lnTo>
                <a:lnTo>
                  <a:pt x="4961291" y="3002186"/>
                </a:lnTo>
                <a:lnTo>
                  <a:pt x="4961291" y="2977792"/>
                </a:lnTo>
                <a:close/>
              </a:path>
              <a:path w="7821295" h="3002279">
                <a:moveTo>
                  <a:pt x="5131937" y="2977792"/>
                </a:moveTo>
                <a:lnTo>
                  <a:pt x="5034426" y="2977792"/>
                </a:lnTo>
                <a:lnTo>
                  <a:pt x="5034426" y="3002186"/>
                </a:lnTo>
                <a:lnTo>
                  <a:pt x="5131937" y="3002186"/>
                </a:lnTo>
                <a:lnTo>
                  <a:pt x="5131937" y="2977792"/>
                </a:lnTo>
                <a:close/>
              </a:path>
              <a:path w="7821295" h="3002279">
                <a:moveTo>
                  <a:pt x="5302584" y="2977792"/>
                </a:moveTo>
                <a:lnTo>
                  <a:pt x="5205072" y="2977792"/>
                </a:lnTo>
                <a:lnTo>
                  <a:pt x="5205072" y="3002186"/>
                </a:lnTo>
                <a:lnTo>
                  <a:pt x="5302584" y="3002186"/>
                </a:lnTo>
                <a:lnTo>
                  <a:pt x="5302584" y="2977792"/>
                </a:lnTo>
                <a:close/>
              </a:path>
              <a:path w="7821295" h="3002279">
                <a:moveTo>
                  <a:pt x="5473230" y="2977792"/>
                </a:moveTo>
                <a:lnTo>
                  <a:pt x="5375718" y="2977792"/>
                </a:lnTo>
                <a:lnTo>
                  <a:pt x="5375718" y="3002186"/>
                </a:lnTo>
                <a:lnTo>
                  <a:pt x="5473230" y="3002186"/>
                </a:lnTo>
                <a:lnTo>
                  <a:pt x="5473230" y="2977792"/>
                </a:lnTo>
                <a:close/>
              </a:path>
              <a:path w="7821295" h="3002279">
                <a:moveTo>
                  <a:pt x="5643876" y="2977792"/>
                </a:moveTo>
                <a:lnTo>
                  <a:pt x="5546364" y="2977792"/>
                </a:lnTo>
                <a:lnTo>
                  <a:pt x="5546364" y="3002186"/>
                </a:lnTo>
                <a:lnTo>
                  <a:pt x="5643876" y="3002186"/>
                </a:lnTo>
                <a:lnTo>
                  <a:pt x="5643876" y="2977792"/>
                </a:lnTo>
                <a:close/>
              </a:path>
              <a:path w="7821295" h="3002279">
                <a:moveTo>
                  <a:pt x="5814523" y="2977792"/>
                </a:moveTo>
                <a:lnTo>
                  <a:pt x="5717010" y="2977792"/>
                </a:lnTo>
                <a:lnTo>
                  <a:pt x="5717010" y="3002186"/>
                </a:lnTo>
                <a:lnTo>
                  <a:pt x="5814523" y="3002186"/>
                </a:lnTo>
                <a:lnTo>
                  <a:pt x="5814523" y="2977792"/>
                </a:lnTo>
                <a:close/>
              </a:path>
              <a:path w="7821295" h="3002279">
                <a:moveTo>
                  <a:pt x="5985169" y="2977792"/>
                </a:moveTo>
                <a:lnTo>
                  <a:pt x="5887657" y="2977792"/>
                </a:lnTo>
                <a:lnTo>
                  <a:pt x="5887657" y="3002186"/>
                </a:lnTo>
                <a:lnTo>
                  <a:pt x="5985169" y="3002186"/>
                </a:lnTo>
                <a:lnTo>
                  <a:pt x="5985169" y="2977792"/>
                </a:lnTo>
                <a:close/>
              </a:path>
              <a:path w="7821295" h="3002279">
                <a:moveTo>
                  <a:pt x="6155815" y="2977792"/>
                </a:moveTo>
                <a:lnTo>
                  <a:pt x="6058303" y="2977792"/>
                </a:lnTo>
                <a:lnTo>
                  <a:pt x="6058303" y="3002186"/>
                </a:lnTo>
                <a:lnTo>
                  <a:pt x="6155815" y="3002186"/>
                </a:lnTo>
                <a:lnTo>
                  <a:pt x="6155815" y="2977792"/>
                </a:lnTo>
                <a:close/>
              </a:path>
              <a:path w="7821295" h="3002279">
                <a:moveTo>
                  <a:pt x="6326461" y="2977792"/>
                </a:moveTo>
                <a:lnTo>
                  <a:pt x="6228949" y="2977792"/>
                </a:lnTo>
                <a:lnTo>
                  <a:pt x="6228949" y="3002186"/>
                </a:lnTo>
                <a:lnTo>
                  <a:pt x="6326461" y="3002186"/>
                </a:lnTo>
                <a:lnTo>
                  <a:pt x="6326461" y="2977792"/>
                </a:lnTo>
                <a:close/>
              </a:path>
              <a:path w="7821295" h="3002279">
                <a:moveTo>
                  <a:pt x="6497107" y="2977792"/>
                </a:moveTo>
                <a:lnTo>
                  <a:pt x="6399596" y="2977792"/>
                </a:lnTo>
                <a:lnTo>
                  <a:pt x="6399596" y="3002186"/>
                </a:lnTo>
                <a:lnTo>
                  <a:pt x="6497107" y="3002186"/>
                </a:lnTo>
                <a:lnTo>
                  <a:pt x="6497107" y="2977792"/>
                </a:lnTo>
                <a:close/>
              </a:path>
              <a:path w="7821295" h="3002279">
                <a:moveTo>
                  <a:pt x="6667755" y="2977792"/>
                </a:moveTo>
                <a:lnTo>
                  <a:pt x="6570242" y="2977792"/>
                </a:lnTo>
                <a:lnTo>
                  <a:pt x="6570242" y="3002186"/>
                </a:lnTo>
                <a:lnTo>
                  <a:pt x="6667755" y="3002186"/>
                </a:lnTo>
                <a:lnTo>
                  <a:pt x="6667755" y="2977792"/>
                </a:lnTo>
                <a:close/>
              </a:path>
              <a:path w="7821295" h="3002279">
                <a:moveTo>
                  <a:pt x="6838401" y="2977792"/>
                </a:moveTo>
                <a:lnTo>
                  <a:pt x="6740889" y="2977792"/>
                </a:lnTo>
                <a:lnTo>
                  <a:pt x="6740889" y="3002186"/>
                </a:lnTo>
                <a:lnTo>
                  <a:pt x="6838401" y="3002186"/>
                </a:lnTo>
                <a:lnTo>
                  <a:pt x="6838401" y="2977792"/>
                </a:lnTo>
                <a:close/>
              </a:path>
              <a:path w="7821295" h="3002279">
                <a:moveTo>
                  <a:pt x="7009047" y="2977792"/>
                </a:moveTo>
                <a:lnTo>
                  <a:pt x="6911535" y="2977792"/>
                </a:lnTo>
                <a:lnTo>
                  <a:pt x="6911535" y="3002186"/>
                </a:lnTo>
                <a:lnTo>
                  <a:pt x="7009047" y="3002186"/>
                </a:lnTo>
                <a:lnTo>
                  <a:pt x="7009047" y="2977792"/>
                </a:lnTo>
                <a:close/>
              </a:path>
              <a:path w="7821295" h="3002279">
                <a:moveTo>
                  <a:pt x="7179693" y="2977792"/>
                </a:moveTo>
                <a:lnTo>
                  <a:pt x="7082181" y="2977792"/>
                </a:lnTo>
                <a:lnTo>
                  <a:pt x="7082181" y="3002186"/>
                </a:lnTo>
                <a:lnTo>
                  <a:pt x="7179693" y="3002186"/>
                </a:lnTo>
                <a:lnTo>
                  <a:pt x="7179693" y="2977792"/>
                </a:lnTo>
                <a:close/>
              </a:path>
              <a:path w="7821295" h="3002279">
                <a:moveTo>
                  <a:pt x="7350339" y="2977792"/>
                </a:moveTo>
                <a:lnTo>
                  <a:pt x="7252827" y="2977792"/>
                </a:lnTo>
                <a:lnTo>
                  <a:pt x="7252827" y="3002186"/>
                </a:lnTo>
                <a:lnTo>
                  <a:pt x="7350339" y="3002186"/>
                </a:lnTo>
                <a:lnTo>
                  <a:pt x="7350339" y="2977792"/>
                </a:lnTo>
                <a:close/>
              </a:path>
              <a:path w="7821295" h="3002279">
                <a:moveTo>
                  <a:pt x="7520985" y="2977792"/>
                </a:moveTo>
                <a:lnTo>
                  <a:pt x="7423473" y="2977792"/>
                </a:lnTo>
                <a:lnTo>
                  <a:pt x="7423473" y="3002186"/>
                </a:lnTo>
                <a:lnTo>
                  <a:pt x="7520985" y="3002186"/>
                </a:lnTo>
                <a:lnTo>
                  <a:pt x="7520985" y="2977792"/>
                </a:lnTo>
                <a:close/>
              </a:path>
              <a:path w="7821295" h="3002279">
                <a:moveTo>
                  <a:pt x="7691631" y="2977792"/>
                </a:moveTo>
                <a:lnTo>
                  <a:pt x="7594119" y="2977792"/>
                </a:lnTo>
                <a:lnTo>
                  <a:pt x="7594119" y="3002186"/>
                </a:lnTo>
                <a:lnTo>
                  <a:pt x="7691631" y="3002186"/>
                </a:lnTo>
                <a:lnTo>
                  <a:pt x="7691631" y="2977792"/>
                </a:lnTo>
                <a:close/>
              </a:path>
              <a:path w="7821295" h="3002279">
                <a:moveTo>
                  <a:pt x="7796767" y="2977792"/>
                </a:moveTo>
                <a:lnTo>
                  <a:pt x="7764766" y="2977792"/>
                </a:lnTo>
                <a:lnTo>
                  <a:pt x="7764766" y="3002186"/>
                </a:lnTo>
                <a:lnTo>
                  <a:pt x="7821146" y="3002186"/>
                </a:lnTo>
                <a:lnTo>
                  <a:pt x="7821146" y="2989989"/>
                </a:lnTo>
                <a:lnTo>
                  <a:pt x="7796767" y="2989989"/>
                </a:lnTo>
                <a:lnTo>
                  <a:pt x="7796767" y="2977792"/>
                </a:lnTo>
                <a:close/>
              </a:path>
              <a:path w="7821295" h="3002279">
                <a:moveTo>
                  <a:pt x="7821146" y="2936631"/>
                </a:moveTo>
                <a:lnTo>
                  <a:pt x="7796767" y="2936631"/>
                </a:lnTo>
                <a:lnTo>
                  <a:pt x="7796767" y="2989989"/>
                </a:lnTo>
                <a:lnTo>
                  <a:pt x="7808956" y="2977792"/>
                </a:lnTo>
                <a:lnTo>
                  <a:pt x="7821146" y="2977792"/>
                </a:lnTo>
                <a:lnTo>
                  <a:pt x="7821146" y="2936631"/>
                </a:lnTo>
                <a:close/>
              </a:path>
              <a:path w="7821295" h="3002279">
                <a:moveTo>
                  <a:pt x="7821146" y="2977792"/>
                </a:moveTo>
                <a:lnTo>
                  <a:pt x="7808956" y="2977792"/>
                </a:lnTo>
                <a:lnTo>
                  <a:pt x="7796767" y="2989989"/>
                </a:lnTo>
                <a:lnTo>
                  <a:pt x="7821146" y="2989989"/>
                </a:lnTo>
                <a:lnTo>
                  <a:pt x="7821146" y="2977792"/>
                </a:lnTo>
                <a:close/>
              </a:path>
              <a:path w="7821295" h="3002279">
                <a:moveTo>
                  <a:pt x="7821146" y="2765869"/>
                </a:moveTo>
                <a:lnTo>
                  <a:pt x="7796767" y="2765869"/>
                </a:lnTo>
                <a:lnTo>
                  <a:pt x="7796767" y="2863447"/>
                </a:lnTo>
                <a:lnTo>
                  <a:pt x="7821146" y="2863447"/>
                </a:lnTo>
                <a:lnTo>
                  <a:pt x="7821146" y="2765869"/>
                </a:lnTo>
                <a:close/>
              </a:path>
              <a:path w="7821295" h="3002279">
                <a:moveTo>
                  <a:pt x="7821146" y="2595106"/>
                </a:moveTo>
                <a:lnTo>
                  <a:pt x="7796767" y="2595106"/>
                </a:lnTo>
                <a:lnTo>
                  <a:pt x="7796767" y="2692685"/>
                </a:lnTo>
                <a:lnTo>
                  <a:pt x="7821146" y="2692685"/>
                </a:lnTo>
                <a:lnTo>
                  <a:pt x="7821146" y="2595106"/>
                </a:lnTo>
                <a:close/>
              </a:path>
              <a:path w="7821295" h="3002279">
                <a:moveTo>
                  <a:pt x="7821146" y="2424344"/>
                </a:moveTo>
                <a:lnTo>
                  <a:pt x="7796767" y="2424344"/>
                </a:lnTo>
                <a:lnTo>
                  <a:pt x="7796767" y="2521922"/>
                </a:lnTo>
                <a:lnTo>
                  <a:pt x="7821146" y="2521922"/>
                </a:lnTo>
                <a:lnTo>
                  <a:pt x="7821146" y="2424344"/>
                </a:lnTo>
                <a:close/>
              </a:path>
              <a:path w="7821295" h="3002279">
                <a:moveTo>
                  <a:pt x="7821146" y="2253583"/>
                </a:moveTo>
                <a:lnTo>
                  <a:pt x="7796767" y="2253583"/>
                </a:lnTo>
                <a:lnTo>
                  <a:pt x="7796767" y="2351161"/>
                </a:lnTo>
                <a:lnTo>
                  <a:pt x="7821146" y="2351161"/>
                </a:lnTo>
                <a:lnTo>
                  <a:pt x="7821146" y="2253583"/>
                </a:lnTo>
                <a:close/>
              </a:path>
              <a:path w="7821295" h="3002279">
                <a:moveTo>
                  <a:pt x="7821146" y="2082820"/>
                </a:moveTo>
                <a:lnTo>
                  <a:pt x="7796767" y="2082820"/>
                </a:lnTo>
                <a:lnTo>
                  <a:pt x="7796767" y="2180399"/>
                </a:lnTo>
                <a:lnTo>
                  <a:pt x="7821146" y="2180399"/>
                </a:lnTo>
                <a:lnTo>
                  <a:pt x="7821146" y="2082820"/>
                </a:lnTo>
                <a:close/>
              </a:path>
              <a:path w="7821295" h="3002279">
                <a:moveTo>
                  <a:pt x="7821146" y="1912058"/>
                </a:moveTo>
                <a:lnTo>
                  <a:pt x="7796767" y="1912058"/>
                </a:lnTo>
                <a:lnTo>
                  <a:pt x="7796767" y="2009636"/>
                </a:lnTo>
                <a:lnTo>
                  <a:pt x="7821146" y="2009636"/>
                </a:lnTo>
                <a:lnTo>
                  <a:pt x="7821146" y="1912058"/>
                </a:lnTo>
                <a:close/>
              </a:path>
              <a:path w="7821295" h="3002279">
                <a:moveTo>
                  <a:pt x="7821146" y="1741296"/>
                </a:moveTo>
                <a:lnTo>
                  <a:pt x="7796767" y="1741296"/>
                </a:lnTo>
                <a:lnTo>
                  <a:pt x="7796767" y="1838874"/>
                </a:lnTo>
                <a:lnTo>
                  <a:pt x="7821146" y="1838874"/>
                </a:lnTo>
                <a:lnTo>
                  <a:pt x="7821146" y="1741296"/>
                </a:lnTo>
                <a:close/>
              </a:path>
              <a:path w="7821295" h="3002279">
                <a:moveTo>
                  <a:pt x="7821146" y="1570534"/>
                </a:moveTo>
                <a:lnTo>
                  <a:pt x="7796767" y="1570534"/>
                </a:lnTo>
                <a:lnTo>
                  <a:pt x="7796767" y="1668113"/>
                </a:lnTo>
                <a:lnTo>
                  <a:pt x="7821146" y="1668113"/>
                </a:lnTo>
                <a:lnTo>
                  <a:pt x="7821146" y="1570534"/>
                </a:lnTo>
                <a:close/>
              </a:path>
              <a:path w="7821295" h="3002279">
                <a:moveTo>
                  <a:pt x="7821146" y="1399772"/>
                </a:moveTo>
                <a:lnTo>
                  <a:pt x="7796767" y="1399772"/>
                </a:lnTo>
                <a:lnTo>
                  <a:pt x="7796767" y="1497350"/>
                </a:lnTo>
                <a:lnTo>
                  <a:pt x="7821146" y="1497350"/>
                </a:lnTo>
                <a:lnTo>
                  <a:pt x="7821146" y="1399772"/>
                </a:lnTo>
                <a:close/>
              </a:path>
              <a:path w="7821295" h="3002279">
                <a:moveTo>
                  <a:pt x="7821146" y="1229010"/>
                </a:moveTo>
                <a:lnTo>
                  <a:pt x="7796767" y="1229010"/>
                </a:lnTo>
                <a:lnTo>
                  <a:pt x="7796767" y="1326588"/>
                </a:lnTo>
                <a:lnTo>
                  <a:pt x="7821146" y="1326588"/>
                </a:lnTo>
                <a:lnTo>
                  <a:pt x="7821146" y="1229010"/>
                </a:lnTo>
                <a:close/>
              </a:path>
              <a:path w="7821295" h="3002279">
                <a:moveTo>
                  <a:pt x="7821146" y="1058249"/>
                </a:moveTo>
                <a:lnTo>
                  <a:pt x="7796767" y="1058249"/>
                </a:lnTo>
                <a:lnTo>
                  <a:pt x="7796767" y="1155827"/>
                </a:lnTo>
                <a:lnTo>
                  <a:pt x="7821146" y="1155827"/>
                </a:lnTo>
                <a:lnTo>
                  <a:pt x="7821146" y="1058249"/>
                </a:lnTo>
                <a:close/>
              </a:path>
              <a:path w="7821295" h="3002279">
                <a:moveTo>
                  <a:pt x="7821146" y="887486"/>
                </a:moveTo>
                <a:lnTo>
                  <a:pt x="7796767" y="887486"/>
                </a:lnTo>
                <a:lnTo>
                  <a:pt x="7796767" y="985065"/>
                </a:lnTo>
                <a:lnTo>
                  <a:pt x="7821146" y="985065"/>
                </a:lnTo>
                <a:lnTo>
                  <a:pt x="7821146" y="887486"/>
                </a:lnTo>
                <a:close/>
              </a:path>
              <a:path w="7821295" h="3002279">
                <a:moveTo>
                  <a:pt x="7821146" y="716724"/>
                </a:moveTo>
                <a:lnTo>
                  <a:pt x="7796767" y="716724"/>
                </a:lnTo>
                <a:lnTo>
                  <a:pt x="7796767" y="814302"/>
                </a:lnTo>
                <a:lnTo>
                  <a:pt x="7821146" y="814302"/>
                </a:lnTo>
                <a:lnTo>
                  <a:pt x="7821146" y="716724"/>
                </a:lnTo>
                <a:close/>
              </a:path>
              <a:path w="7821295" h="3002279">
                <a:moveTo>
                  <a:pt x="7821146" y="545962"/>
                </a:moveTo>
                <a:lnTo>
                  <a:pt x="7796767" y="545962"/>
                </a:lnTo>
                <a:lnTo>
                  <a:pt x="7796767" y="643540"/>
                </a:lnTo>
                <a:lnTo>
                  <a:pt x="7821146" y="643540"/>
                </a:lnTo>
                <a:lnTo>
                  <a:pt x="7821146" y="545962"/>
                </a:lnTo>
                <a:close/>
              </a:path>
              <a:path w="7821295" h="3002279">
                <a:moveTo>
                  <a:pt x="7821146" y="375199"/>
                </a:moveTo>
                <a:lnTo>
                  <a:pt x="7796767" y="375199"/>
                </a:lnTo>
                <a:lnTo>
                  <a:pt x="7796767" y="472779"/>
                </a:lnTo>
                <a:lnTo>
                  <a:pt x="7821146" y="472779"/>
                </a:lnTo>
                <a:lnTo>
                  <a:pt x="7821146" y="375199"/>
                </a:lnTo>
                <a:close/>
              </a:path>
              <a:path w="7821295" h="3002279">
                <a:moveTo>
                  <a:pt x="7821146" y="204438"/>
                </a:moveTo>
                <a:lnTo>
                  <a:pt x="7796767" y="204438"/>
                </a:lnTo>
                <a:lnTo>
                  <a:pt x="7796767" y="302016"/>
                </a:lnTo>
                <a:lnTo>
                  <a:pt x="7821146" y="302016"/>
                </a:lnTo>
                <a:lnTo>
                  <a:pt x="7821146" y="204438"/>
                </a:lnTo>
                <a:close/>
              </a:path>
              <a:path w="7821295" h="3002279">
                <a:moveTo>
                  <a:pt x="7796767" y="36591"/>
                </a:moveTo>
                <a:lnTo>
                  <a:pt x="7796767" y="131254"/>
                </a:lnTo>
                <a:lnTo>
                  <a:pt x="7821146" y="131254"/>
                </a:lnTo>
                <a:lnTo>
                  <a:pt x="7821146" y="48789"/>
                </a:lnTo>
                <a:lnTo>
                  <a:pt x="7806042" y="48789"/>
                </a:lnTo>
                <a:lnTo>
                  <a:pt x="7806042" y="45872"/>
                </a:lnTo>
                <a:lnTo>
                  <a:pt x="7796767" y="36591"/>
                </a:lnTo>
                <a:close/>
              </a:path>
              <a:path w="7821295" h="3002279">
                <a:moveTo>
                  <a:pt x="7806042" y="45872"/>
                </a:moveTo>
                <a:lnTo>
                  <a:pt x="7806042" y="48789"/>
                </a:lnTo>
                <a:lnTo>
                  <a:pt x="7808956" y="48789"/>
                </a:lnTo>
                <a:lnTo>
                  <a:pt x="7806042" y="45872"/>
                </a:lnTo>
                <a:close/>
              </a:path>
              <a:path w="7821295" h="3002279">
                <a:moveTo>
                  <a:pt x="7821146" y="24394"/>
                </a:moveTo>
                <a:lnTo>
                  <a:pt x="7806042" y="24394"/>
                </a:lnTo>
                <a:lnTo>
                  <a:pt x="7806042" y="45872"/>
                </a:lnTo>
                <a:lnTo>
                  <a:pt x="7808956" y="48789"/>
                </a:lnTo>
                <a:lnTo>
                  <a:pt x="7821146" y="48789"/>
                </a:lnTo>
                <a:lnTo>
                  <a:pt x="7821146" y="24394"/>
                </a:lnTo>
                <a:close/>
              </a:path>
              <a:path w="7821295" h="3002279">
                <a:moveTo>
                  <a:pt x="7687026" y="0"/>
                </a:moveTo>
                <a:lnTo>
                  <a:pt x="7613892" y="36591"/>
                </a:lnTo>
                <a:lnTo>
                  <a:pt x="7687026" y="73183"/>
                </a:lnTo>
                <a:lnTo>
                  <a:pt x="7687026" y="48789"/>
                </a:lnTo>
                <a:lnTo>
                  <a:pt x="7674837" y="48789"/>
                </a:lnTo>
                <a:lnTo>
                  <a:pt x="7674837" y="24394"/>
                </a:lnTo>
                <a:lnTo>
                  <a:pt x="7687026" y="24394"/>
                </a:lnTo>
                <a:lnTo>
                  <a:pt x="7687026" y="0"/>
                </a:lnTo>
                <a:close/>
              </a:path>
              <a:path w="7821295" h="3002279">
                <a:moveTo>
                  <a:pt x="7687026" y="24394"/>
                </a:moveTo>
                <a:lnTo>
                  <a:pt x="7674837" y="24394"/>
                </a:lnTo>
                <a:lnTo>
                  <a:pt x="7674837" y="48789"/>
                </a:lnTo>
                <a:lnTo>
                  <a:pt x="7687026" y="48789"/>
                </a:lnTo>
                <a:lnTo>
                  <a:pt x="7687026" y="24394"/>
                </a:lnTo>
                <a:close/>
              </a:path>
              <a:path w="7821295" h="3002279">
                <a:moveTo>
                  <a:pt x="7732908" y="24394"/>
                </a:moveTo>
                <a:lnTo>
                  <a:pt x="7687026" y="24394"/>
                </a:lnTo>
                <a:lnTo>
                  <a:pt x="7687026" y="48789"/>
                </a:lnTo>
                <a:lnTo>
                  <a:pt x="7732908" y="48789"/>
                </a:lnTo>
                <a:lnTo>
                  <a:pt x="7732908" y="24394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0125" y="5210897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4" h="781050">
                <a:moveTo>
                  <a:pt x="390048" y="0"/>
                </a:moveTo>
                <a:lnTo>
                  <a:pt x="341121" y="3041"/>
                </a:lnTo>
                <a:lnTo>
                  <a:pt x="294008" y="11920"/>
                </a:lnTo>
                <a:lnTo>
                  <a:pt x="249074" y="26272"/>
                </a:lnTo>
                <a:lnTo>
                  <a:pt x="206685" y="45731"/>
                </a:lnTo>
                <a:lnTo>
                  <a:pt x="167205" y="69931"/>
                </a:lnTo>
                <a:lnTo>
                  <a:pt x="131002" y="98506"/>
                </a:lnTo>
                <a:lnTo>
                  <a:pt x="98439" y="131090"/>
                </a:lnTo>
                <a:lnTo>
                  <a:pt x="69883" y="167318"/>
                </a:lnTo>
                <a:lnTo>
                  <a:pt x="45700" y="206825"/>
                </a:lnTo>
                <a:lnTo>
                  <a:pt x="26254" y="249243"/>
                </a:lnTo>
                <a:lnTo>
                  <a:pt x="11912" y="294207"/>
                </a:lnTo>
                <a:lnTo>
                  <a:pt x="3039" y="341352"/>
                </a:lnTo>
                <a:lnTo>
                  <a:pt x="0" y="390312"/>
                </a:lnTo>
                <a:lnTo>
                  <a:pt x="3039" y="439273"/>
                </a:lnTo>
                <a:lnTo>
                  <a:pt x="11912" y="486418"/>
                </a:lnTo>
                <a:lnTo>
                  <a:pt x="26254" y="531383"/>
                </a:lnTo>
                <a:lnTo>
                  <a:pt x="45700" y="573801"/>
                </a:lnTo>
                <a:lnTo>
                  <a:pt x="69883" y="613307"/>
                </a:lnTo>
                <a:lnTo>
                  <a:pt x="98439" y="649536"/>
                </a:lnTo>
                <a:lnTo>
                  <a:pt x="131002" y="682120"/>
                </a:lnTo>
                <a:lnTo>
                  <a:pt x="167205" y="710695"/>
                </a:lnTo>
                <a:lnTo>
                  <a:pt x="206685" y="734895"/>
                </a:lnTo>
                <a:lnTo>
                  <a:pt x="249074" y="754354"/>
                </a:lnTo>
                <a:lnTo>
                  <a:pt x="294008" y="768706"/>
                </a:lnTo>
                <a:lnTo>
                  <a:pt x="341121" y="777585"/>
                </a:lnTo>
                <a:lnTo>
                  <a:pt x="390048" y="780627"/>
                </a:lnTo>
                <a:lnTo>
                  <a:pt x="438975" y="777585"/>
                </a:lnTo>
                <a:lnTo>
                  <a:pt x="486089" y="768706"/>
                </a:lnTo>
                <a:lnTo>
                  <a:pt x="531023" y="754354"/>
                </a:lnTo>
                <a:lnTo>
                  <a:pt x="573412" y="734895"/>
                </a:lnTo>
                <a:lnTo>
                  <a:pt x="612892" y="710695"/>
                </a:lnTo>
                <a:lnTo>
                  <a:pt x="649095" y="682120"/>
                </a:lnTo>
                <a:lnTo>
                  <a:pt x="681658" y="649536"/>
                </a:lnTo>
                <a:lnTo>
                  <a:pt x="694619" y="633092"/>
                </a:lnTo>
                <a:lnTo>
                  <a:pt x="366228" y="633092"/>
                </a:lnTo>
                <a:lnTo>
                  <a:pt x="319292" y="623762"/>
                </a:lnTo>
                <a:lnTo>
                  <a:pt x="274472" y="605100"/>
                </a:lnTo>
                <a:lnTo>
                  <a:pt x="233562" y="577428"/>
                </a:lnTo>
                <a:lnTo>
                  <a:pt x="200006" y="543203"/>
                </a:lnTo>
                <a:lnTo>
                  <a:pt x="174202" y="503754"/>
                </a:lnTo>
                <a:lnTo>
                  <a:pt x="156549" y="460410"/>
                </a:lnTo>
                <a:lnTo>
                  <a:pt x="147444" y="414500"/>
                </a:lnTo>
                <a:lnTo>
                  <a:pt x="147287" y="367352"/>
                </a:lnTo>
                <a:lnTo>
                  <a:pt x="156475" y="320295"/>
                </a:lnTo>
                <a:lnTo>
                  <a:pt x="175407" y="274659"/>
                </a:lnTo>
                <a:lnTo>
                  <a:pt x="373539" y="274659"/>
                </a:lnTo>
                <a:lnTo>
                  <a:pt x="274473" y="175525"/>
                </a:lnTo>
                <a:lnTo>
                  <a:pt x="319293" y="156864"/>
                </a:lnTo>
                <a:lnTo>
                  <a:pt x="366229" y="147533"/>
                </a:lnTo>
                <a:lnTo>
                  <a:pt x="694619" y="147533"/>
                </a:lnTo>
                <a:lnTo>
                  <a:pt x="681658" y="131090"/>
                </a:lnTo>
                <a:lnTo>
                  <a:pt x="649095" y="98506"/>
                </a:lnTo>
                <a:lnTo>
                  <a:pt x="612892" y="69931"/>
                </a:lnTo>
                <a:lnTo>
                  <a:pt x="573412" y="45731"/>
                </a:lnTo>
                <a:lnTo>
                  <a:pt x="531023" y="26272"/>
                </a:lnTo>
                <a:lnTo>
                  <a:pt x="486089" y="11920"/>
                </a:lnTo>
                <a:lnTo>
                  <a:pt x="438975" y="3041"/>
                </a:lnTo>
                <a:lnTo>
                  <a:pt x="390048" y="0"/>
                </a:lnTo>
                <a:close/>
              </a:path>
              <a:path w="780414" h="781050">
                <a:moveTo>
                  <a:pt x="373539" y="274659"/>
                </a:moveTo>
                <a:lnTo>
                  <a:pt x="175407" y="274659"/>
                </a:lnTo>
                <a:lnTo>
                  <a:pt x="505625" y="605100"/>
                </a:lnTo>
                <a:lnTo>
                  <a:pt x="460805" y="623762"/>
                </a:lnTo>
                <a:lnTo>
                  <a:pt x="413869" y="633092"/>
                </a:lnTo>
                <a:lnTo>
                  <a:pt x="694619" y="633092"/>
                </a:lnTo>
                <a:lnTo>
                  <a:pt x="710213" y="613307"/>
                </a:lnTo>
                <a:lnTo>
                  <a:pt x="734397" y="573801"/>
                </a:lnTo>
                <a:lnTo>
                  <a:pt x="753842" y="531383"/>
                </a:lnTo>
                <a:lnTo>
                  <a:pt x="761949" y="505968"/>
                </a:lnTo>
                <a:lnTo>
                  <a:pt x="604691" y="505968"/>
                </a:lnTo>
                <a:lnTo>
                  <a:pt x="373539" y="274659"/>
                </a:lnTo>
                <a:close/>
              </a:path>
              <a:path w="780414" h="781050">
                <a:moveTo>
                  <a:pt x="694619" y="147533"/>
                </a:moveTo>
                <a:lnTo>
                  <a:pt x="413870" y="147533"/>
                </a:lnTo>
                <a:lnTo>
                  <a:pt x="460806" y="156864"/>
                </a:lnTo>
                <a:lnTo>
                  <a:pt x="505626" y="175525"/>
                </a:lnTo>
                <a:lnTo>
                  <a:pt x="546535" y="203197"/>
                </a:lnTo>
                <a:lnTo>
                  <a:pt x="580091" y="237422"/>
                </a:lnTo>
                <a:lnTo>
                  <a:pt x="605895" y="276871"/>
                </a:lnTo>
                <a:lnTo>
                  <a:pt x="623548" y="320215"/>
                </a:lnTo>
                <a:lnTo>
                  <a:pt x="632653" y="366126"/>
                </a:lnTo>
                <a:lnTo>
                  <a:pt x="632811" y="413274"/>
                </a:lnTo>
                <a:lnTo>
                  <a:pt x="623623" y="460330"/>
                </a:lnTo>
                <a:lnTo>
                  <a:pt x="604691" y="505968"/>
                </a:lnTo>
                <a:lnTo>
                  <a:pt x="761949" y="505968"/>
                </a:lnTo>
                <a:lnTo>
                  <a:pt x="768185" y="486418"/>
                </a:lnTo>
                <a:lnTo>
                  <a:pt x="777058" y="439273"/>
                </a:lnTo>
                <a:lnTo>
                  <a:pt x="780097" y="390312"/>
                </a:lnTo>
                <a:lnTo>
                  <a:pt x="777058" y="341352"/>
                </a:lnTo>
                <a:lnTo>
                  <a:pt x="768185" y="294207"/>
                </a:lnTo>
                <a:lnTo>
                  <a:pt x="753842" y="249243"/>
                </a:lnTo>
                <a:lnTo>
                  <a:pt x="734397" y="206825"/>
                </a:lnTo>
                <a:lnTo>
                  <a:pt x="710213" y="167318"/>
                </a:lnTo>
                <a:lnTo>
                  <a:pt x="694619" y="147533"/>
                </a:lnTo>
                <a:close/>
              </a:path>
            </a:pathLst>
          </a:custGeom>
          <a:solidFill>
            <a:srgbClr val="B42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0125" y="5210897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4" h="781050">
                <a:moveTo>
                  <a:pt x="0" y="390313"/>
                </a:moveTo>
                <a:lnTo>
                  <a:pt x="3039" y="341353"/>
                </a:lnTo>
                <a:lnTo>
                  <a:pt x="11912" y="294207"/>
                </a:lnTo>
                <a:lnTo>
                  <a:pt x="26254" y="249243"/>
                </a:lnTo>
                <a:lnTo>
                  <a:pt x="45700" y="206825"/>
                </a:lnTo>
                <a:lnTo>
                  <a:pt x="69883" y="167318"/>
                </a:lnTo>
                <a:lnTo>
                  <a:pt x="98439" y="131090"/>
                </a:lnTo>
                <a:lnTo>
                  <a:pt x="131001" y="98506"/>
                </a:lnTo>
                <a:lnTo>
                  <a:pt x="167205" y="69931"/>
                </a:lnTo>
                <a:lnTo>
                  <a:pt x="206684" y="45731"/>
                </a:lnTo>
                <a:lnTo>
                  <a:pt x="249074" y="26272"/>
                </a:lnTo>
                <a:lnTo>
                  <a:pt x="294008" y="11920"/>
                </a:lnTo>
                <a:lnTo>
                  <a:pt x="341121" y="3041"/>
                </a:lnTo>
                <a:lnTo>
                  <a:pt x="390048" y="0"/>
                </a:lnTo>
                <a:lnTo>
                  <a:pt x="438975" y="3041"/>
                </a:lnTo>
                <a:lnTo>
                  <a:pt x="486088" y="11920"/>
                </a:lnTo>
                <a:lnTo>
                  <a:pt x="531023" y="26272"/>
                </a:lnTo>
                <a:lnTo>
                  <a:pt x="573412" y="45731"/>
                </a:lnTo>
                <a:lnTo>
                  <a:pt x="612892" y="69931"/>
                </a:lnTo>
                <a:lnTo>
                  <a:pt x="649095" y="98506"/>
                </a:lnTo>
                <a:lnTo>
                  <a:pt x="681658" y="131090"/>
                </a:lnTo>
                <a:lnTo>
                  <a:pt x="710213" y="167318"/>
                </a:lnTo>
                <a:lnTo>
                  <a:pt x="734397" y="206825"/>
                </a:lnTo>
                <a:lnTo>
                  <a:pt x="753842" y="249243"/>
                </a:lnTo>
                <a:lnTo>
                  <a:pt x="768185" y="294207"/>
                </a:lnTo>
                <a:lnTo>
                  <a:pt x="777058" y="341353"/>
                </a:lnTo>
                <a:lnTo>
                  <a:pt x="780097" y="390313"/>
                </a:lnTo>
                <a:lnTo>
                  <a:pt x="777058" y="439273"/>
                </a:lnTo>
                <a:lnTo>
                  <a:pt x="768185" y="486418"/>
                </a:lnTo>
                <a:lnTo>
                  <a:pt x="753842" y="531383"/>
                </a:lnTo>
                <a:lnTo>
                  <a:pt x="734397" y="573801"/>
                </a:lnTo>
                <a:lnTo>
                  <a:pt x="710213" y="613307"/>
                </a:lnTo>
                <a:lnTo>
                  <a:pt x="681658" y="649535"/>
                </a:lnTo>
                <a:lnTo>
                  <a:pt x="649095" y="682120"/>
                </a:lnTo>
                <a:lnTo>
                  <a:pt x="612892" y="710695"/>
                </a:lnTo>
                <a:lnTo>
                  <a:pt x="573412" y="734895"/>
                </a:lnTo>
                <a:lnTo>
                  <a:pt x="531023" y="754354"/>
                </a:lnTo>
                <a:lnTo>
                  <a:pt x="486088" y="768706"/>
                </a:lnTo>
                <a:lnTo>
                  <a:pt x="438975" y="777585"/>
                </a:lnTo>
                <a:lnTo>
                  <a:pt x="390048" y="780626"/>
                </a:lnTo>
                <a:lnTo>
                  <a:pt x="341121" y="777585"/>
                </a:lnTo>
                <a:lnTo>
                  <a:pt x="294008" y="768706"/>
                </a:lnTo>
                <a:lnTo>
                  <a:pt x="249074" y="754354"/>
                </a:lnTo>
                <a:lnTo>
                  <a:pt x="206684" y="734895"/>
                </a:lnTo>
                <a:lnTo>
                  <a:pt x="167205" y="710695"/>
                </a:lnTo>
                <a:lnTo>
                  <a:pt x="131001" y="682120"/>
                </a:lnTo>
                <a:lnTo>
                  <a:pt x="98439" y="649535"/>
                </a:lnTo>
                <a:lnTo>
                  <a:pt x="69883" y="613307"/>
                </a:lnTo>
                <a:lnTo>
                  <a:pt x="45700" y="573801"/>
                </a:lnTo>
                <a:lnTo>
                  <a:pt x="26254" y="531383"/>
                </a:lnTo>
                <a:lnTo>
                  <a:pt x="11912" y="486418"/>
                </a:lnTo>
                <a:lnTo>
                  <a:pt x="3039" y="439273"/>
                </a:lnTo>
                <a:lnTo>
                  <a:pt x="0" y="390313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4598" y="5358431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30217" y="358434"/>
                </a:moveTo>
                <a:lnTo>
                  <a:pt x="349149" y="312797"/>
                </a:lnTo>
                <a:lnTo>
                  <a:pt x="358337" y="265740"/>
                </a:lnTo>
                <a:lnTo>
                  <a:pt x="358180" y="218592"/>
                </a:lnTo>
                <a:lnTo>
                  <a:pt x="349075" y="172682"/>
                </a:lnTo>
                <a:lnTo>
                  <a:pt x="331422" y="129338"/>
                </a:lnTo>
                <a:lnTo>
                  <a:pt x="305618" y="89889"/>
                </a:lnTo>
                <a:lnTo>
                  <a:pt x="272062" y="55664"/>
                </a:lnTo>
                <a:lnTo>
                  <a:pt x="231152" y="27992"/>
                </a:lnTo>
                <a:lnTo>
                  <a:pt x="186332" y="9330"/>
                </a:lnTo>
                <a:lnTo>
                  <a:pt x="139396" y="0"/>
                </a:lnTo>
                <a:lnTo>
                  <a:pt x="91755" y="0"/>
                </a:lnTo>
                <a:lnTo>
                  <a:pt x="44819" y="9330"/>
                </a:lnTo>
                <a:lnTo>
                  <a:pt x="0" y="27992"/>
                </a:lnTo>
                <a:lnTo>
                  <a:pt x="330217" y="358434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7412" y="5485555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28119" y="0"/>
                </a:moveTo>
                <a:lnTo>
                  <a:pt x="9187" y="45636"/>
                </a:lnTo>
                <a:lnTo>
                  <a:pt x="0" y="92693"/>
                </a:lnTo>
                <a:lnTo>
                  <a:pt x="157" y="139841"/>
                </a:lnTo>
                <a:lnTo>
                  <a:pt x="9262" y="185751"/>
                </a:lnTo>
                <a:lnTo>
                  <a:pt x="26915" y="229095"/>
                </a:lnTo>
                <a:lnTo>
                  <a:pt x="52719" y="268544"/>
                </a:lnTo>
                <a:lnTo>
                  <a:pt x="86275" y="302769"/>
                </a:lnTo>
                <a:lnTo>
                  <a:pt x="127185" y="330441"/>
                </a:lnTo>
                <a:lnTo>
                  <a:pt x="172005" y="349103"/>
                </a:lnTo>
                <a:lnTo>
                  <a:pt x="218941" y="358434"/>
                </a:lnTo>
                <a:lnTo>
                  <a:pt x="266582" y="358434"/>
                </a:lnTo>
                <a:lnTo>
                  <a:pt x="313517" y="349103"/>
                </a:lnTo>
                <a:lnTo>
                  <a:pt x="358337" y="330441"/>
                </a:lnTo>
                <a:lnTo>
                  <a:pt x="28119" y="0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77816" y="5471106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5" h="781050">
                <a:moveTo>
                  <a:pt x="390048" y="0"/>
                </a:moveTo>
                <a:lnTo>
                  <a:pt x="341121" y="3041"/>
                </a:lnTo>
                <a:lnTo>
                  <a:pt x="294008" y="11920"/>
                </a:lnTo>
                <a:lnTo>
                  <a:pt x="249074" y="26272"/>
                </a:lnTo>
                <a:lnTo>
                  <a:pt x="206685" y="45731"/>
                </a:lnTo>
                <a:lnTo>
                  <a:pt x="167205" y="69931"/>
                </a:lnTo>
                <a:lnTo>
                  <a:pt x="131002" y="98506"/>
                </a:lnTo>
                <a:lnTo>
                  <a:pt x="98439" y="131090"/>
                </a:lnTo>
                <a:lnTo>
                  <a:pt x="69883" y="167318"/>
                </a:lnTo>
                <a:lnTo>
                  <a:pt x="45700" y="206825"/>
                </a:lnTo>
                <a:lnTo>
                  <a:pt x="26254" y="249243"/>
                </a:lnTo>
                <a:lnTo>
                  <a:pt x="11912" y="294207"/>
                </a:lnTo>
                <a:lnTo>
                  <a:pt x="3039" y="341352"/>
                </a:lnTo>
                <a:lnTo>
                  <a:pt x="0" y="390312"/>
                </a:lnTo>
                <a:lnTo>
                  <a:pt x="3039" y="439273"/>
                </a:lnTo>
                <a:lnTo>
                  <a:pt x="11912" y="486418"/>
                </a:lnTo>
                <a:lnTo>
                  <a:pt x="26254" y="531383"/>
                </a:lnTo>
                <a:lnTo>
                  <a:pt x="45700" y="573801"/>
                </a:lnTo>
                <a:lnTo>
                  <a:pt x="69883" y="613307"/>
                </a:lnTo>
                <a:lnTo>
                  <a:pt x="98439" y="649535"/>
                </a:lnTo>
                <a:lnTo>
                  <a:pt x="131002" y="682120"/>
                </a:lnTo>
                <a:lnTo>
                  <a:pt x="167205" y="710694"/>
                </a:lnTo>
                <a:lnTo>
                  <a:pt x="206685" y="734894"/>
                </a:lnTo>
                <a:lnTo>
                  <a:pt x="249074" y="754353"/>
                </a:lnTo>
                <a:lnTo>
                  <a:pt x="294008" y="768705"/>
                </a:lnTo>
                <a:lnTo>
                  <a:pt x="341121" y="777584"/>
                </a:lnTo>
                <a:lnTo>
                  <a:pt x="390048" y="780625"/>
                </a:lnTo>
                <a:lnTo>
                  <a:pt x="438975" y="777584"/>
                </a:lnTo>
                <a:lnTo>
                  <a:pt x="486088" y="768705"/>
                </a:lnTo>
                <a:lnTo>
                  <a:pt x="531022" y="754353"/>
                </a:lnTo>
                <a:lnTo>
                  <a:pt x="573412" y="734894"/>
                </a:lnTo>
                <a:lnTo>
                  <a:pt x="612891" y="710694"/>
                </a:lnTo>
                <a:lnTo>
                  <a:pt x="649095" y="682120"/>
                </a:lnTo>
                <a:lnTo>
                  <a:pt x="681657" y="649535"/>
                </a:lnTo>
                <a:lnTo>
                  <a:pt x="694618" y="633092"/>
                </a:lnTo>
                <a:lnTo>
                  <a:pt x="366227" y="633092"/>
                </a:lnTo>
                <a:lnTo>
                  <a:pt x="319292" y="623762"/>
                </a:lnTo>
                <a:lnTo>
                  <a:pt x="274472" y="605100"/>
                </a:lnTo>
                <a:lnTo>
                  <a:pt x="233562" y="577428"/>
                </a:lnTo>
                <a:lnTo>
                  <a:pt x="200006" y="543203"/>
                </a:lnTo>
                <a:lnTo>
                  <a:pt x="174202" y="503754"/>
                </a:lnTo>
                <a:lnTo>
                  <a:pt x="156549" y="460410"/>
                </a:lnTo>
                <a:lnTo>
                  <a:pt x="147444" y="414499"/>
                </a:lnTo>
                <a:lnTo>
                  <a:pt x="147287" y="367351"/>
                </a:lnTo>
                <a:lnTo>
                  <a:pt x="156475" y="320294"/>
                </a:lnTo>
                <a:lnTo>
                  <a:pt x="175407" y="274657"/>
                </a:lnTo>
                <a:lnTo>
                  <a:pt x="373537" y="274657"/>
                </a:lnTo>
                <a:lnTo>
                  <a:pt x="274472" y="175525"/>
                </a:lnTo>
                <a:lnTo>
                  <a:pt x="319292" y="156864"/>
                </a:lnTo>
                <a:lnTo>
                  <a:pt x="366228" y="147533"/>
                </a:lnTo>
                <a:lnTo>
                  <a:pt x="694618" y="147533"/>
                </a:lnTo>
                <a:lnTo>
                  <a:pt x="681657" y="131090"/>
                </a:lnTo>
                <a:lnTo>
                  <a:pt x="649095" y="98506"/>
                </a:lnTo>
                <a:lnTo>
                  <a:pt x="612891" y="69931"/>
                </a:lnTo>
                <a:lnTo>
                  <a:pt x="573412" y="45731"/>
                </a:lnTo>
                <a:lnTo>
                  <a:pt x="531022" y="26272"/>
                </a:lnTo>
                <a:lnTo>
                  <a:pt x="486088" y="11920"/>
                </a:lnTo>
                <a:lnTo>
                  <a:pt x="438975" y="3041"/>
                </a:lnTo>
                <a:lnTo>
                  <a:pt x="390048" y="0"/>
                </a:lnTo>
                <a:close/>
              </a:path>
              <a:path w="780415" h="781050">
                <a:moveTo>
                  <a:pt x="373537" y="274657"/>
                </a:moveTo>
                <a:lnTo>
                  <a:pt x="175407" y="274657"/>
                </a:lnTo>
                <a:lnTo>
                  <a:pt x="505625" y="605100"/>
                </a:lnTo>
                <a:lnTo>
                  <a:pt x="460804" y="623762"/>
                </a:lnTo>
                <a:lnTo>
                  <a:pt x="413868" y="633092"/>
                </a:lnTo>
                <a:lnTo>
                  <a:pt x="694618" y="633092"/>
                </a:lnTo>
                <a:lnTo>
                  <a:pt x="710213" y="613307"/>
                </a:lnTo>
                <a:lnTo>
                  <a:pt x="734397" y="573801"/>
                </a:lnTo>
                <a:lnTo>
                  <a:pt x="753842" y="531383"/>
                </a:lnTo>
                <a:lnTo>
                  <a:pt x="761949" y="505968"/>
                </a:lnTo>
                <a:lnTo>
                  <a:pt x="604690" y="505968"/>
                </a:lnTo>
                <a:lnTo>
                  <a:pt x="373537" y="274657"/>
                </a:lnTo>
                <a:close/>
              </a:path>
              <a:path w="780415" h="781050">
                <a:moveTo>
                  <a:pt x="694618" y="147533"/>
                </a:moveTo>
                <a:lnTo>
                  <a:pt x="413869" y="147533"/>
                </a:lnTo>
                <a:lnTo>
                  <a:pt x="460805" y="156864"/>
                </a:lnTo>
                <a:lnTo>
                  <a:pt x="505625" y="175525"/>
                </a:lnTo>
                <a:lnTo>
                  <a:pt x="546534" y="203197"/>
                </a:lnTo>
                <a:lnTo>
                  <a:pt x="580090" y="237422"/>
                </a:lnTo>
                <a:lnTo>
                  <a:pt x="605894" y="276871"/>
                </a:lnTo>
                <a:lnTo>
                  <a:pt x="623548" y="320215"/>
                </a:lnTo>
                <a:lnTo>
                  <a:pt x="632652" y="366126"/>
                </a:lnTo>
                <a:lnTo>
                  <a:pt x="632810" y="413274"/>
                </a:lnTo>
                <a:lnTo>
                  <a:pt x="623622" y="460330"/>
                </a:lnTo>
                <a:lnTo>
                  <a:pt x="604690" y="505968"/>
                </a:lnTo>
                <a:lnTo>
                  <a:pt x="761949" y="505968"/>
                </a:lnTo>
                <a:lnTo>
                  <a:pt x="768185" y="486418"/>
                </a:lnTo>
                <a:lnTo>
                  <a:pt x="777058" y="439273"/>
                </a:lnTo>
                <a:lnTo>
                  <a:pt x="780097" y="390312"/>
                </a:lnTo>
                <a:lnTo>
                  <a:pt x="777058" y="341352"/>
                </a:lnTo>
                <a:lnTo>
                  <a:pt x="768185" y="294207"/>
                </a:lnTo>
                <a:lnTo>
                  <a:pt x="753842" y="249243"/>
                </a:lnTo>
                <a:lnTo>
                  <a:pt x="734397" y="206825"/>
                </a:lnTo>
                <a:lnTo>
                  <a:pt x="710213" y="167318"/>
                </a:lnTo>
                <a:lnTo>
                  <a:pt x="694618" y="147533"/>
                </a:lnTo>
                <a:close/>
              </a:path>
            </a:pathLst>
          </a:custGeom>
          <a:solidFill>
            <a:srgbClr val="B42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77816" y="5471106"/>
            <a:ext cx="780415" cy="781050"/>
          </a:xfrm>
          <a:custGeom>
            <a:avLst/>
            <a:gdLst/>
            <a:ahLst/>
            <a:cxnLst/>
            <a:rect l="l" t="t" r="r" b="b"/>
            <a:pathLst>
              <a:path w="780415" h="781050">
                <a:moveTo>
                  <a:pt x="0" y="390313"/>
                </a:moveTo>
                <a:lnTo>
                  <a:pt x="3039" y="341353"/>
                </a:lnTo>
                <a:lnTo>
                  <a:pt x="11912" y="294207"/>
                </a:lnTo>
                <a:lnTo>
                  <a:pt x="26254" y="249243"/>
                </a:lnTo>
                <a:lnTo>
                  <a:pt x="45700" y="206825"/>
                </a:lnTo>
                <a:lnTo>
                  <a:pt x="69883" y="167318"/>
                </a:lnTo>
                <a:lnTo>
                  <a:pt x="98439" y="131090"/>
                </a:lnTo>
                <a:lnTo>
                  <a:pt x="131001" y="98506"/>
                </a:lnTo>
                <a:lnTo>
                  <a:pt x="167205" y="69931"/>
                </a:lnTo>
                <a:lnTo>
                  <a:pt x="206684" y="45731"/>
                </a:lnTo>
                <a:lnTo>
                  <a:pt x="249074" y="26272"/>
                </a:lnTo>
                <a:lnTo>
                  <a:pt x="294008" y="11920"/>
                </a:lnTo>
                <a:lnTo>
                  <a:pt x="341121" y="3041"/>
                </a:lnTo>
                <a:lnTo>
                  <a:pt x="390048" y="0"/>
                </a:lnTo>
                <a:lnTo>
                  <a:pt x="438975" y="3041"/>
                </a:lnTo>
                <a:lnTo>
                  <a:pt x="486088" y="11920"/>
                </a:lnTo>
                <a:lnTo>
                  <a:pt x="531023" y="26272"/>
                </a:lnTo>
                <a:lnTo>
                  <a:pt x="573412" y="45731"/>
                </a:lnTo>
                <a:lnTo>
                  <a:pt x="612892" y="69931"/>
                </a:lnTo>
                <a:lnTo>
                  <a:pt x="649095" y="98506"/>
                </a:lnTo>
                <a:lnTo>
                  <a:pt x="681658" y="131090"/>
                </a:lnTo>
                <a:lnTo>
                  <a:pt x="710213" y="167318"/>
                </a:lnTo>
                <a:lnTo>
                  <a:pt x="734397" y="206825"/>
                </a:lnTo>
                <a:lnTo>
                  <a:pt x="753842" y="249243"/>
                </a:lnTo>
                <a:lnTo>
                  <a:pt x="768185" y="294207"/>
                </a:lnTo>
                <a:lnTo>
                  <a:pt x="777058" y="341353"/>
                </a:lnTo>
                <a:lnTo>
                  <a:pt x="780097" y="390313"/>
                </a:lnTo>
                <a:lnTo>
                  <a:pt x="777058" y="439273"/>
                </a:lnTo>
                <a:lnTo>
                  <a:pt x="768185" y="486418"/>
                </a:lnTo>
                <a:lnTo>
                  <a:pt x="753842" y="531383"/>
                </a:lnTo>
                <a:lnTo>
                  <a:pt x="734397" y="573801"/>
                </a:lnTo>
                <a:lnTo>
                  <a:pt x="710213" y="613307"/>
                </a:lnTo>
                <a:lnTo>
                  <a:pt x="681658" y="649535"/>
                </a:lnTo>
                <a:lnTo>
                  <a:pt x="649095" y="682120"/>
                </a:lnTo>
                <a:lnTo>
                  <a:pt x="612892" y="710695"/>
                </a:lnTo>
                <a:lnTo>
                  <a:pt x="573412" y="734895"/>
                </a:lnTo>
                <a:lnTo>
                  <a:pt x="531023" y="754354"/>
                </a:lnTo>
                <a:lnTo>
                  <a:pt x="486088" y="768706"/>
                </a:lnTo>
                <a:lnTo>
                  <a:pt x="438975" y="777585"/>
                </a:lnTo>
                <a:lnTo>
                  <a:pt x="390048" y="780626"/>
                </a:lnTo>
                <a:lnTo>
                  <a:pt x="341121" y="777585"/>
                </a:lnTo>
                <a:lnTo>
                  <a:pt x="294008" y="768706"/>
                </a:lnTo>
                <a:lnTo>
                  <a:pt x="249074" y="754354"/>
                </a:lnTo>
                <a:lnTo>
                  <a:pt x="206684" y="734895"/>
                </a:lnTo>
                <a:lnTo>
                  <a:pt x="167205" y="710695"/>
                </a:lnTo>
                <a:lnTo>
                  <a:pt x="131001" y="682120"/>
                </a:lnTo>
                <a:lnTo>
                  <a:pt x="98439" y="649535"/>
                </a:lnTo>
                <a:lnTo>
                  <a:pt x="69883" y="613307"/>
                </a:lnTo>
                <a:lnTo>
                  <a:pt x="45700" y="573801"/>
                </a:lnTo>
                <a:lnTo>
                  <a:pt x="26254" y="531383"/>
                </a:lnTo>
                <a:lnTo>
                  <a:pt x="11912" y="486418"/>
                </a:lnTo>
                <a:lnTo>
                  <a:pt x="3039" y="439273"/>
                </a:lnTo>
                <a:lnTo>
                  <a:pt x="0" y="390313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52289" y="5618639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330217" y="358434"/>
                </a:moveTo>
                <a:lnTo>
                  <a:pt x="349149" y="312797"/>
                </a:lnTo>
                <a:lnTo>
                  <a:pt x="358337" y="265740"/>
                </a:lnTo>
                <a:lnTo>
                  <a:pt x="358180" y="218592"/>
                </a:lnTo>
                <a:lnTo>
                  <a:pt x="349075" y="172682"/>
                </a:lnTo>
                <a:lnTo>
                  <a:pt x="331422" y="129338"/>
                </a:lnTo>
                <a:lnTo>
                  <a:pt x="305618" y="89889"/>
                </a:lnTo>
                <a:lnTo>
                  <a:pt x="272062" y="55664"/>
                </a:lnTo>
                <a:lnTo>
                  <a:pt x="231152" y="27992"/>
                </a:lnTo>
                <a:lnTo>
                  <a:pt x="186332" y="9330"/>
                </a:lnTo>
                <a:lnTo>
                  <a:pt x="139396" y="0"/>
                </a:lnTo>
                <a:lnTo>
                  <a:pt x="91755" y="0"/>
                </a:lnTo>
                <a:lnTo>
                  <a:pt x="44819" y="9330"/>
                </a:lnTo>
                <a:lnTo>
                  <a:pt x="0" y="27992"/>
                </a:lnTo>
                <a:lnTo>
                  <a:pt x="330217" y="358434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25103" y="5745765"/>
            <a:ext cx="358775" cy="358775"/>
          </a:xfrm>
          <a:custGeom>
            <a:avLst/>
            <a:gdLst/>
            <a:ahLst/>
            <a:cxnLst/>
            <a:rect l="l" t="t" r="r" b="b"/>
            <a:pathLst>
              <a:path w="358775" h="358775">
                <a:moveTo>
                  <a:pt x="28119" y="0"/>
                </a:moveTo>
                <a:lnTo>
                  <a:pt x="9187" y="45636"/>
                </a:lnTo>
                <a:lnTo>
                  <a:pt x="0" y="92693"/>
                </a:lnTo>
                <a:lnTo>
                  <a:pt x="157" y="139841"/>
                </a:lnTo>
                <a:lnTo>
                  <a:pt x="9262" y="185751"/>
                </a:lnTo>
                <a:lnTo>
                  <a:pt x="26915" y="229095"/>
                </a:lnTo>
                <a:lnTo>
                  <a:pt x="52719" y="268544"/>
                </a:lnTo>
                <a:lnTo>
                  <a:pt x="86275" y="302769"/>
                </a:lnTo>
                <a:lnTo>
                  <a:pt x="127185" y="330441"/>
                </a:lnTo>
                <a:lnTo>
                  <a:pt x="172005" y="349103"/>
                </a:lnTo>
                <a:lnTo>
                  <a:pt x="218941" y="358434"/>
                </a:lnTo>
                <a:lnTo>
                  <a:pt x="266582" y="358434"/>
                </a:lnTo>
                <a:lnTo>
                  <a:pt x="313517" y="349103"/>
                </a:lnTo>
                <a:lnTo>
                  <a:pt x="358337" y="330441"/>
                </a:lnTo>
                <a:lnTo>
                  <a:pt x="28119" y="0"/>
                </a:lnTo>
                <a:close/>
              </a:path>
            </a:pathLst>
          </a:custGeom>
          <a:ln w="10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7127" y="6024248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1864240" y="0"/>
                </a:moveTo>
                <a:lnTo>
                  <a:pt x="81757" y="0"/>
                </a:lnTo>
                <a:lnTo>
                  <a:pt x="49934" y="6429"/>
                </a:lnTo>
                <a:lnTo>
                  <a:pt x="23946" y="23962"/>
                </a:lnTo>
                <a:lnTo>
                  <a:pt x="6424" y="49968"/>
                </a:lnTo>
                <a:lnTo>
                  <a:pt x="0" y="81813"/>
                </a:lnTo>
                <a:lnTo>
                  <a:pt x="0" y="409057"/>
                </a:lnTo>
                <a:lnTo>
                  <a:pt x="6424" y="440903"/>
                </a:lnTo>
                <a:lnTo>
                  <a:pt x="23946" y="466908"/>
                </a:lnTo>
                <a:lnTo>
                  <a:pt x="49934" y="484442"/>
                </a:lnTo>
                <a:lnTo>
                  <a:pt x="81757" y="490871"/>
                </a:lnTo>
                <a:lnTo>
                  <a:pt x="1864240" y="490871"/>
                </a:lnTo>
                <a:lnTo>
                  <a:pt x="1896064" y="484442"/>
                </a:lnTo>
                <a:lnTo>
                  <a:pt x="1922051" y="466908"/>
                </a:lnTo>
                <a:lnTo>
                  <a:pt x="1939572" y="440903"/>
                </a:lnTo>
                <a:lnTo>
                  <a:pt x="1945997" y="409057"/>
                </a:lnTo>
                <a:lnTo>
                  <a:pt x="1945997" y="81813"/>
                </a:lnTo>
                <a:lnTo>
                  <a:pt x="1939572" y="49968"/>
                </a:lnTo>
                <a:lnTo>
                  <a:pt x="1922051" y="23962"/>
                </a:lnTo>
                <a:lnTo>
                  <a:pt x="1896064" y="6429"/>
                </a:lnTo>
                <a:lnTo>
                  <a:pt x="1864240" y="0"/>
                </a:lnTo>
                <a:close/>
              </a:path>
            </a:pathLst>
          </a:custGeom>
          <a:solidFill>
            <a:srgbClr val="F4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7127" y="6024248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0" y="81813"/>
                </a:moveTo>
                <a:lnTo>
                  <a:pt x="6424" y="49968"/>
                </a:lnTo>
                <a:lnTo>
                  <a:pt x="23946" y="23962"/>
                </a:lnTo>
                <a:lnTo>
                  <a:pt x="49934" y="6429"/>
                </a:lnTo>
                <a:lnTo>
                  <a:pt x="81757" y="0"/>
                </a:lnTo>
                <a:lnTo>
                  <a:pt x="1864240" y="0"/>
                </a:lnTo>
                <a:lnTo>
                  <a:pt x="1896063" y="6429"/>
                </a:lnTo>
                <a:lnTo>
                  <a:pt x="1922051" y="23962"/>
                </a:lnTo>
                <a:lnTo>
                  <a:pt x="1939572" y="49968"/>
                </a:lnTo>
                <a:lnTo>
                  <a:pt x="1945997" y="81813"/>
                </a:lnTo>
                <a:lnTo>
                  <a:pt x="1945997" y="409057"/>
                </a:lnTo>
                <a:lnTo>
                  <a:pt x="1939572" y="440903"/>
                </a:lnTo>
                <a:lnTo>
                  <a:pt x="1922051" y="466908"/>
                </a:lnTo>
                <a:lnTo>
                  <a:pt x="1896063" y="484441"/>
                </a:lnTo>
                <a:lnTo>
                  <a:pt x="1864240" y="490871"/>
                </a:lnTo>
                <a:lnTo>
                  <a:pt x="81757" y="490871"/>
                </a:lnTo>
                <a:lnTo>
                  <a:pt x="49934" y="484441"/>
                </a:lnTo>
                <a:lnTo>
                  <a:pt x="23946" y="466908"/>
                </a:lnTo>
                <a:lnTo>
                  <a:pt x="6424" y="440903"/>
                </a:lnTo>
                <a:lnTo>
                  <a:pt x="0" y="409057"/>
                </a:lnTo>
                <a:lnTo>
                  <a:pt x="0" y="81813"/>
                </a:lnTo>
                <a:close/>
              </a:path>
            </a:pathLst>
          </a:custGeom>
          <a:ln w="10841">
            <a:solidFill>
              <a:srgbClr val="B4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28840" y="6027290"/>
            <a:ext cx="15595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60" dirty="0">
                <a:solidFill>
                  <a:srgbClr val="B42E2C"/>
                </a:solidFill>
                <a:latin typeface="Verdana"/>
                <a:cs typeface="Verdana"/>
              </a:rPr>
              <a:t>접근불가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434598" y="6092130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1864239" y="0"/>
                </a:moveTo>
                <a:lnTo>
                  <a:pt x="81757" y="0"/>
                </a:lnTo>
                <a:lnTo>
                  <a:pt x="49933" y="6429"/>
                </a:lnTo>
                <a:lnTo>
                  <a:pt x="23946" y="23962"/>
                </a:lnTo>
                <a:lnTo>
                  <a:pt x="6424" y="49967"/>
                </a:lnTo>
                <a:lnTo>
                  <a:pt x="0" y="81813"/>
                </a:lnTo>
                <a:lnTo>
                  <a:pt x="0" y="409056"/>
                </a:lnTo>
                <a:lnTo>
                  <a:pt x="6424" y="440902"/>
                </a:lnTo>
                <a:lnTo>
                  <a:pt x="23946" y="466907"/>
                </a:lnTo>
                <a:lnTo>
                  <a:pt x="49933" y="484441"/>
                </a:lnTo>
                <a:lnTo>
                  <a:pt x="81757" y="490870"/>
                </a:lnTo>
                <a:lnTo>
                  <a:pt x="1864239" y="490870"/>
                </a:lnTo>
                <a:lnTo>
                  <a:pt x="1896063" y="484441"/>
                </a:lnTo>
                <a:lnTo>
                  <a:pt x="1922051" y="466907"/>
                </a:lnTo>
                <a:lnTo>
                  <a:pt x="1939573" y="440902"/>
                </a:lnTo>
                <a:lnTo>
                  <a:pt x="1945998" y="409056"/>
                </a:lnTo>
                <a:lnTo>
                  <a:pt x="1945998" y="81813"/>
                </a:lnTo>
                <a:lnTo>
                  <a:pt x="1939573" y="49967"/>
                </a:lnTo>
                <a:lnTo>
                  <a:pt x="1922051" y="23962"/>
                </a:lnTo>
                <a:lnTo>
                  <a:pt x="1896063" y="6429"/>
                </a:lnTo>
                <a:lnTo>
                  <a:pt x="1864239" y="0"/>
                </a:lnTo>
                <a:close/>
              </a:path>
            </a:pathLst>
          </a:custGeom>
          <a:solidFill>
            <a:srgbClr val="F4D2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34598" y="6092130"/>
            <a:ext cx="1946275" cy="491490"/>
          </a:xfrm>
          <a:custGeom>
            <a:avLst/>
            <a:gdLst/>
            <a:ahLst/>
            <a:cxnLst/>
            <a:rect l="l" t="t" r="r" b="b"/>
            <a:pathLst>
              <a:path w="1946275" h="491490">
                <a:moveTo>
                  <a:pt x="0" y="81813"/>
                </a:moveTo>
                <a:lnTo>
                  <a:pt x="6424" y="49968"/>
                </a:lnTo>
                <a:lnTo>
                  <a:pt x="23946" y="23962"/>
                </a:lnTo>
                <a:lnTo>
                  <a:pt x="49934" y="6429"/>
                </a:lnTo>
                <a:lnTo>
                  <a:pt x="81757" y="0"/>
                </a:lnTo>
                <a:lnTo>
                  <a:pt x="1864240" y="0"/>
                </a:lnTo>
                <a:lnTo>
                  <a:pt x="1896063" y="6429"/>
                </a:lnTo>
                <a:lnTo>
                  <a:pt x="1922051" y="23962"/>
                </a:lnTo>
                <a:lnTo>
                  <a:pt x="1939572" y="49968"/>
                </a:lnTo>
                <a:lnTo>
                  <a:pt x="1945997" y="81813"/>
                </a:lnTo>
                <a:lnTo>
                  <a:pt x="1945997" y="409057"/>
                </a:lnTo>
                <a:lnTo>
                  <a:pt x="1939572" y="440903"/>
                </a:lnTo>
                <a:lnTo>
                  <a:pt x="1922051" y="466908"/>
                </a:lnTo>
                <a:lnTo>
                  <a:pt x="1896063" y="484441"/>
                </a:lnTo>
                <a:lnTo>
                  <a:pt x="1864240" y="490871"/>
                </a:lnTo>
                <a:lnTo>
                  <a:pt x="81757" y="490871"/>
                </a:lnTo>
                <a:lnTo>
                  <a:pt x="49934" y="484441"/>
                </a:lnTo>
                <a:lnTo>
                  <a:pt x="23946" y="466908"/>
                </a:lnTo>
                <a:lnTo>
                  <a:pt x="6424" y="440903"/>
                </a:lnTo>
                <a:lnTo>
                  <a:pt x="0" y="409057"/>
                </a:lnTo>
                <a:lnTo>
                  <a:pt x="0" y="81813"/>
                </a:lnTo>
                <a:close/>
              </a:path>
            </a:pathLst>
          </a:custGeom>
          <a:ln w="10841">
            <a:solidFill>
              <a:srgbClr val="B4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626311" y="6094346"/>
            <a:ext cx="15595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60" dirty="0">
                <a:solidFill>
                  <a:srgbClr val="B42E2C"/>
                </a:solidFill>
                <a:latin typeface="Verdana"/>
                <a:cs typeface="Verdana"/>
              </a:rPr>
              <a:t>접근불가</a:t>
            </a:r>
            <a:endParaRPr lang="ko-KR" altLang="en-US" sz="1500" dirty="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06105" y="1825680"/>
            <a:ext cx="5268595" cy="436880"/>
          </a:xfrm>
          <a:custGeom>
            <a:avLst/>
            <a:gdLst/>
            <a:ahLst/>
            <a:cxnLst/>
            <a:rect l="l" t="t" r="r" b="b"/>
            <a:pathLst>
              <a:path w="5268595" h="436880">
                <a:moveTo>
                  <a:pt x="5195792" y="0"/>
                </a:moveTo>
                <a:lnTo>
                  <a:pt x="72696" y="0"/>
                </a:lnTo>
                <a:lnTo>
                  <a:pt x="44399" y="5716"/>
                </a:lnTo>
                <a:lnTo>
                  <a:pt x="21292" y="21306"/>
                </a:lnTo>
                <a:lnTo>
                  <a:pt x="5712" y="44429"/>
                </a:lnTo>
                <a:lnTo>
                  <a:pt x="0" y="72745"/>
                </a:lnTo>
                <a:lnTo>
                  <a:pt x="0" y="363720"/>
                </a:lnTo>
                <a:lnTo>
                  <a:pt x="5712" y="392036"/>
                </a:lnTo>
                <a:lnTo>
                  <a:pt x="21292" y="415159"/>
                </a:lnTo>
                <a:lnTo>
                  <a:pt x="44399" y="430749"/>
                </a:lnTo>
                <a:lnTo>
                  <a:pt x="72696" y="436465"/>
                </a:lnTo>
                <a:lnTo>
                  <a:pt x="5195792" y="436465"/>
                </a:lnTo>
                <a:lnTo>
                  <a:pt x="5224088" y="430749"/>
                </a:lnTo>
                <a:lnTo>
                  <a:pt x="5247195" y="415159"/>
                </a:lnTo>
                <a:lnTo>
                  <a:pt x="5262774" y="392036"/>
                </a:lnTo>
                <a:lnTo>
                  <a:pt x="5268487" y="363720"/>
                </a:lnTo>
                <a:lnTo>
                  <a:pt x="5268487" y="72745"/>
                </a:lnTo>
                <a:lnTo>
                  <a:pt x="5262774" y="44429"/>
                </a:lnTo>
                <a:lnTo>
                  <a:pt x="5247195" y="21306"/>
                </a:lnTo>
                <a:lnTo>
                  <a:pt x="5224088" y="5716"/>
                </a:lnTo>
                <a:lnTo>
                  <a:pt x="5195792" y="0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06105" y="1825680"/>
            <a:ext cx="5268595" cy="436880"/>
          </a:xfrm>
          <a:custGeom>
            <a:avLst/>
            <a:gdLst/>
            <a:ahLst/>
            <a:cxnLst/>
            <a:rect l="l" t="t" r="r" b="b"/>
            <a:pathLst>
              <a:path w="5268595" h="436880">
                <a:moveTo>
                  <a:pt x="0" y="72745"/>
                </a:moveTo>
                <a:lnTo>
                  <a:pt x="5712" y="44429"/>
                </a:lnTo>
                <a:lnTo>
                  <a:pt x="21291" y="21306"/>
                </a:lnTo>
                <a:lnTo>
                  <a:pt x="44398" y="5716"/>
                </a:lnTo>
                <a:lnTo>
                  <a:pt x="72695" y="0"/>
                </a:lnTo>
                <a:lnTo>
                  <a:pt x="5195791" y="0"/>
                </a:lnTo>
                <a:lnTo>
                  <a:pt x="5224088" y="5716"/>
                </a:lnTo>
                <a:lnTo>
                  <a:pt x="5247195" y="21306"/>
                </a:lnTo>
                <a:lnTo>
                  <a:pt x="5262774" y="44429"/>
                </a:lnTo>
                <a:lnTo>
                  <a:pt x="5268487" y="72745"/>
                </a:lnTo>
                <a:lnTo>
                  <a:pt x="5268487" y="363720"/>
                </a:lnTo>
                <a:lnTo>
                  <a:pt x="5262774" y="392035"/>
                </a:lnTo>
                <a:lnTo>
                  <a:pt x="5247195" y="415158"/>
                </a:lnTo>
                <a:lnTo>
                  <a:pt x="5224088" y="430748"/>
                </a:lnTo>
                <a:lnTo>
                  <a:pt x="5195791" y="436465"/>
                </a:lnTo>
                <a:lnTo>
                  <a:pt x="72695" y="436465"/>
                </a:lnTo>
                <a:lnTo>
                  <a:pt x="44398" y="430748"/>
                </a:lnTo>
                <a:lnTo>
                  <a:pt x="21291" y="415158"/>
                </a:lnTo>
                <a:lnTo>
                  <a:pt x="5712" y="392035"/>
                </a:lnTo>
                <a:lnTo>
                  <a:pt x="0" y="363720"/>
                </a:lnTo>
                <a:lnTo>
                  <a:pt x="0" y="72745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932506" y="1809013"/>
            <a:ext cx="4813935" cy="697627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lang="ko-KR" altLang="en-US" sz="1500" spc="-50" dirty="0">
                <a:solidFill>
                  <a:srgbClr val="4F4F4F"/>
                </a:solidFill>
                <a:latin typeface="Verdana"/>
                <a:cs typeface="Verdana"/>
              </a:rPr>
              <a:t>모든 컴포넌트가 접근할 수 있는 전역 저장소 생성</a:t>
            </a:r>
            <a:endParaRPr lang="en-US" altLang="ko-KR" sz="1500" spc="-50" dirty="0">
              <a:solidFill>
                <a:srgbClr val="4F4F4F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&lt;App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90" dirty="0">
                <a:solidFill>
                  <a:srgbClr val="FFFFFF"/>
                </a:solidFill>
                <a:latin typeface="Verdana"/>
                <a:cs typeface="Verdana"/>
              </a:rPr>
              <a:t>/&gt;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5842" y="2007323"/>
            <a:ext cx="2030730" cy="2907665"/>
          </a:xfrm>
          <a:custGeom>
            <a:avLst/>
            <a:gdLst/>
            <a:ahLst/>
            <a:cxnLst/>
            <a:rect l="l" t="t" r="r" b="b"/>
            <a:pathLst>
              <a:path w="2030730" h="2907665">
                <a:moveTo>
                  <a:pt x="1957128" y="24394"/>
                </a:moveTo>
                <a:lnTo>
                  <a:pt x="0" y="24394"/>
                </a:lnTo>
                <a:lnTo>
                  <a:pt x="0" y="2907130"/>
                </a:lnTo>
                <a:lnTo>
                  <a:pt x="693365" y="2907130"/>
                </a:lnTo>
                <a:lnTo>
                  <a:pt x="693365" y="2894931"/>
                </a:lnTo>
                <a:lnTo>
                  <a:pt x="24378" y="2894931"/>
                </a:lnTo>
                <a:lnTo>
                  <a:pt x="12188" y="2882734"/>
                </a:lnTo>
                <a:lnTo>
                  <a:pt x="24378" y="2882734"/>
                </a:lnTo>
                <a:lnTo>
                  <a:pt x="24378" y="48789"/>
                </a:lnTo>
                <a:lnTo>
                  <a:pt x="12188" y="48789"/>
                </a:lnTo>
                <a:lnTo>
                  <a:pt x="24378" y="36591"/>
                </a:lnTo>
                <a:lnTo>
                  <a:pt x="1957128" y="36591"/>
                </a:lnTo>
                <a:lnTo>
                  <a:pt x="1957128" y="24394"/>
                </a:lnTo>
                <a:close/>
              </a:path>
              <a:path w="2030730" h="2907665">
                <a:moveTo>
                  <a:pt x="24378" y="2882734"/>
                </a:moveTo>
                <a:lnTo>
                  <a:pt x="12188" y="2882734"/>
                </a:lnTo>
                <a:lnTo>
                  <a:pt x="24378" y="2894931"/>
                </a:lnTo>
                <a:lnTo>
                  <a:pt x="24378" y="2882734"/>
                </a:lnTo>
                <a:close/>
              </a:path>
              <a:path w="2030730" h="2907665">
                <a:moveTo>
                  <a:pt x="693365" y="2882734"/>
                </a:moveTo>
                <a:lnTo>
                  <a:pt x="24378" y="2882734"/>
                </a:lnTo>
                <a:lnTo>
                  <a:pt x="24378" y="2894931"/>
                </a:lnTo>
                <a:lnTo>
                  <a:pt x="693365" y="2894931"/>
                </a:lnTo>
                <a:lnTo>
                  <a:pt x="693365" y="2882734"/>
                </a:lnTo>
                <a:close/>
              </a:path>
              <a:path w="2030730" h="2907665">
                <a:moveTo>
                  <a:pt x="1957128" y="0"/>
                </a:moveTo>
                <a:lnTo>
                  <a:pt x="1957128" y="73183"/>
                </a:lnTo>
                <a:lnTo>
                  <a:pt x="2005883" y="48789"/>
                </a:lnTo>
                <a:lnTo>
                  <a:pt x="1969316" y="48789"/>
                </a:lnTo>
                <a:lnTo>
                  <a:pt x="1969316" y="24394"/>
                </a:lnTo>
                <a:lnTo>
                  <a:pt x="2005884" y="24394"/>
                </a:lnTo>
                <a:lnTo>
                  <a:pt x="1957128" y="0"/>
                </a:lnTo>
                <a:close/>
              </a:path>
              <a:path w="2030730" h="2907665">
                <a:moveTo>
                  <a:pt x="24378" y="36591"/>
                </a:moveTo>
                <a:lnTo>
                  <a:pt x="12188" y="48789"/>
                </a:lnTo>
                <a:lnTo>
                  <a:pt x="24378" y="48789"/>
                </a:lnTo>
                <a:lnTo>
                  <a:pt x="24378" y="36591"/>
                </a:lnTo>
                <a:close/>
              </a:path>
              <a:path w="2030730" h="2907665">
                <a:moveTo>
                  <a:pt x="1957128" y="36591"/>
                </a:moveTo>
                <a:lnTo>
                  <a:pt x="24378" y="36591"/>
                </a:lnTo>
                <a:lnTo>
                  <a:pt x="24378" y="48789"/>
                </a:lnTo>
                <a:lnTo>
                  <a:pt x="1957128" y="48789"/>
                </a:lnTo>
                <a:lnTo>
                  <a:pt x="1957128" y="36591"/>
                </a:lnTo>
                <a:close/>
              </a:path>
              <a:path w="2030730" h="2907665">
                <a:moveTo>
                  <a:pt x="2005884" y="24394"/>
                </a:moveTo>
                <a:lnTo>
                  <a:pt x="1969316" y="24394"/>
                </a:lnTo>
                <a:lnTo>
                  <a:pt x="1969316" y="48789"/>
                </a:lnTo>
                <a:lnTo>
                  <a:pt x="2005883" y="48789"/>
                </a:lnTo>
                <a:lnTo>
                  <a:pt x="2030263" y="36591"/>
                </a:lnTo>
                <a:lnTo>
                  <a:pt x="2005884" y="24394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1619" y="2212438"/>
            <a:ext cx="753110" cy="1268095"/>
          </a:xfrm>
          <a:custGeom>
            <a:avLst/>
            <a:gdLst/>
            <a:ahLst/>
            <a:cxnLst/>
            <a:rect l="l" t="t" r="r" b="b"/>
            <a:pathLst>
              <a:path w="753110" h="1268095">
                <a:moveTo>
                  <a:pt x="679579" y="1194678"/>
                </a:moveTo>
                <a:lnTo>
                  <a:pt x="679579" y="1267862"/>
                </a:lnTo>
                <a:lnTo>
                  <a:pt x="728333" y="1243468"/>
                </a:lnTo>
                <a:lnTo>
                  <a:pt x="691769" y="1243468"/>
                </a:lnTo>
                <a:lnTo>
                  <a:pt x="691769" y="1219072"/>
                </a:lnTo>
                <a:lnTo>
                  <a:pt x="728335" y="1219072"/>
                </a:lnTo>
                <a:lnTo>
                  <a:pt x="679579" y="1194678"/>
                </a:lnTo>
                <a:close/>
              </a:path>
              <a:path w="753110" h="1268095">
                <a:moveTo>
                  <a:pt x="24377" y="0"/>
                </a:moveTo>
                <a:lnTo>
                  <a:pt x="0" y="0"/>
                </a:lnTo>
                <a:lnTo>
                  <a:pt x="0" y="1243468"/>
                </a:lnTo>
                <a:lnTo>
                  <a:pt x="679579" y="1243468"/>
                </a:lnTo>
                <a:lnTo>
                  <a:pt x="679579" y="1231270"/>
                </a:lnTo>
                <a:lnTo>
                  <a:pt x="24377" y="1231270"/>
                </a:lnTo>
                <a:lnTo>
                  <a:pt x="12189" y="1219072"/>
                </a:lnTo>
                <a:lnTo>
                  <a:pt x="24377" y="1219072"/>
                </a:lnTo>
                <a:lnTo>
                  <a:pt x="24377" y="0"/>
                </a:lnTo>
                <a:close/>
              </a:path>
              <a:path w="753110" h="1268095">
                <a:moveTo>
                  <a:pt x="728335" y="1219072"/>
                </a:moveTo>
                <a:lnTo>
                  <a:pt x="691769" y="1219072"/>
                </a:lnTo>
                <a:lnTo>
                  <a:pt x="691769" y="1243468"/>
                </a:lnTo>
                <a:lnTo>
                  <a:pt x="728333" y="1243468"/>
                </a:lnTo>
                <a:lnTo>
                  <a:pt x="752713" y="1231270"/>
                </a:lnTo>
                <a:lnTo>
                  <a:pt x="728335" y="1219072"/>
                </a:lnTo>
                <a:close/>
              </a:path>
              <a:path w="753110" h="1268095">
                <a:moveTo>
                  <a:pt x="24377" y="1219072"/>
                </a:moveTo>
                <a:lnTo>
                  <a:pt x="12189" y="1219072"/>
                </a:lnTo>
                <a:lnTo>
                  <a:pt x="24377" y="1231270"/>
                </a:lnTo>
                <a:lnTo>
                  <a:pt x="24377" y="1219072"/>
                </a:lnTo>
                <a:close/>
              </a:path>
              <a:path w="753110" h="1268095">
                <a:moveTo>
                  <a:pt x="679579" y="1219072"/>
                </a:moveTo>
                <a:lnTo>
                  <a:pt x="24377" y="1219072"/>
                </a:lnTo>
                <a:lnTo>
                  <a:pt x="24377" y="1231270"/>
                </a:lnTo>
                <a:lnTo>
                  <a:pt x="679579" y="1231270"/>
                </a:lnTo>
                <a:lnTo>
                  <a:pt x="679579" y="1219072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9320" y="2007322"/>
            <a:ext cx="1383030" cy="3672840"/>
          </a:xfrm>
          <a:custGeom>
            <a:avLst/>
            <a:gdLst/>
            <a:ahLst/>
            <a:cxnLst/>
            <a:rect l="l" t="t" r="r" b="b"/>
            <a:pathLst>
              <a:path w="1383029" h="3672840">
                <a:moveTo>
                  <a:pt x="1358111" y="673149"/>
                </a:moveTo>
                <a:lnTo>
                  <a:pt x="0" y="673149"/>
                </a:lnTo>
                <a:lnTo>
                  <a:pt x="0" y="3672705"/>
                </a:lnTo>
                <a:lnTo>
                  <a:pt x="24377" y="3672705"/>
                </a:lnTo>
                <a:lnTo>
                  <a:pt x="24377" y="697543"/>
                </a:lnTo>
                <a:lnTo>
                  <a:pt x="12189" y="697543"/>
                </a:lnTo>
                <a:lnTo>
                  <a:pt x="24377" y="685346"/>
                </a:lnTo>
                <a:lnTo>
                  <a:pt x="1358111" y="685346"/>
                </a:lnTo>
                <a:lnTo>
                  <a:pt x="1358111" y="673149"/>
                </a:lnTo>
                <a:close/>
              </a:path>
              <a:path w="1383029" h="3672840">
                <a:moveTo>
                  <a:pt x="24377" y="685346"/>
                </a:moveTo>
                <a:lnTo>
                  <a:pt x="12189" y="697543"/>
                </a:lnTo>
                <a:lnTo>
                  <a:pt x="24377" y="697543"/>
                </a:lnTo>
                <a:lnTo>
                  <a:pt x="24377" y="685346"/>
                </a:lnTo>
                <a:close/>
              </a:path>
              <a:path w="1383029" h="3672840">
                <a:moveTo>
                  <a:pt x="1382488" y="673149"/>
                </a:moveTo>
                <a:lnTo>
                  <a:pt x="1370299" y="673149"/>
                </a:lnTo>
                <a:lnTo>
                  <a:pt x="1358111" y="685346"/>
                </a:lnTo>
                <a:lnTo>
                  <a:pt x="24377" y="685346"/>
                </a:lnTo>
                <a:lnTo>
                  <a:pt x="24377" y="697543"/>
                </a:lnTo>
                <a:lnTo>
                  <a:pt x="1382488" y="697543"/>
                </a:lnTo>
                <a:lnTo>
                  <a:pt x="1382488" y="673149"/>
                </a:lnTo>
                <a:close/>
              </a:path>
              <a:path w="1383029" h="3672840">
                <a:moveTo>
                  <a:pt x="1358111" y="36592"/>
                </a:moveTo>
                <a:lnTo>
                  <a:pt x="1358111" y="685346"/>
                </a:lnTo>
                <a:lnTo>
                  <a:pt x="1370299" y="673149"/>
                </a:lnTo>
                <a:lnTo>
                  <a:pt x="1382488" y="673149"/>
                </a:lnTo>
                <a:lnTo>
                  <a:pt x="1382488" y="48789"/>
                </a:lnTo>
                <a:lnTo>
                  <a:pt x="1370299" y="48789"/>
                </a:lnTo>
                <a:lnTo>
                  <a:pt x="1358111" y="36592"/>
                </a:lnTo>
                <a:close/>
              </a:path>
              <a:path w="1383029" h="3672840">
                <a:moveTo>
                  <a:pt x="1248407" y="0"/>
                </a:moveTo>
                <a:lnTo>
                  <a:pt x="1175273" y="36592"/>
                </a:lnTo>
                <a:lnTo>
                  <a:pt x="1248407" y="73183"/>
                </a:lnTo>
                <a:lnTo>
                  <a:pt x="1248407" y="48789"/>
                </a:lnTo>
                <a:lnTo>
                  <a:pt x="1236218" y="48789"/>
                </a:lnTo>
                <a:lnTo>
                  <a:pt x="1236218" y="24395"/>
                </a:lnTo>
                <a:lnTo>
                  <a:pt x="1248407" y="24395"/>
                </a:lnTo>
                <a:lnTo>
                  <a:pt x="1248407" y="0"/>
                </a:lnTo>
                <a:close/>
              </a:path>
              <a:path w="1383029" h="3672840">
                <a:moveTo>
                  <a:pt x="1248407" y="24395"/>
                </a:moveTo>
                <a:lnTo>
                  <a:pt x="1236218" y="24395"/>
                </a:lnTo>
                <a:lnTo>
                  <a:pt x="1236218" y="48789"/>
                </a:lnTo>
                <a:lnTo>
                  <a:pt x="1248407" y="48789"/>
                </a:lnTo>
                <a:lnTo>
                  <a:pt x="1248407" y="24395"/>
                </a:lnTo>
                <a:close/>
              </a:path>
              <a:path w="1383029" h="3672840">
                <a:moveTo>
                  <a:pt x="1382488" y="24395"/>
                </a:moveTo>
                <a:lnTo>
                  <a:pt x="1248407" y="24395"/>
                </a:lnTo>
                <a:lnTo>
                  <a:pt x="1248407" y="48789"/>
                </a:lnTo>
                <a:lnTo>
                  <a:pt x="1358111" y="48789"/>
                </a:lnTo>
                <a:lnTo>
                  <a:pt x="1358111" y="36592"/>
                </a:lnTo>
                <a:lnTo>
                  <a:pt x="1382488" y="36592"/>
                </a:lnTo>
                <a:lnTo>
                  <a:pt x="1382488" y="24395"/>
                </a:lnTo>
                <a:close/>
              </a:path>
              <a:path w="1383029" h="3672840">
                <a:moveTo>
                  <a:pt x="1382488" y="36592"/>
                </a:moveTo>
                <a:lnTo>
                  <a:pt x="1358111" y="36592"/>
                </a:lnTo>
                <a:lnTo>
                  <a:pt x="1370299" y="48789"/>
                </a:lnTo>
                <a:lnTo>
                  <a:pt x="1382488" y="48789"/>
                </a:lnTo>
                <a:lnTo>
                  <a:pt x="1382488" y="36592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74593" y="1904637"/>
            <a:ext cx="1954530" cy="1576070"/>
          </a:xfrm>
          <a:custGeom>
            <a:avLst/>
            <a:gdLst/>
            <a:ahLst/>
            <a:cxnLst/>
            <a:rect l="l" t="t" r="r" b="b"/>
            <a:pathLst>
              <a:path w="1954529" h="1576070">
                <a:moveTo>
                  <a:pt x="1819870" y="1502479"/>
                </a:moveTo>
                <a:lnTo>
                  <a:pt x="1746736" y="1539072"/>
                </a:lnTo>
                <a:lnTo>
                  <a:pt x="1819870" y="1575663"/>
                </a:lnTo>
                <a:lnTo>
                  <a:pt x="1819870" y="1551269"/>
                </a:lnTo>
                <a:lnTo>
                  <a:pt x="1807681" y="1551269"/>
                </a:lnTo>
                <a:lnTo>
                  <a:pt x="1807681" y="1526875"/>
                </a:lnTo>
                <a:lnTo>
                  <a:pt x="1819870" y="1526875"/>
                </a:lnTo>
                <a:lnTo>
                  <a:pt x="1819870" y="1502479"/>
                </a:lnTo>
                <a:close/>
              </a:path>
              <a:path w="1954529" h="1576070">
                <a:moveTo>
                  <a:pt x="1819870" y="1526875"/>
                </a:moveTo>
                <a:lnTo>
                  <a:pt x="1807681" y="1526875"/>
                </a:lnTo>
                <a:lnTo>
                  <a:pt x="1807681" y="1551269"/>
                </a:lnTo>
                <a:lnTo>
                  <a:pt x="1819870" y="1551269"/>
                </a:lnTo>
                <a:lnTo>
                  <a:pt x="1819870" y="1526875"/>
                </a:lnTo>
                <a:close/>
              </a:path>
              <a:path w="1954529" h="1576070">
                <a:moveTo>
                  <a:pt x="1929570" y="1526875"/>
                </a:moveTo>
                <a:lnTo>
                  <a:pt x="1819870" y="1526875"/>
                </a:lnTo>
                <a:lnTo>
                  <a:pt x="1819870" y="1551269"/>
                </a:lnTo>
                <a:lnTo>
                  <a:pt x="1953948" y="1551269"/>
                </a:lnTo>
                <a:lnTo>
                  <a:pt x="1953948" y="1539072"/>
                </a:lnTo>
                <a:lnTo>
                  <a:pt x="1929570" y="1539072"/>
                </a:lnTo>
                <a:lnTo>
                  <a:pt x="1929570" y="1526875"/>
                </a:lnTo>
                <a:close/>
              </a:path>
              <a:path w="1954529" h="1576070">
                <a:moveTo>
                  <a:pt x="1929570" y="12197"/>
                </a:moveTo>
                <a:lnTo>
                  <a:pt x="1929570" y="1539072"/>
                </a:lnTo>
                <a:lnTo>
                  <a:pt x="1941758" y="1526875"/>
                </a:lnTo>
                <a:lnTo>
                  <a:pt x="1953948" y="1526875"/>
                </a:lnTo>
                <a:lnTo>
                  <a:pt x="1953948" y="24394"/>
                </a:lnTo>
                <a:lnTo>
                  <a:pt x="1941758" y="24394"/>
                </a:lnTo>
                <a:lnTo>
                  <a:pt x="1929570" y="12197"/>
                </a:lnTo>
                <a:close/>
              </a:path>
              <a:path w="1954529" h="1576070">
                <a:moveTo>
                  <a:pt x="1953948" y="1526875"/>
                </a:moveTo>
                <a:lnTo>
                  <a:pt x="1941758" y="1526875"/>
                </a:lnTo>
                <a:lnTo>
                  <a:pt x="1929570" y="1539072"/>
                </a:lnTo>
                <a:lnTo>
                  <a:pt x="1953948" y="1539072"/>
                </a:lnTo>
                <a:lnTo>
                  <a:pt x="1953948" y="1526875"/>
                </a:lnTo>
                <a:close/>
              </a:path>
              <a:path w="1954529" h="1576070">
                <a:moveTo>
                  <a:pt x="1953948" y="0"/>
                </a:moveTo>
                <a:lnTo>
                  <a:pt x="0" y="0"/>
                </a:lnTo>
                <a:lnTo>
                  <a:pt x="0" y="24394"/>
                </a:lnTo>
                <a:lnTo>
                  <a:pt x="1929570" y="24394"/>
                </a:lnTo>
                <a:lnTo>
                  <a:pt x="1929570" y="12197"/>
                </a:lnTo>
                <a:lnTo>
                  <a:pt x="1953948" y="12197"/>
                </a:lnTo>
                <a:lnTo>
                  <a:pt x="1953948" y="0"/>
                </a:lnTo>
                <a:close/>
              </a:path>
              <a:path w="1954529" h="1576070">
                <a:moveTo>
                  <a:pt x="1953948" y="12197"/>
                </a:moveTo>
                <a:lnTo>
                  <a:pt x="1929570" y="12197"/>
                </a:lnTo>
                <a:lnTo>
                  <a:pt x="1941758" y="24394"/>
                </a:lnTo>
                <a:lnTo>
                  <a:pt x="1953948" y="24394"/>
                </a:lnTo>
                <a:lnTo>
                  <a:pt x="1953948" y="12197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291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Context</a:t>
            </a:r>
            <a:r>
              <a:rPr spc="-45" dirty="0"/>
              <a:t> </a:t>
            </a:r>
            <a:r>
              <a:rPr spc="220" dirty="0"/>
              <a:t>Limitations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63431" y="2219824"/>
            <a:ext cx="6354445" cy="1007110"/>
          </a:xfrm>
          <a:custGeom>
            <a:avLst/>
            <a:gdLst/>
            <a:ahLst/>
            <a:cxnLst/>
            <a:rect l="l" t="t" r="r" b="b"/>
            <a:pathLst>
              <a:path w="6354445" h="1007110">
                <a:moveTo>
                  <a:pt x="6186133" y="0"/>
                </a:moveTo>
                <a:lnTo>
                  <a:pt x="167706" y="0"/>
                </a:lnTo>
                <a:lnTo>
                  <a:pt x="123123" y="5994"/>
                </a:lnTo>
                <a:lnTo>
                  <a:pt x="83061" y="22912"/>
                </a:lnTo>
                <a:lnTo>
                  <a:pt x="49120" y="49153"/>
                </a:lnTo>
                <a:lnTo>
                  <a:pt x="22896" y="83117"/>
                </a:lnTo>
                <a:lnTo>
                  <a:pt x="5990" y="123206"/>
                </a:lnTo>
                <a:lnTo>
                  <a:pt x="0" y="167819"/>
                </a:lnTo>
                <a:lnTo>
                  <a:pt x="0" y="839076"/>
                </a:lnTo>
                <a:lnTo>
                  <a:pt x="5990" y="883689"/>
                </a:lnTo>
                <a:lnTo>
                  <a:pt x="22896" y="923777"/>
                </a:lnTo>
                <a:lnTo>
                  <a:pt x="49120" y="957742"/>
                </a:lnTo>
                <a:lnTo>
                  <a:pt x="83061" y="983983"/>
                </a:lnTo>
                <a:lnTo>
                  <a:pt x="123123" y="1000900"/>
                </a:lnTo>
                <a:lnTo>
                  <a:pt x="167706" y="1006895"/>
                </a:lnTo>
                <a:lnTo>
                  <a:pt x="6186133" y="1006895"/>
                </a:lnTo>
                <a:lnTo>
                  <a:pt x="6230715" y="1000900"/>
                </a:lnTo>
                <a:lnTo>
                  <a:pt x="6270776" y="983983"/>
                </a:lnTo>
                <a:lnTo>
                  <a:pt x="6304717" y="957742"/>
                </a:lnTo>
                <a:lnTo>
                  <a:pt x="6330941" y="923777"/>
                </a:lnTo>
                <a:lnTo>
                  <a:pt x="6347847" y="883689"/>
                </a:lnTo>
                <a:lnTo>
                  <a:pt x="6353837" y="839076"/>
                </a:lnTo>
                <a:lnTo>
                  <a:pt x="6353837" y="167819"/>
                </a:lnTo>
                <a:lnTo>
                  <a:pt x="6347847" y="123206"/>
                </a:lnTo>
                <a:lnTo>
                  <a:pt x="6330941" y="83117"/>
                </a:lnTo>
                <a:lnTo>
                  <a:pt x="6304717" y="49153"/>
                </a:lnTo>
                <a:lnTo>
                  <a:pt x="6270776" y="22912"/>
                </a:lnTo>
                <a:lnTo>
                  <a:pt x="6230715" y="5994"/>
                </a:lnTo>
                <a:lnTo>
                  <a:pt x="6186133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3431" y="2219824"/>
            <a:ext cx="6354445" cy="1007110"/>
          </a:xfrm>
          <a:custGeom>
            <a:avLst/>
            <a:gdLst/>
            <a:ahLst/>
            <a:cxnLst/>
            <a:rect l="l" t="t" r="r" b="b"/>
            <a:pathLst>
              <a:path w="6354445" h="1007110">
                <a:moveTo>
                  <a:pt x="0" y="167819"/>
                </a:moveTo>
                <a:lnTo>
                  <a:pt x="5990" y="123206"/>
                </a:lnTo>
                <a:lnTo>
                  <a:pt x="22896" y="83117"/>
                </a:lnTo>
                <a:lnTo>
                  <a:pt x="49119" y="49153"/>
                </a:lnTo>
                <a:lnTo>
                  <a:pt x="83061" y="22912"/>
                </a:lnTo>
                <a:lnTo>
                  <a:pt x="123122" y="5994"/>
                </a:lnTo>
                <a:lnTo>
                  <a:pt x="167705" y="0"/>
                </a:lnTo>
                <a:lnTo>
                  <a:pt x="6186132" y="0"/>
                </a:lnTo>
                <a:lnTo>
                  <a:pt x="6230715" y="5994"/>
                </a:lnTo>
                <a:lnTo>
                  <a:pt x="6270776" y="22912"/>
                </a:lnTo>
                <a:lnTo>
                  <a:pt x="6304718" y="49153"/>
                </a:lnTo>
                <a:lnTo>
                  <a:pt x="6330941" y="83117"/>
                </a:lnTo>
                <a:lnTo>
                  <a:pt x="6347847" y="123206"/>
                </a:lnTo>
                <a:lnTo>
                  <a:pt x="6353838" y="167819"/>
                </a:lnTo>
                <a:lnTo>
                  <a:pt x="6353838" y="839076"/>
                </a:lnTo>
                <a:lnTo>
                  <a:pt x="6347847" y="883689"/>
                </a:lnTo>
                <a:lnTo>
                  <a:pt x="6330941" y="923777"/>
                </a:lnTo>
                <a:lnTo>
                  <a:pt x="6304718" y="957742"/>
                </a:lnTo>
                <a:lnTo>
                  <a:pt x="6270776" y="983983"/>
                </a:lnTo>
                <a:lnTo>
                  <a:pt x="6230715" y="1000900"/>
                </a:lnTo>
                <a:lnTo>
                  <a:pt x="6186132" y="1006895"/>
                </a:lnTo>
                <a:lnTo>
                  <a:pt x="167705" y="1006895"/>
                </a:lnTo>
                <a:lnTo>
                  <a:pt x="123122" y="1000900"/>
                </a:lnTo>
                <a:lnTo>
                  <a:pt x="83061" y="983983"/>
                </a:lnTo>
                <a:lnTo>
                  <a:pt x="49119" y="957742"/>
                </a:lnTo>
                <a:lnTo>
                  <a:pt x="22896" y="923777"/>
                </a:lnTo>
                <a:lnTo>
                  <a:pt x="5990" y="883689"/>
                </a:lnTo>
                <a:lnTo>
                  <a:pt x="0" y="839076"/>
                </a:lnTo>
                <a:lnTo>
                  <a:pt x="0" y="167819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2048" y="2595242"/>
            <a:ext cx="5474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500" b="1" spc="9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1500" b="1" spc="-2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optimized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frequency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changes!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3941" y="3390766"/>
            <a:ext cx="5133340" cy="594360"/>
          </a:xfrm>
          <a:custGeom>
            <a:avLst/>
            <a:gdLst/>
            <a:ahLst/>
            <a:cxnLst/>
            <a:rect l="l" t="t" r="r" b="b"/>
            <a:pathLst>
              <a:path w="5133340" h="594360">
                <a:moveTo>
                  <a:pt x="5033887" y="0"/>
                </a:moveTo>
                <a:lnTo>
                  <a:pt x="98929" y="0"/>
                </a:lnTo>
                <a:lnTo>
                  <a:pt x="60421" y="7779"/>
                </a:lnTo>
                <a:lnTo>
                  <a:pt x="28975" y="28995"/>
                </a:lnTo>
                <a:lnTo>
                  <a:pt x="7774" y="60461"/>
                </a:lnTo>
                <a:lnTo>
                  <a:pt x="0" y="98995"/>
                </a:lnTo>
                <a:lnTo>
                  <a:pt x="0" y="494958"/>
                </a:lnTo>
                <a:lnTo>
                  <a:pt x="7774" y="533492"/>
                </a:lnTo>
                <a:lnTo>
                  <a:pt x="28975" y="564959"/>
                </a:lnTo>
                <a:lnTo>
                  <a:pt x="60421" y="586175"/>
                </a:lnTo>
                <a:lnTo>
                  <a:pt x="98929" y="593954"/>
                </a:lnTo>
                <a:lnTo>
                  <a:pt x="5033887" y="593954"/>
                </a:lnTo>
                <a:lnTo>
                  <a:pt x="5072395" y="586175"/>
                </a:lnTo>
                <a:lnTo>
                  <a:pt x="5103840" y="564959"/>
                </a:lnTo>
                <a:lnTo>
                  <a:pt x="5125042" y="533492"/>
                </a:lnTo>
                <a:lnTo>
                  <a:pt x="5132816" y="494958"/>
                </a:lnTo>
                <a:lnTo>
                  <a:pt x="5132816" y="98995"/>
                </a:lnTo>
                <a:lnTo>
                  <a:pt x="5125042" y="60461"/>
                </a:lnTo>
                <a:lnTo>
                  <a:pt x="5103840" y="28995"/>
                </a:lnTo>
                <a:lnTo>
                  <a:pt x="5072395" y="7779"/>
                </a:lnTo>
                <a:lnTo>
                  <a:pt x="5033887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3941" y="3390766"/>
            <a:ext cx="5133340" cy="594360"/>
          </a:xfrm>
          <a:custGeom>
            <a:avLst/>
            <a:gdLst/>
            <a:ahLst/>
            <a:cxnLst/>
            <a:rect l="l" t="t" r="r" b="b"/>
            <a:pathLst>
              <a:path w="5133340" h="594360">
                <a:moveTo>
                  <a:pt x="0" y="98996"/>
                </a:moveTo>
                <a:lnTo>
                  <a:pt x="7774" y="60462"/>
                </a:lnTo>
                <a:lnTo>
                  <a:pt x="28975" y="28995"/>
                </a:lnTo>
                <a:lnTo>
                  <a:pt x="60421" y="7779"/>
                </a:lnTo>
                <a:lnTo>
                  <a:pt x="98929" y="0"/>
                </a:lnTo>
                <a:lnTo>
                  <a:pt x="5033887" y="0"/>
                </a:lnTo>
                <a:lnTo>
                  <a:pt x="5072395" y="7779"/>
                </a:lnTo>
                <a:lnTo>
                  <a:pt x="5103840" y="28995"/>
                </a:lnTo>
                <a:lnTo>
                  <a:pt x="5125042" y="60462"/>
                </a:lnTo>
                <a:lnTo>
                  <a:pt x="5132816" y="98996"/>
                </a:lnTo>
                <a:lnTo>
                  <a:pt x="5132816" y="494959"/>
                </a:lnTo>
                <a:lnTo>
                  <a:pt x="5125042" y="533493"/>
                </a:lnTo>
                <a:lnTo>
                  <a:pt x="5103840" y="564960"/>
                </a:lnTo>
                <a:lnTo>
                  <a:pt x="5072395" y="586176"/>
                </a:lnTo>
                <a:lnTo>
                  <a:pt x="5033887" y="593955"/>
                </a:lnTo>
                <a:lnTo>
                  <a:pt x="98929" y="593955"/>
                </a:lnTo>
                <a:lnTo>
                  <a:pt x="60421" y="586176"/>
                </a:lnTo>
                <a:lnTo>
                  <a:pt x="28975" y="564960"/>
                </a:lnTo>
                <a:lnTo>
                  <a:pt x="7774" y="533493"/>
                </a:lnTo>
                <a:lnTo>
                  <a:pt x="0" y="494959"/>
                </a:lnTo>
                <a:lnTo>
                  <a:pt x="0" y="98996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2950" y="3561458"/>
            <a:ext cx="35509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We’ll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that,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3431" y="4414630"/>
            <a:ext cx="6354445" cy="1007110"/>
          </a:xfrm>
          <a:custGeom>
            <a:avLst/>
            <a:gdLst/>
            <a:ahLst/>
            <a:cxnLst/>
            <a:rect l="l" t="t" r="r" b="b"/>
            <a:pathLst>
              <a:path w="6354445" h="1007110">
                <a:moveTo>
                  <a:pt x="6186133" y="0"/>
                </a:moveTo>
                <a:lnTo>
                  <a:pt x="167706" y="0"/>
                </a:lnTo>
                <a:lnTo>
                  <a:pt x="123123" y="5994"/>
                </a:lnTo>
                <a:lnTo>
                  <a:pt x="83061" y="22912"/>
                </a:lnTo>
                <a:lnTo>
                  <a:pt x="49120" y="49152"/>
                </a:lnTo>
                <a:lnTo>
                  <a:pt x="22896" y="83117"/>
                </a:lnTo>
                <a:lnTo>
                  <a:pt x="5990" y="123205"/>
                </a:lnTo>
                <a:lnTo>
                  <a:pt x="0" y="167819"/>
                </a:lnTo>
                <a:lnTo>
                  <a:pt x="0" y="839075"/>
                </a:lnTo>
                <a:lnTo>
                  <a:pt x="5990" y="883688"/>
                </a:lnTo>
                <a:lnTo>
                  <a:pt x="22896" y="923777"/>
                </a:lnTo>
                <a:lnTo>
                  <a:pt x="49120" y="957741"/>
                </a:lnTo>
                <a:lnTo>
                  <a:pt x="83061" y="983982"/>
                </a:lnTo>
                <a:lnTo>
                  <a:pt x="123123" y="1000900"/>
                </a:lnTo>
                <a:lnTo>
                  <a:pt x="167706" y="1006895"/>
                </a:lnTo>
                <a:lnTo>
                  <a:pt x="6186133" y="1006895"/>
                </a:lnTo>
                <a:lnTo>
                  <a:pt x="6230715" y="1000900"/>
                </a:lnTo>
                <a:lnTo>
                  <a:pt x="6270776" y="983982"/>
                </a:lnTo>
                <a:lnTo>
                  <a:pt x="6304717" y="957741"/>
                </a:lnTo>
                <a:lnTo>
                  <a:pt x="6330941" y="923777"/>
                </a:lnTo>
                <a:lnTo>
                  <a:pt x="6347847" y="883688"/>
                </a:lnTo>
                <a:lnTo>
                  <a:pt x="6353837" y="839075"/>
                </a:lnTo>
                <a:lnTo>
                  <a:pt x="6353837" y="167819"/>
                </a:lnTo>
                <a:lnTo>
                  <a:pt x="6347847" y="123205"/>
                </a:lnTo>
                <a:lnTo>
                  <a:pt x="6330941" y="83117"/>
                </a:lnTo>
                <a:lnTo>
                  <a:pt x="6304717" y="49152"/>
                </a:lnTo>
                <a:lnTo>
                  <a:pt x="6270776" y="22912"/>
                </a:lnTo>
                <a:lnTo>
                  <a:pt x="6230715" y="5994"/>
                </a:lnTo>
                <a:lnTo>
                  <a:pt x="6186133" y="0"/>
                </a:lnTo>
                <a:close/>
              </a:path>
            </a:pathLst>
          </a:custGeom>
          <a:solidFill>
            <a:srgbClr val="5217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3431" y="4414630"/>
            <a:ext cx="6354445" cy="1007110"/>
          </a:xfrm>
          <a:custGeom>
            <a:avLst/>
            <a:gdLst/>
            <a:ahLst/>
            <a:cxnLst/>
            <a:rect l="l" t="t" r="r" b="b"/>
            <a:pathLst>
              <a:path w="6354445" h="1007110">
                <a:moveTo>
                  <a:pt x="0" y="167819"/>
                </a:moveTo>
                <a:lnTo>
                  <a:pt x="5990" y="123206"/>
                </a:lnTo>
                <a:lnTo>
                  <a:pt x="22896" y="83117"/>
                </a:lnTo>
                <a:lnTo>
                  <a:pt x="49119" y="49153"/>
                </a:lnTo>
                <a:lnTo>
                  <a:pt x="83061" y="22912"/>
                </a:lnTo>
                <a:lnTo>
                  <a:pt x="123122" y="5994"/>
                </a:lnTo>
                <a:lnTo>
                  <a:pt x="167705" y="0"/>
                </a:lnTo>
                <a:lnTo>
                  <a:pt x="6186132" y="0"/>
                </a:lnTo>
                <a:lnTo>
                  <a:pt x="6230715" y="5994"/>
                </a:lnTo>
                <a:lnTo>
                  <a:pt x="6270776" y="22912"/>
                </a:lnTo>
                <a:lnTo>
                  <a:pt x="6304718" y="49153"/>
                </a:lnTo>
                <a:lnTo>
                  <a:pt x="6330941" y="83117"/>
                </a:lnTo>
                <a:lnTo>
                  <a:pt x="6347847" y="123206"/>
                </a:lnTo>
                <a:lnTo>
                  <a:pt x="6353838" y="167819"/>
                </a:lnTo>
                <a:lnTo>
                  <a:pt x="6353838" y="839076"/>
                </a:lnTo>
                <a:lnTo>
                  <a:pt x="6347847" y="883689"/>
                </a:lnTo>
                <a:lnTo>
                  <a:pt x="6330941" y="923777"/>
                </a:lnTo>
                <a:lnTo>
                  <a:pt x="6304718" y="957742"/>
                </a:lnTo>
                <a:lnTo>
                  <a:pt x="6270776" y="983983"/>
                </a:lnTo>
                <a:lnTo>
                  <a:pt x="6230715" y="1000900"/>
                </a:lnTo>
                <a:lnTo>
                  <a:pt x="6186132" y="1006895"/>
                </a:lnTo>
                <a:lnTo>
                  <a:pt x="167705" y="1006895"/>
                </a:lnTo>
                <a:lnTo>
                  <a:pt x="123122" y="1000900"/>
                </a:lnTo>
                <a:lnTo>
                  <a:pt x="83061" y="983983"/>
                </a:lnTo>
                <a:lnTo>
                  <a:pt x="49119" y="957742"/>
                </a:lnTo>
                <a:lnTo>
                  <a:pt x="22896" y="923777"/>
                </a:lnTo>
                <a:lnTo>
                  <a:pt x="5990" y="883689"/>
                </a:lnTo>
                <a:lnTo>
                  <a:pt x="0" y="839076"/>
                </a:lnTo>
                <a:lnTo>
                  <a:pt x="0" y="167819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3941" y="5585570"/>
            <a:ext cx="5133340" cy="594360"/>
          </a:xfrm>
          <a:custGeom>
            <a:avLst/>
            <a:gdLst/>
            <a:ahLst/>
            <a:cxnLst/>
            <a:rect l="l" t="t" r="r" b="b"/>
            <a:pathLst>
              <a:path w="5133340" h="594360">
                <a:moveTo>
                  <a:pt x="5033887" y="0"/>
                </a:moveTo>
                <a:lnTo>
                  <a:pt x="98929" y="0"/>
                </a:lnTo>
                <a:lnTo>
                  <a:pt x="60421" y="7779"/>
                </a:lnTo>
                <a:lnTo>
                  <a:pt x="28975" y="28995"/>
                </a:lnTo>
                <a:lnTo>
                  <a:pt x="7774" y="60462"/>
                </a:lnTo>
                <a:lnTo>
                  <a:pt x="0" y="98996"/>
                </a:lnTo>
                <a:lnTo>
                  <a:pt x="0" y="494959"/>
                </a:lnTo>
                <a:lnTo>
                  <a:pt x="7774" y="533493"/>
                </a:lnTo>
                <a:lnTo>
                  <a:pt x="28975" y="564960"/>
                </a:lnTo>
                <a:lnTo>
                  <a:pt x="60421" y="586176"/>
                </a:lnTo>
                <a:lnTo>
                  <a:pt x="98929" y="593956"/>
                </a:lnTo>
                <a:lnTo>
                  <a:pt x="5033887" y="593956"/>
                </a:lnTo>
                <a:lnTo>
                  <a:pt x="5072395" y="586176"/>
                </a:lnTo>
                <a:lnTo>
                  <a:pt x="5103840" y="564960"/>
                </a:lnTo>
                <a:lnTo>
                  <a:pt x="5125042" y="533493"/>
                </a:lnTo>
                <a:lnTo>
                  <a:pt x="5132816" y="494959"/>
                </a:lnTo>
                <a:lnTo>
                  <a:pt x="5132816" y="98996"/>
                </a:lnTo>
                <a:lnTo>
                  <a:pt x="5125042" y="60462"/>
                </a:lnTo>
                <a:lnTo>
                  <a:pt x="5103840" y="28995"/>
                </a:lnTo>
                <a:lnTo>
                  <a:pt x="5072395" y="7779"/>
                </a:lnTo>
                <a:lnTo>
                  <a:pt x="5033887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3941" y="5585570"/>
            <a:ext cx="5133340" cy="594360"/>
          </a:xfrm>
          <a:custGeom>
            <a:avLst/>
            <a:gdLst/>
            <a:ahLst/>
            <a:cxnLst/>
            <a:rect l="l" t="t" r="r" b="b"/>
            <a:pathLst>
              <a:path w="5133340" h="594360">
                <a:moveTo>
                  <a:pt x="0" y="98996"/>
                </a:moveTo>
                <a:lnTo>
                  <a:pt x="7774" y="60462"/>
                </a:lnTo>
                <a:lnTo>
                  <a:pt x="28975" y="28995"/>
                </a:lnTo>
                <a:lnTo>
                  <a:pt x="60421" y="7779"/>
                </a:lnTo>
                <a:lnTo>
                  <a:pt x="98929" y="0"/>
                </a:lnTo>
                <a:lnTo>
                  <a:pt x="5033887" y="0"/>
                </a:lnTo>
                <a:lnTo>
                  <a:pt x="5072395" y="7779"/>
                </a:lnTo>
                <a:lnTo>
                  <a:pt x="5103840" y="28995"/>
                </a:lnTo>
                <a:lnTo>
                  <a:pt x="5125042" y="60462"/>
                </a:lnTo>
                <a:lnTo>
                  <a:pt x="5132816" y="98996"/>
                </a:lnTo>
                <a:lnTo>
                  <a:pt x="5132816" y="494959"/>
                </a:lnTo>
                <a:lnTo>
                  <a:pt x="5125042" y="533493"/>
                </a:lnTo>
                <a:lnTo>
                  <a:pt x="5103840" y="564960"/>
                </a:lnTo>
                <a:lnTo>
                  <a:pt x="5072395" y="586176"/>
                </a:lnTo>
                <a:lnTo>
                  <a:pt x="5033887" y="593955"/>
                </a:lnTo>
                <a:lnTo>
                  <a:pt x="98929" y="593955"/>
                </a:lnTo>
                <a:lnTo>
                  <a:pt x="60421" y="586176"/>
                </a:lnTo>
                <a:lnTo>
                  <a:pt x="28975" y="564960"/>
                </a:lnTo>
                <a:lnTo>
                  <a:pt x="7774" y="533493"/>
                </a:lnTo>
                <a:lnTo>
                  <a:pt x="0" y="494959"/>
                </a:lnTo>
                <a:lnTo>
                  <a:pt x="0" y="98996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09732" y="4673978"/>
            <a:ext cx="5857875" cy="144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500" b="1" spc="20" dirty="0">
                <a:solidFill>
                  <a:srgbClr val="FFFFFF"/>
                </a:solidFill>
                <a:latin typeface="Century Gothic"/>
                <a:cs typeface="Century Gothic"/>
              </a:rPr>
              <a:t>shouldn’t </a:t>
            </a:r>
            <a:r>
              <a:rPr sz="1500" b="1" spc="-95" dirty="0">
                <a:solidFill>
                  <a:srgbClr val="FFFFFF"/>
                </a:solidFill>
                <a:latin typeface="Century Gothic"/>
                <a:cs typeface="Century Gothic"/>
              </a:rPr>
              <a:t>be </a:t>
            </a:r>
            <a:r>
              <a:rPr sz="15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used </a:t>
            </a:r>
            <a:r>
              <a:rPr sz="15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5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replace </a:t>
            </a:r>
            <a:r>
              <a:rPr sz="1500" b="1" spc="135" dirty="0">
                <a:solidFill>
                  <a:srgbClr val="FFFFFF"/>
                </a:solidFill>
                <a:latin typeface="Century Gothic"/>
                <a:cs typeface="Century Gothic"/>
              </a:rPr>
              <a:t>ALL</a:t>
            </a:r>
            <a:r>
              <a:rPr sz="15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component  communications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props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547370" marR="538480" algn="ctr">
              <a:lnSpc>
                <a:spcPct val="100000"/>
              </a:lnSpc>
              <a:spcBef>
                <a:spcPts val="17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Component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configurable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props</a:t>
            </a:r>
            <a:r>
              <a:rPr sz="15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short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“prop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chains”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might not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5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replacement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33624" y="2960857"/>
            <a:ext cx="414020" cy="582295"/>
          </a:xfrm>
          <a:custGeom>
            <a:avLst/>
            <a:gdLst/>
            <a:ahLst/>
            <a:cxnLst/>
            <a:rect l="l" t="t" r="r" b="b"/>
            <a:pathLst>
              <a:path w="414020" h="582295">
                <a:moveTo>
                  <a:pt x="310088" y="0"/>
                </a:moveTo>
                <a:lnTo>
                  <a:pt x="103362" y="0"/>
                </a:lnTo>
                <a:lnTo>
                  <a:pt x="103362" y="375292"/>
                </a:lnTo>
                <a:lnTo>
                  <a:pt x="0" y="375292"/>
                </a:lnTo>
                <a:lnTo>
                  <a:pt x="206725" y="582157"/>
                </a:lnTo>
                <a:lnTo>
                  <a:pt x="413451" y="375292"/>
                </a:lnTo>
                <a:lnTo>
                  <a:pt x="310088" y="375292"/>
                </a:lnTo>
                <a:lnTo>
                  <a:pt x="31008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3624" y="2960857"/>
            <a:ext cx="414020" cy="582295"/>
          </a:xfrm>
          <a:custGeom>
            <a:avLst/>
            <a:gdLst/>
            <a:ahLst/>
            <a:cxnLst/>
            <a:rect l="l" t="t" r="r" b="b"/>
            <a:pathLst>
              <a:path w="414020" h="582295">
                <a:moveTo>
                  <a:pt x="0" y="375291"/>
                </a:moveTo>
                <a:lnTo>
                  <a:pt x="103362" y="375291"/>
                </a:lnTo>
                <a:lnTo>
                  <a:pt x="103362" y="0"/>
                </a:lnTo>
                <a:lnTo>
                  <a:pt x="310088" y="0"/>
                </a:lnTo>
                <a:lnTo>
                  <a:pt x="310088" y="375291"/>
                </a:lnTo>
                <a:lnTo>
                  <a:pt x="413451" y="375291"/>
                </a:lnTo>
                <a:lnTo>
                  <a:pt x="206725" y="582157"/>
                </a:lnTo>
                <a:lnTo>
                  <a:pt x="0" y="375291"/>
                </a:lnTo>
                <a:close/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3624" y="5155182"/>
            <a:ext cx="414020" cy="582295"/>
          </a:xfrm>
          <a:custGeom>
            <a:avLst/>
            <a:gdLst/>
            <a:ahLst/>
            <a:cxnLst/>
            <a:rect l="l" t="t" r="r" b="b"/>
            <a:pathLst>
              <a:path w="414020" h="582295">
                <a:moveTo>
                  <a:pt x="310088" y="0"/>
                </a:moveTo>
                <a:lnTo>
                  <a:pt x="103362" y="0"/>
                </a:lnTo>
                <a:lnTo>
                  <a:pt x="103362" y="375292"/>
                </a:lnTo>
                <a:lnTo>
                  <a:pt x="0" y="375292"/>
                </a:lnTo>
                <a:lnTo>
                  <a:pt x="206725" y="582157"/>
                </a:lnTo>
                <a:lnTo>
                  <a:pt x="413451" y="375292"/>
                </a:lnTo>
                <a:lnTo>
                  <a:pt x="310088" y="375292"/>
                </a:lnTo>
                <a:lnTo>
                  <a:pt x="31008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3624" y="5155182"/>
            <a:ext cx="414020" cy="582295"/>
          </a:xfrm>
          <a:custGeom>
            <a:avLst/>
            <a:gdLst/>
            <a:ahLst/>
            <a:cxnLst/>
            <a:rect l="l" t="t" r="r" b="b"/>
            <a:pathLst>
              <a:path w="414020" h="582295">
                <a:moveTo>
                  <a:pt x="0" y="375291"/>
                </a:moveTo>
                <a:lnTo>
                  <a:pt x="103362" y="375291"/>
                </a:lnTo>
                <a:lnTo>
                  <a:pt x="103362" y="0"/>
                </a:lnTo>
                <a:lnTo>
                  <a:pt x="310088" y="0"/>
                </a:lnTo>
                <a:lnTo>
                  <a:pt x="310088" y="375291"/>
                </a:lnTo>
                <a:lnTo>
                  <a:pt x="413451" y="375291"/>
                </a:lnTo>
                <a:lnTo>
                  <a:pt x="206725" y="582157"/>
                </a:lnTo>
                <a:lnTo>
                  <a:pt x="0" y="375291"/>
                </a:lnTo>
                <a:close/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037" y="1206800"/>
            <a:ext cx="2200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Rules </a:t>
            </a:r>
            <a:r>
              <a:rPr spc="300" dirty="0"/>
              <a:t>of</a:t>
            </a:r>
            <a:r>
              <a:rPr spc="-185" dirty="0"/>
              <a:t> </a:t>
            </a:r>
            <a:r>
              <a:rPr spc="229" dirty="0"/>
              <a:t>Hooks</a:t>
            </a:r>
          </a:p>
        </p:txBody>
      </p:sp>
      <p:sp>
        <p:nvSpPr>
          <p:cNvPr id="3" name="object 3"/>
          <p:cNvSpPr/>
          <p:nvPr/>
        </p:nvSpPr>
        <p:spPr>
          <a:xfrm>
            <a:off x="1588452" y="2463912"/>
            <a:ext cx="3566160" cy="806450"/>
          </a:xfrm>
          <a:custGeom>
            <a:avLst/>
            <a:gdLst/>
            <a:ahLst/>
            <a:cxnLst/>
            <a:rect l="l" t="t" r="r" b="b"/>
            <a:pathLst>
              <a:path w="3566160" h="806450">
                <a:moveTo>
                  <a:pt x="3431857" y="0"/>
                </a:moveTo>
                <a:lnTo>
                  <a:pt x="134303" y="0"/>
                </a:lnTo>
                <a:lnTo>
                  <a:pt x="91853" y="6851"/>
                </a:lnTo>
                <a:lnTo>
                  <a:pt x="54985" y="25930"/>
                </a:lnTo>
                <a:lnTo>
                  <a:pt x="25912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7"/>
                </a:lnTo>
                <a:lnTo>
                  <a:pt x="6846" y="714446"/>
                </a:lnTo>
                <a:lnTo>
                  <a:pt x="25912" y="751338"/>
                </a:lnTo>
                <a:lnTo>
                  <a:pt x="54985" y="780431"/>
                </a:lnTo>
                <a:lnTo>
                  <a:pt x="91853" y="799510"/>
                </a:lnTo>
                <a:lnTo>
                  <a:pt x="134303" y="806362"/>
                </a:lnTo>
                <a:lnTo>
                  <a:pt x="3431857" y="806362"/>
                </a:lnTo>
                <a:lnTo>
                  <a:pt x="3474307" y="799510"/>
                </a:lnTo>
                <a:lnTo>
                  <a:pt x="3511175" y="780431"/>
                </a:lnTo>
                <a:lnTo>
                  <a:pt x="3540248" y="751338"/>
                </a:lnTo>
                <a:lnTo>
                  <a:pt x="3559314" y="714446"/>
                </a:lnTo>
                <a:lnTo>
                  <a:pt x="3566161" y="671967"/>
                </a:lnTo>
                <a:lnTo>
                  <a:pt x="3566161" y="134396"/>
                </a:lnTo>
                <a:lnTo>
                  <a:pt x="3559314" y="91916"/>
                </a:lnTo>
                <a:lnTo>
                  <a:pt x="3540248" y="55023"/>
                </a:lnTo>
                <a:lnTo>
                  <a:pt x="3511175" y="25930"/>
                </a:lnTo>
                <a:lnTo>
                  <a:pt x="3474307" y="6851"/>
                </a:lnTo>
                <a:lnTo>
                  <a:pt x="3431857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8452" y="2463912"/>
            <a:ext cx="3566160" cy="806450"/>
          </a:xfrm>
          <a:custGeom>
            <a:avLst/>
            <a:gdLst/>
            <a:ahLst/>
            <a:cxnLst/>
            <a:rect l="l" t="t" r="r" b="b"/>
            <a:pathLst>
              <a:path w="3566160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3431857" y="0"/>
                </a:lnTo>
                <a:lnTo>
                  <a:pt x="3474307" y="6851"/>
                </a:lnTo>
                <a:lnTo>
                  <a:pt x="3511175" y="25930"/>
                </a:lnTo>
                <a:lnTo>
                  <a:pt x="3540248" y="55023"/>
                </a:lnTo>
                <a:lnTo>
                  <a:pt x="3559314" y="91916"/>
                </a:lnTo>
                <a:lnTo>
                  <a:pt x="3566161" y="134395"/>
                </a:lnTo>
                <a:lnTo>
                  <a:pt x="3566161" y="671966"/>
                </a:lnTo>
                <a:lnTo>
                  <a:pt x="3559314" y="714445"/>
                </a:lnTo>
                <a:lnTo>
                  <a:pt x="3540248" y="751338"/>
                </a:lnTo>
                <a:lnTo>
                  <a:pt x="3511175" y="780430"/>
                </a:lnTo>
                <a:lnTo>
                  <a:pt x="3474307" y="799509"/>
                </a:lnTo>
                <a:lnTo>
                  <a:pt x="3431857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6"/>
                </a:lnTo>
                <a:lnTo>
                  <a:pt x="0" y="134395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8087" y="2622674"/>
            <a:ext cx="27851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3610" marR="5080" indent="-931544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call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Hooks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React  </a:t>
            </a:r>
            <a:r>
              <a:rPr sz="1500" b="1" spc="25" dirty="0">
                <a:solidFill>
                  <a:srgbClr val="FFFFFF"/>
                </a:solidFill>
                <a:latin typeface="Century Gothic"/>
                <a:cs typeface="Century Gothic"/>
              </a:rPr>
              <a:t>Functions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8452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1571623" y="0"/>
                </a:moveTo>
                <a:lnTo>
                  <a:pt x="134305" y="0"/>
                </a:lnTo>
                <a:lnTo>
                  <a:pt x="91854" y="6851"/>
                </a:lnTo>
                <a:lnTo>
                  <a:pt x="54986" y="25930"/>
                </a:lnTo>
                <a:lnTo>
                  <a:pt x="25913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5"/>
                </a:lnTo>
                <a:lnTo>
                  <a:pt x="6846" y="714445"/>
                </a:lnTo>
                <a:lnTo>
                  <a:pt x="25913" y="751338"/>
                </a:lnTo>
                <a:lnTo>
                  <a:pt x="54986" y="780430"/>
                </a:lnTo>
                <a:lnTo>
                  <a:pt x="91854" y="799509"/>
                </a:lnTo>
                <a:lnTo>
                  <a:pt x="134305" y="806361"/>
                </a:lnTo>
                <a:lnTo>
                  <a:pt x="1571623" y="806361"/>
                </a:lnTo>
                <a:lnTo>
                  <a:pt x="1614074" y="799509"/>
                </a:lnTo>
                <a:lnTo>
                  <a:pt x="1650941" y="780430"/>
                </a:lnTo>
                <a:lnTo>
                  <a:pt x="1680014" y="751338"/>
                </a:lnTo>
                <a:lnTo>
                  <a:pt x="1699080" y="714445"/>
                </a:lnTo>
                <a:lnTo>
                  <a:pt x="1705927" y="671965"/>
                </a:lnTo>
                <a:lnTo>
                  <a:pt x="1705927" y="134396"/>
                </a:lnTo>
                <a:lnTo>
                  <a:pt x="1699080" y="91916"/>
                </a:lnTo>
                <a:lnTo>
                  <a:pt x="1680014" y="55023"/>
                </a:lnTo>
                <a:lnTo>
                  <a:pt x="1650941" y="25930"/>
                </a:lnTo>
                <a:lnTo>
                  <a:pt x="1614074" y="6851"/>
                </a:lnTo>
                <a:lnTo>
                  <a:pt x="1571623" y="0"/>
                </a:lnTo>
                <a:close/>
              </a:path>
            </a:pathLst>
          </a:custGeom>
          <a:solidFill>
            <a:srgbClr val="ED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8452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1571622" y="0"/>
                </a:lnTo>
                <a:lnTo>
                  <a:pt x="1614073" y="6851"/>
                </a:lnTo>
                <a:lnTo>
                  <a:pt x="1650941" y="25930"/>
                </a:lnTo>
                <a:lnTo>
                  <a:pt x="1680014" y="55023"/>
                </a:lnTo>
                <a:lnTo>
                  <a:pt x="1699080" y="91916"/>
                </a:lnTo>
                <a:lnTo>
                  <a:pt x="1705927" y="134395"/>
                </a:lnTo>
                <a:lnTo>
                  <a:pt x="1705927" y="671965"/>
                </a:lnTo>
                <a:lnTo>
                  <a:pt x="1699080" y="714445"/>
                </a:lnTo>
                <a:lnTo>
                  <a:pt x="1680014" y="751338"/>
                </a:lnTo>
                <a:lnTo>
                  <a:pt x="1650941" y="780430"/>
                </a:lnTo>
                <a:lnTo>
                  <a:pt x="1614073" y="799509"/>
                </a:lnTo>
                <a:lnTo>
                  <a:pt x="1571622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5"/>
                </a:lnTo>
                <a:lnTo>
                  <a:pt x="0" y="134395"/>
                </a:lnTo>
                <a:close/>
              </a:path>
            </a:pathLst>
          </a:custGeom>
          <a:ln w="24391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6620" y="3698618"/>
            <a:ext cx="10668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React 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500" spc="-15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t 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Functions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48686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1571622" y="0"/>
                </a:moveTo>
                <a:lnTo>
                  <a:pt x="134303" y="0"/>
                </a:lnTo>
                <a:lnTo>
                  <a:pt x="91853" y="6851"/>
                </a:lnTo>
                <a:lnTo>
                  <a:pt x="54985" y="25930"/>
                </a:lnTo>
                <a:lnTo>
                  <a:pt x="25912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5"/>
                </a:lnTo>
                <a:lnTo>
                  <a:pt x="6846" y="714445"/>
                </a:lnTo>
                <a:lnTo>
                  <a:pt x="25912" y="751338"/>
                </a:lnTo>
                <a:lnTo>
                  <a:pt x="54985" y="780430"/>
                </a:lnTo>
                <a:lnTo>
                  <a:pt x="91853" y="799509"/>
                </a:lnTo>
                <a:lnTo>
                  <a:pt x="134303" y="806361"/>
                </a:lnTo>
                <a:lnTo>
                  <a:pt x="1571622" y="806361"/>
                </a:lnTo>
                <a:lnTo>
                  <a:pt x="1614073" y="799509"/>
                </a:lnTo>
                <a:lnTo>
                  <a:pt x="1650941" y="780430"/>
                </a:lnTo>
                <a:lnTo>
                  <a:pt x="1680014" y="751338"/>
                </a:lnTo>
                <a:lnTo>
                  <a:pt x="1699080" y="714445"/>
                </a:lnTo>
                <a:lnTo>
                  <a:pt x="1705927" y="671965"/>
                </a:lnTo>
                <a:lnTo>
                  <a:pt x="1705927" y="134396"/>
                </a:lnTo>
                <a:lnTo>
                  <a:pt x="1699080" y="91916"/>
                </a:lnTo>
                <a:lnTo>
                  <a:pt x="1680014" y="55023"/>
                </a:lnTo>
                <a:lnTo>
                  <a:pt x="1650941" y="25930"/>
                </a:lnTo>
                <a:lnTo>
                  <a:pt x="1614073" y="6851"/>
                </a:lnTo>
                <a:lnTo>
                  <a:pt x="1571622" y="0"/>
                </a:lnTo>
                <a:close/>
              </a:path>
            </a:pathLst>
          </a:custGeom>
          <a:solidFill>
            <a:srgbClr val="ED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8686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1571622" y="0"/>
                </a:lnTo>
                <a:lnTo>
                  <a:pt x="1614073" y="6851"/>
                </a:lnTo>
                <a:lnTo>
                  <a:pt x="1650941" y="25930"/>
                </a:lnTo>
                <a:lnTo>
                  <a:pt x="1680014" y="55023"/>
                </a:lnTo>
                <a:lnTo>
                  <a:pt x="1699080" y="91916"/>
                </a:lnTo>
                <a:lnTo>
                  <a:pt x="1705927" y="134395"/>
                </a:lnTo>
                <a:lnTo>
                  <a:pt x="1705927" y="671965"/>
                </a:lnTo>
                <a:lnTo>
                  <a:pt x="1699080" y="714445"/>
                </a:lnTo>
                <a:lnTo>
                  <a:pt x="1680014" y="751338"/>
                </a:lnTo>
                <a:lnTo>
                  <a:pt x="1650941" y="780430"/>
                </a:lnTo>
                <a:lnTo>
                  <a:pt x="1614073" y="799509"/>
                </a:lnTo>
                <a:lnTo>
                  <a:pt x="1571622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5"/>
                </a:lnTo>
                <a:lnTo>
                  <a:pt x="0" y="134395"/>
                </a:lnTo>
                <a:close/>
              </a:path>
            </a:pathLst>
          </a:custGeom>
          <a:ln w="24391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21262" y="3817490"/>
            <a:ext cx="1355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Custom</a:t>
            </a:r>
            <a:r>
              <a:rPr sz="1500" spc="-15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Hooks  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(covered</a:t>
            </a:r>
            <a:r>
              <a:rPr sz="1500" spc="-1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521751"/>
                </a:solidFill>
                <a:latin typeface="Verdana"/>
                <a:cs typeface="Verdana"/>
              </a:rPr>
              <a:t>later!)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6087" y="2463912"/>
            <a:ext cx="3566160" cy="806450"/>
          </a:xfrm>
          <a:custGeom>
            <a:avLst/>
            <a:gdLst/>
            <a:ahLst/>
            <a:cxnLst/>
            <a:rect l="l" t="t" r="r" b="b"/>
            <a:pathLst>
              <a:path w="3566159" h="806450">
                <a:moveTo>
                  <a:pt x="3431857" y="0"/>
                </a:moveTo>
                <a:lnTo>
                  <a:pt x="134305" y="0"/>
                </a:lnTo>
                <a:lnTo>
                  <a:pt x="91854" y="6851"/>
                </a:lnTo>
                <a:lnTo>
                  <a:pt x="54986" y="25930"/>
                </a:lnTo>
                <a:lnTo>
                  <a:pt x="25913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7"/>
                </a:lnTo>
                <a:lnTo>
                  <a:pt x="6846" y="714446"/>
                </a:lnTo>
                <a:lnTo>
                  <a:pt x="25913" y="751338"/>
                </a:lnTo>
                <a:lnTo>
                  <a:pt x="54986" y="780431"/>
                </a:lnTo>
                <a:lnTo>
                  <a:pt x="91854" y="799510"/>
                </a:lnTo>
                <a:lnTo>
                  <a:pt x="134305" y="806362"/>
                </a:lnTo>
                <a:lnTo>
                  <a:pt x="3431857" y="806362"/>
                </a:lnTo>
                <a:lnTo>
                  <a:pt x="3474308" y="799510"/>
                </a:lnTo>
                <a:lnTo>
                  <a:pt x="3511176" y="780431"/>
                </a:lnTo>
                <a:lnTo>
                  <a:pt x="3540249" y="751338"/>
                </a:lnTo>
                <a:lnTo>
                  <a:pt x="3559315" y="714446"/>
                </a:lnTo>
                <a:lnTo>
                  <a:pt x="3566162" y="671967"/>
                </a:lnTo>
                <a:lnTo>
                  <a:pt x="3566162" y="134396"/>
                </a:lnTo>
                <a:lnTo>
                  <a:pt x="3559315" y="91916"/>
                </a:lnTo>
                <a:lnTo>
                  <a:pt x="3540249" y="55023"/>
                </a:lnTo>
                <a:lnTo>
                  <a:pt x="3511176" y="25930"/>
                </a:lnTo>
                <a:lnTo>
                  <a:pt x="3474308" y="6851"/>
                </a:lnTo>
                <a:lnTo>
                  <a:pt x="3431857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6087" y="2463912"/>
            <a:ext cx="3566160" cy="806450"/>
          </a:xfrm>
          <a:custGeom>
            <a:avLst/>
            <a:gdLst/>
            <a:ahLst/>
            <a:cxnLst/>
            <a:rect l="l" t="t" r="r" b="b"/>
            <a:pathLst>
              <a:path w="3566159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3431857" y="0"/>
                </a:lnTo>
                <a:lnTo>
                  <a:pt x="3474307" y="6851"/>
                </a:lnTo>
                <a:lnTo>
                  <a:pt x="3511175" y="25930"/>
                </a:lnTo>
                <a:lnTo>
                  <a:pt x="3540248" y="55023"/>
                </a:lnTo>
                <a:lnTo>
                  <a:pt x="3559314" y="91916"/>
                </a:lnTo>
                <a:lnTo>
                  <a:pt x="3566161" y="134395"/>
                </a:lnTo>
                <a:lnTo>
                  <a:pt x="3566161" y="671966"/>
                </a:lnTo>
                <a:lnTo>
                  <a:pt x="3559314" y="714445"/>
                </a:lnTo>
                <a:lnTo>
                  <a:pt x="3540248" y="751338"/>
                </a:lnTo>
                <a:lnTo>
                  <a:pt x="3511175" y="780430"/>
                </a:lnTo>
                <a:lnTo>
                  <a:pt x="3474307" y="799509"/>
                </a:lnTo>
                <a:lnTo>
                  <a:pt x="3431857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6"/>
                </a:lnTo>
                <a:lnTo>
                  <a:pt x="0" y="134395"/>
                </a:lnTo>
                <a:close/>
              </a:path>
            </a:pathLst>
          </a:custGeom>
          <a:ln w="243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4982" y="2622674"/>
            <a:ext cx="29660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3965" marR="5080" indent="-12319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call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Hooks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Top  </a:t>
            </a:r>
            <a:r>
              <a:rPr sz="15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endParaRPr sz="15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6087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1571623" y="0"/>
                </a:moveTo>
                <a:lnTo>
                  <a:pt x="134305" y="0"/>
                </a:lnTo>
                <a:lnTo>
                  <a:pt x="91854" y="6851"/>
                </a:lnTo>
                <a:lnTo>
                  <a:pt x="54986" y="25930"/>
                </a:lnTo>
                <a:lnTo>
                  <a:pt x="25913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5"/>
                </a:lnTo>
                <a:lnTo>
                  <a:pt x="6846" y="714445"/>
                </a:lnTo>
                <a:lnTo>
                  <a:pt x="25913" y="751338"/>
                </a:lnTo>
                <a:lnTo>
                  <a:pt x="54986" y="780430"/>
                </a:lnTo>
                <a:lnTo>
                  <a:pt x="91854" y="799509"/>
                </a:lnTo>
                <a:lnTo>
                  <a:pt x="134305" y="806361"/>
                </a:lnTo>
                <a:lnTo>
                  <a:pt x="1571623" y="806361"/>
                </a:lnTo>
                <a:lnTo>
                  <a:pt x="1614074" y="799509"/>
                </a:lnTo>
                <a:lnTo>
                  <a:pt x="1650941" y="780430"/>
                </a:lnTo>
                <a:lnTo>
                  <a:pt x="1680014" y="751338"/>
                </a:lnTo>
                <a:lnTo>
                  <a:pt x="1699080" y="714445"/>
                </a:lnTo>
                <a:lnTo>
                  <a:pt x="1705927" y="671965"/>
                </a:lnTo>
                <a:lnTo>
                  <a:pt x="1705927" y="134396"/>
                </a:lnTo>
                <a:lnTo>
                  <a:pt x="1699080" y="91916"/>
                </a:lnTo>
                <a:lnTo>
                  <a:pt x="1680014" y="55023"/>
                </a:lnTo>
                <a:lnTo>
                  <a:pt x="1650941" y="25930"/>
                </a:lnTo>
                <a:lnTo>
                  <a:pt x="1614074" y="6851"/>
                </a:lnTo>
                <a:lnTo>
                  <a:pt x="1571623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6087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1571622" y="0"/>
                </a:lnTo>
                <a:lnTo>
                  <a:pt x="1614073" y="6851"/>
                </a:lnTo>
                <a:lnTo>
                  <a:pt x="1650941" y="25930"/>
                </a:lnTo>
                <a:lnTo>
                  <a:pt x="1680014" y="55023"/>
                </a:lnTo>
                <a:lnTo>
                  <a:pt x="1699080" y="91916"/>
                </a:lnTo>
                <a:lnTo>
                  <a:pt x="1705927" y="134395"/>
                </a:lnTo>
                <a:lnTo>
                  <a:pt x="1705927" y="671965"/>
                </a:lnTo>
                <a:lnTo>
                  <a:pt x="1699080" y="714445"/>
                </a:lnTo>
                <a:lnTo>
                  <a:pt x="1680014" y="751338"/>
                </a:lnTo>
                <a:lnTo>
                  <a:pt x="1650941" y="780430"/>
                </a:lnTo>
                <a:lnTo>
                  <a:pt x="1614073" y="799509"/>
                </a:lnTo>
                <a:lnTo>
                  <a:pt x="1571622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5"/>
                </a:lnTo>
                <a:lnTo>
                  <a:pt x="0" y="134395"/>
                </a:lnTo>
                <a:close/>
              </a:path>
            </a:pathLst>
          </a:custGeom>
          <a:ln w="24391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91892" y="3698618"/>
            <a:ext cx="1367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Don’t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call</a:t>
            </a:r>
            <a:r>
              <a:rPr sz="1500" spc="-1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them 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nested</a:t>
            </a:r>
            <a:endParaRPr sz="1500">
              <a:latin typeface="Verdana"/>
              <a:cs typeface="Verdana"/>
            </a:endParaRPr>
          </a:p>
          <a:p>
            <a:pPr marL="4445" algn="ctr">
              <a:lnSpc>
                <a:spcPct val="100000"/>
              </a:lnSpc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functions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86318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1571623" y="0"/>
                </a:moveTo>
                <a:lnTo>
                  <a:pt x="134305" y="0"/>
                </a:lnTo>
                <a:lnTo>
                  <a:pt x="91854" y="6851"/>
                </a:lnTo>
                <a:lnTo>
                  <a:pt x="54986" y="25930"/>
                </a:lnTo>
                <a:lnTo>
                  <a:pt x="25913" y="55023"/>
                </a:lnTo>
                <a:lnTo>
                  <a:pt x="6846" y="91916"/>
                </a:lnTo>
                <a:lnTo>
                  <a:pt x="0" y="134396"/>
                </a:lnTo>
                <a:lnTo>
                  <a:pt x="0" y="671965"/>
                </a:lnTo>
                <a:lnTo>
                  <a:pt x="6846" y="714445"/>
                </a:lnTo>
                <a:lnTo>
                  <a:pt x="25913" y="751338"/>
                </a:lnTo>
                <a:lnTo>
                  <a:pt x="54986" y="780430"/>
                </a:lnTo>
                <a:lnTo>
                  <a:pt x="91854" y="799509"/>
                </a:lnTo>
                <a:lnTo>
                  <a:pt x="134305" y="806361"/>
                </a:lnTo>
                <a:lnTo>
                  <a:pt x="1571623" y="806361"/>
                </a:lnTo>
                <a:lnTo>
                  <a:pt x="1614074" y="799509"/>
                </a:lnTo>
                <a:lnTo>
                  <a:pt x="1650941" y="780430"/>
                </a:lnTo>
                <a:lnTo>
                  <a:pt x="1680014" y="751338"/>
                </a:lnTo>
                <a:lnTo>
                  <a:pt x="1699080" y="714445"/>
                </a:lnTo>
                <a:lnTo>
                  <a:pt x="1705927" y="671965"/>
                </a:lnTo>
                <a:lnTo>
                  <a:pt x="1705927" y="134396"/>
                </a:lnTo>
                <a:lnTo>
                  <a:pt x="1699080" y="91916"/>
                </a:lnTo>
                <a:lnTo>
                  <a:pt x="1680014" y="55023"/>
                </a:lnTo>
                <a:lnTo>
                  <a:pt x="1650941" y="25930"/>
                </a:lnTo>
                <a:lnTo>
                  <a:pt x="1614074" y="6851"/>
                </a:lnTo>
                <a:lnTo>
                  <a:pt x="1571623" y="0"/>
                </a:lnTo>
                <a:close/>
              </a:path>
            </a:pathLst>
          </a:custGeom>
          <a:solidFill>
            <a:srgbClr val="FEE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6318" y="3656299"/>
            <a:ext cx="1706245" cy="806450"/>
          </a:xfrm>
          <a:custGeom>
            <a:avLst/>
            <a:gdLst/>
            <a:ahLst/>
            <a:cxnLst/>
            <a:rect l="l" t="t" r="r" b="b"/>
            <a:pathLst>
              <a:path w="1706245" h="806450">
                <a:moveTo>
                  <a:pt x="0" y="134395"/>
                </a:moveTo>
                <a:lnTo>
                  <a:pt x="6846" y="91916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4" y="0"/>
                </a:lnTo>
                <a:lnTo>
                  <a:pt x="1571622" y="0"/>
                </a:lnTo>
                <a:lnTo>
                  <a:pt x="1614073" y="6851"/>
                </a:lnTo>
                <a:lnTo>
                  <a:pt x="1650941" y="25930"/>
                </a:lnTo>
                <a:lnTo>
                  <a:pt x="1680014" y="55023"/>
                </a:lnTo>
                <a:lnTo>
                  <a:pt x="1699080" y="91916"/>
                </a:lnTo>
                <a:lnTo>
                  <a:pt x="1705927" y="134395"/>
                </a:lnTo>
                <a:lnTo>
                  <a:pt x="1705927" y="671965"/>
                </a:lnTo>
                <a:lnTo>
                  <a:pt x="1699080" y="714445"/>
                </a:lnTo>
                <a:lnTo>
                  <a:pt x="1680014" y="751338"/>
                </a:lnTo>
                <a:lnTo>
                  <a:pt x="1650941" y="780430"/>
                </a:lnTo>
                <a:lnTo>
                  <a:pt x="1614073" y="799509"/>
                </a:lnTo>
                <a:lnTo>
                  <a:pt x="1571622" y="806361"/>
                </a:lnTo>
                <a:lnTo>
                  <a:pt x="134304" y="806361"/>
                </a:lnTo>
                <a:lnTo>
                  <a:pt x="91853" y="799509"/>
                </a:lnTo>
                <a:lnTo>
                  <a:pt x="54985" y="780430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5"/>
                </a:lnTo>
                <a:lnTo>
                  <a:pt x="0" y="134395"/>
                </a:lnTo>
                <a:close/>
              </a:path>
            </a:pathLst>
          </a:custGeom>
          <a:ln w="24391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52121" y="3698618"/>
            <a:ext cx="136779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Don’t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call</a:t>
            </a:r>
            <a:r>
              <a:rPr sz="1500" spc="-1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them 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in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any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block  statements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04849" y="3270275"/>
            <a:ext cx="979169" cy="386080"/>
          </a:xfrm>
          <a:custGeom>
            <a:avLst/>
            <a:gdLst/>
            <a:ahLst/>
            <a:cxnLst/>
            <a:rect l="l" t="t" r="r" b="b"/>
            <a:pathLst>
              <a:path w="979170" h="386079">
                <a:moveTo>
                  <a:pt x="24378" y="312840"/>
                </a:moveTo>
                <a:lnTo>
                  <a:pt x="0" y="312840"/>
                </a:lnTo>
                <a:lnTo>
                  <a:pt x="36567" y="386024"/>
                </a:lnTo>
                <a:lnTo>
                  <a:pt x="67039" y="325037"/>
                </a:lnTo>
                <a:lnTo>
                  <a:pt x="24378" y="325037"/>
                </a:lnTo>
                <a:lnTo>
                  <a:pt x="24378" y="312840"/>
                </a:lnTo>
                <a:close/>
              </a:path>
              <a:path w="979170" h="386079">
                <a:moveTo>
                  <a:pt x="954495" y="180814"/>
                </a:moveTo>
                <a:lnTo>
                  <a:pt x="24378" y="180814"/>
                </a:lnTo>
                <a:lnTo>
                  <a:pt x="24378" y="325037"/>
                </a:lnTo>
                <a:lnTo>
                  <a:pt x="48756" y="325037"/>
                </a:lnTo>
                <a:lnTo>
                  <a:pt x="48756" y="205209"/>
                </a:lnTo>
                <a:lnTo>
                  <a:pt x="36567" y="205209"/>
                </a:lnTo>
                <a:lnTo>
                  <a:pt x="48756" y="193012"/>
                </a:lnTo>
                <a:lnTo>
                  <a:pt x="954495" y="193012"/>
                </a:lnTo>
                <a:lnTo>
                  <a:pt x="954495" y="180814"/>
                </a:lnTo>
                <a:close/>
              </a:path>
              <a:path w="979170" h="386079">
                <a:moveTo>
                  <a:pt x="73134" y="312840"/>
                </a:moveTo>
                <a:lnTo>
                  <a:pt x="48756" y="312840"/>
                </a:lnTo>
                <a:lnTo>
                  <a:pt x="48756" y="325037"/>
                </a:lnTo>
                <a:lnTo>
                  <a:pt x="67039" y="325037"/>
                </a:lnTo>
                <a:lnTo>
                  <a:pt x="73134" y="312840"/>
                </a:lnTo>
                <a:close/>
              </a:path>
              <a:path w="979170" h="386079">
                <a:moveTo>
                  <a:pt x="48756" y="193012"/>
                </a:moveTo>
                <a:lnTo>
                  <a:pt x="36567" y="205209"/>
                </a:lnTo>
                <a:lnTo>
                  <a:pt x="48756" y="205209"/>
                </a:lnTo>
                <a:lnTo>
                  <a:pt x="48756" y="193012"/>
                </a:lnTo>
                <a:close/>
              </a:path>
              <a:path w="979170" h="386079">
                <a:moveTo>
                  <a:pt x="978872" y="180814"/>
                </a:moveTo>
                <a:lnTo>
                  <a:pt x="966683" y="180814"/>
                </a:lnTo>
                <a:lnTo>
                  <a:pt x="954495" y="193012"/>
                </a:lnTo>
                <a:lnTo>
                  <a:pt x="48756" y="193012"/>
                </a:lnTo>
                <a:lnTo>
                  <a:pt x="48756" y="205209"/>
                </a:lnTo>
                <a:lnTo>
                  <a:pt x="978872" y="205209"/>
                </a:lnTo>
                <a:lnTo>
                  <a:pt x="978872" y="180814"/>
                </a:lnTo>
                <a:close/>
              </a:path>
              <a:path w="979170" h="386079">
                <a:moveTo>
                  <a:pt x="978872" y="0"/>
                </a:moveTo>
                <a:lnTo>
                  <a:pt x="954495" y="0"/>
                </a:lnTo>
                <a:lnTo>
                  <a:pt x="954495" y="193012"/>
                </a:lnTo>
                <a:lnTo>
                  <a:pt x="966683" y="180814"/>
                </a:lnTo>
                <a:lnTo>
                  <a:pt x="978872" y="180814"/>
                </a:lnTo>
                <a:lnTo>
                  <a:pt x="978872" y="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9343" y="3270275"/>
            <a:ext cx="979169" cy="386080"/>
          </a:xfrm>
          <a:custGeom>
            <a:avLst/>
            <a:gdLst/>
            <a:ahLst/>
            <a:cxnLst/>
            <a:rect l="l" t="t" r="r" b="b"/>
            <a:pathLst>
              <a:path w="979170" h="386079">
                <a:moveTo>
                  <a:pt x="930117" y="312840"/>
                </a:moveTo>
                <a:lnTo>
                  <a:pt x="905739" y="312840"/>
                </a:lnTo>
                <a:lnTo>
                  <a:pt x="942306" y="386024"/>
                </a:lnTo>
                <a:lnTo>
                  <a:pt x="972778" y="325037"/>
                </a:lnTo>
                <a:lnTo>
                  <a:pt x="930117" y="325037"/>
                </a:lnTo>
                <a:lnTo>
                  <a:pt x="930117" y="312840"/>
                </a:lnTo>
                <a:close/>
              </a:path>
              <a:path w="979170" h="386079">
                <a:moveTo>
                  <a:pt x="930117" y="193012"/>
                </a:moveTo>
                <a:lnTo>
                  <a:pt x="930117" y="325037"/>
                </a:lnTo>
                <a:lnTo>
                  <a:pt x="954495" y="325037"/>
                </a:lnTo>
                <a:lnTo>
                  <a:pt x="954495" y="205209"/>
                </a:lnTo>
                <a:lnTo>
                  <a:pt x="942306" y="205209"/>
                </a:lnTo>
                <a:lnTo>
                  <a:pt x="930117" y="193012"/>
                </a:lnTo>
                <a:close/>
              </a:path>
              <a:path w="979170" h="386079">
                <a:moveTo>
                  <a:pt x="978872" y="312840"/>
                </a:moveTo>
                <a:lnTo>
                  <a:pt x="954495" y="312840"/>
                </a:lnTo>
                <a:lnTo>
                  <a:pt x="954495" y="325037"/>
                </a:lnTo>
                <a:lnTo>
                  <a:pt x="972778" y="325037"/>
                </a:lnTo>
                <a:lnTo>
                  <a:pt x="978872" y="312840"/>
                </a:lnTo>
                <a:close/>
              </a:path>
              <a:path w="979170" h="386079">
                <a:moveTo>
                  <a:pt x="24378" y="0"/>
                </a:moveTo>
                <a:lnTo>
                  <a:pt x="0" y="0"/>
                </a:lnTo>
                <a:lnTo>
                  <a:pt x="0" y="205209"/>
                </a:lnTo>
                <a:lnTo>
                  <a:pt x="930117" y="205209"/>
                </a:lnTo>
                <a:lnTo>
                  <a:pt x="930117" y="193012"/>
                </a:lnTo>
                <a:lnTo>
                  <a:pt x="24378" y="193012"/>
                </a:lnTo>
                <a:lnTo>
                  <a:pt x="12189" y="180813"/>
                </a:lnTo>
                <a:lnTo>
                  <a:pt x="24378" y="180813"/>
                </a:lnTo>
                <a:lnTo>
                  <a:pt x="24378" y="0"/>
                </a:lnTo>
                <a:close/>
              </a:path>
              <a:path w="979170" h="386079">
                <a:moveTo>
                  <a:pt x="954495" y="180813"/>
                </a:moveTo>
                <a:lnTo>
                  <a:pt x="24378" y="180813"/>
                </a:lnTo>
                <a:lnTo>
                  <a:pt x="24378" y="193012"/>
                </a:lnTo>
                <a:lnTo>
                  <a:pt x="930117" y="193012"/>
                </a:lnTo>
                <a:lnTo>
                  <a:pt x="942306" y="205209"/>
                </a:lnTo>
                <a:lnTo>
                  <a:pt x="954495" y="205209"/>
                </a:lnTo>
                <a:lnTo>
                  <a:pt x="954495" y="180813"/>
                </a:lnTo>
                <a:close/>
              </a:path>
              <a:path w="979170" h="386079">
                <a:moveTo>
                  <a:pt x="24378" y="180813"/>
                </a:moveTo>
                <a:lnTo>
                  <a:pt x="12189" y="180813"/>
                </a:lnTo>
                <a:lnTo>
                  <a:pt x="24378" y="193012"/>
                </a:lnTo>
                <a:lnTo>
                  <a:pt x="24378" y="180813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6979" y="3270275"/>
            <a:ext cx="979169" cy="386080"/>
          </a:xfrm>
          <a:custGeom>
            <a:avLst/>
            <a:gdLst/>
            <a:ahLst/>
            <a:cxnLst/>
            <a:rect l="l" t="t" r="r" b="b"/>
            <a:pathLst>
              <a:path w="979170" h="386079">
                <a:moveTo>
                  <a:pt x="930114" y="312839"/>
                </a:moveTo>
                <a:lnTo>
                  <a:pt x="905737" y="312839"/>
                </a:lnTo>
                <a:lnTo>
                  <a:pt x="942304" y="386022"/>
                </a:lnTo>
                <a:lnTo>
                  <a:pt x="972777" y="325036"/>
                </a:lnTo>
                <a:lnTo>
                  <a:pt x="930114" y="325036"/>
                </a:lnTo>
                <a:lnTo>
                  <a:pt x="930114" y="312839"/>
                </a:lnTo>
                <a:close/>
              </a:path>
              <a:path w="979170" h="386079">
                <a:moveTo>
                  <a:pt x="930114" y="193012"/>
                </a:moveTo>
                <a:lnTo>
                  <a:pt x="930114" y="325036"/>
                </a:lnTo>
                <a:lnTo>
                  <a:pt x="954492" y="325036"/>
                </a:lnTo>
                <a:lnTo>
                  <a:pt x="954492" y="205209"/>
                </a:lnTo>
                <a:lnTo>
                  <a:pt x="942304" y="205209"/>
                </a:lnTo>
                <a:lnTo>
                  <a:pt x="930114" y="193012"/>
                </a:lnTo>
                <a:close/>
              </a:path>
              <a:path w="979170" h="386079">
                <a:moveTo>
                  <a:pt x="978871" y="312839"/>
                </a:moveTo>
                <a:lnTo>
                  <a:pt x="954492" y="312839"/>
                </a:lnTo>
                <a:lnTo>
                  <a:pt x="954492" y="325036"/>
                </a:lnTo>
                <a:lnTo>
                  <a:pt x="972777" y="325036"/>
                </a:lnTo>
                <a:lnTo>
                  <a:pt x="978871" y="312839"/>
                </a:lnTo>
                <a:close/>
              </a:path>
              <a:path w="979170" h="386079">
                <a:moveTo>
                  <a:pt x="24378" y="0"/>
                </a:moveTo>
                <a:lnTo>
                  <a:pt x="0" y="0"/>
                </a:lnTo>
                <a:lnTo>
                  <a:pt x="0" y="205209"/>
                </a:lnTo>
                <a:lnTo>
                  <a:pt x="930114" y="205209"/>
                </a:lnTo>
                <a:lnTo>
                  <a:pt x="930114" y="193012"/>
                </a:lnTo>
                <a:lnTo>
                  <a:pt x="24378" y="193012"/>
                </a:lnTo>
                <a:lnTo>
                  <a:pt x="12189" y="180813"/>
                </a:lnTo>
                <a:lnTo>
                  <a:pt x="24378" y="180813"/>
                </a:lnTo>
                <a:lnTo>
                  <a:pt x="24378" y="0"/>
                </a:lnTo>
                <a:close/>
              </a:path>
              <a:path w="979170" h="386079">
                <a:moveTo>
                  <a:pt x="954492" y="180813"/>
                </a:moveTo>
                <a:lnTo>
                  <a:pt x="24378" y="180813"/>
                </a:lnTo>
                <a:lnTo>
                  <a:pt x="24378" y="193012"/>
                </a:lnTo>
                <a:lnTo>
                  <a:pt x="930114" y="193012"/>
                </a:lnTo>
                <a:lnTo>
                  <a:pt x="942304" y="205209"/>
                </a:lnTo>
                <a:lnTo>
                  <a:pt x="954492" y="205209"/>
                </a:lnTo>
                <a:lnTo>
                  <a:pt x="954492" y="180813"/>
                </a:lnTo>
                <a:close/>
              </a:path>
              <a:path w="979170" h="386079">
                <a:moveTo>
                  <a:pt x="24378" y="180813"/>
                </a:moveTo>
                <a:lnTo>
                  <a:pt x="12189" y="180813"/>
                </a:lnTo>
                <a:lnTo>
                  <a:pt x="24378" y="193012"/>
                </a:lnTo>
                <a:lnTo>
                  <a:pt x="24378" y="180813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42485" y="3270275"/>
            <a:ext cx="979169" cy="386080"/>
          </a:xfrm>
          <a:custGeom>
            <a:avLst/>
            <a:gdLst/>
            <a:ahLst/>
            <a:cxnLst/>
            <a:rect l="l" t="t" r="r" b="b"/>
            <a:pathLst>
              <a:path w="979170" h="386079">
                <a:moveTo>
                  <a:pt x="24377" y="312840"/>
                </a:moveTo>
                <a:lnTo>
                  <a:pt x="0" y="312840"/>
                </a:lnTo>
                <a:lnTo>
                  <a:pt x="36565" y="386024"/>
                </a:lnTo>
                <a:lnTo>
                  <a:pt x="67038" y="325037"/>
                </a:lnTo>
                <a:lnTo>
                  <a:pt x="24377" y="325037"/>
                </a:lnTo>
                <a:lnTo>
                  <a:pt x="24377" y="312840"/>
                </a:lnTo>
                <a:close/>
              </a:path>
              <a:path w="979170" h="386079">
                <a:moveTo>
                  <a:pt x="954493" y="180814"/>
                </a:moveTo>
                <a:lnTo>
                  <a:pt x="24377" y="180814"/>
                </a:lnTo>
                <a:lnTo>
                  <a:pt x="24377" y="325037"/>
                </a:lnTo>
                <a:lnTo>
                  <a:pt x="48755" y="325037"/>
                </a:lnTo>
                <a:lnTo>
                  <a:pt x="48755" y="205209"/>
                </a:lnTo>
                <a:lnTo>
                  <a:pt x="36565" y="205209"/>
                </a:lnTo>
                <a:lnTo>
                  <a:pt x="48755" y="193012"/>
                </a:lnTo>
                <a:lnTo>
                  <a:pt x="954493" y="193012"/>
                </a:lnTo>
                <a:lnTo>
                  <a:pt x="954493" y="180814"/>
                </a:lnTo>
                <a:close/>
              </a:path>
              <a:path w="979170" h="386079">
                <a:moveTo>
                  <a:pt x="73132" y="312840"/>
                </a:moveTo>
                <a:lnTo>
                  <a:pt x="48755" y="312840"/>
                </a:lnTo>
                <a:lnTo>
                  <a:pt x="48755" y="325037"/>
                </a:lnTo>
                <a:lnTo>
                  <a:pt x="67038" y="325037"/>
                </a:lnTo>
                <a:lnTo>
                  <a:pt x="73132" y="312840"/>
                </a:lnTo>
                <a:close/>
              </a:path>
              <a:path w="979170" h="386079">
                <a:moveTo>
                  <a:pt x="48755" y="193012"/>
                </a:moveTo>
                <a:lnTo>
                  <a:pt x="36565" y="205209"/>
                </a:lnTo>
                <a:lnTo>
                  <a:pt x="48755" y="205209"/>
                </a:lnTo>
                <a:lnTo>
                  <a:pt x="48755" y="193012"/>
                </a:lnTo>
                <a:close/>
              </a:path>
              <a:path w="979170" h="386079">
                <a:moveTo>
                  <a:pt x="978872" y="180814"/>
                </a:moveTo>
                <a:lnTo>
                  <a:pt x="966683" y="180814"/>
                </a:lnTo>
                <a:lnTo>
                  <a:pt x="954493" y="193012"/>
                </a:lnTo>
                <a:lnTo>
                  <a:pt x="48755" y="193012"/>
                </a:lnTo>
                <a:lnTo>
                  <a:pt x="48755" y="205209"/>
                </a:lnTo>
                <a:lnTo>
                  <a:pt x="978872" y="205209"/>
                </a:lnTo>
                <a:lnTo>
                  <a:pt x="978872" y="180814"/>
                </a:lnTo>
                <a:close/>
              </a:path>
              <a:path w="979170" h="386079">
                <a:moveTo>
                  <a:pt x="978872" y="0"/>
                </a:moveTo>
                <a:lnTo>
                  <a:pt x="954493" y="0"/>
                </a:lnTo>
                <a:lnTo>
                  <a:pt x="954493" y="193012"/>
                </a:lnTo>
                <a:lnTo>
                  <a:pt x="966683" y="180814"/>
                </a:lnTo>
                <a:lnTo>
                  <a:pt x="978872" y="180814"/>
                </a:lnTo>
                <a:lnTo>
                  <a:pt x="978872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88451" y="5045697"/>
            <a:ext cx="7503795" cy="806450"/>
          </a:xfrm>
          <a:custGeom>
            <a:avLst/>
            <a:gdLst/>
            <a:ahLst/>
            <a:cxnLst/>
            <a:rect l="l" t="t" r="r" b="b"/>
            <a:pathLst>
              <a:path w="7503795" h="806450">
                <a:moveTo>
                  <a:pt x="7369491" y="0"/>
                </a:moveTo>
                <a:lnTo>
                  <a:pt x="134303" y="0"/>
                </a:lnTo>
                <a:lnTo>
                  <a:pt x="91853" y="6851"/>
                </a:lnTo>
                <a:lnTo>
                  <a:pt x="54985" y="25930"/>
                </a:lnTo>
                <a:lnTo>
                  <a:pt x="25912" y="55022"/>
                </a:lnTo>
                <a:lnTo>
                  <a:pt x="6846" y="91915"/>
                </a:lnTo>
                <a:lnTo>
                  <a:pt x="0" y="134395"/>
                </a:lnTo>
                <a:lnTo>
                  <a:pt x="0" y="671965"/>
                </a:lnTo>
                <a:lnTo>
                  <a:pt x="6846" y="714445"/>
                </a:lnTo>
                <a:lnTo>
                  <a:pt x="25912" y="751338"/>
                </a:lnTo>
                <a:lnTo>
                  <a:pt x="54985" y="780430"/>
                </a:lnTo>
                <a:lnTo>
                  <a:pt x="91853" y="799509"/>
                </a:lnTo>
                <a:lnTo>
                  <a:pt x="134303" y="806361"/>
                </a:lnTo>
                <a:lnTo>
                  <a:pt x="7369491" y="806361"/>
                </a:lnTo>
                <a:lnTo>
                  <a:pt x="7411941" y="799509"/>
                </a:lnTo>
                <a:lnTo>
                  <a:pt x="7448808" y="780430"/>
                </a:lnTo>
                <a:lnTo>
                  <a:pt x="7477881" y="751338"/>
                </a:lnTo>
                <a:lnTo>
                  <a:pt x="7496948" y="714445"/>
                </a:lnTo>
                <a:lnTo>
                  <a:pt x="7503795" y="671965"/>
                </a:lnTo>
                <a:lnTo>
                  <a:pt x="7503795" y="134395"/>
                </a:lnTo>
                <a:lnTo>
                  <a:pt x="7496948" y="91915"/>
                </a:lnTo>
                <a:lnTo>
                  <a:pt x="7477881" y="55022"/>
                </a:lnTo>
                <a:lnTo>
                  <a:pt x="7448808" y="25930"/>
                </a:lnTo>
                <a:lnTo>
                  <a:pt x="7411941" y="6851"/>
                </a:lnTo>
                <a:lnTo>
                  <a:pt x="7369491" y="0"/>
                </a:lnTo>
                <a:close/>
              </a:path>
            </a:pathLst>
          </a:custGeom>
          <a:solidFill>
            <a:srgbClr val="E2A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8451" y="5045697"/>
            <a:ext cx="7503795" cy="806450"/>
          </a:xfrm>
          <a:custGeom>
            <a:avLst/>
            <a:gdLst/>
            <a:ahLst/>
            <a:cxnLst/>
            <a:rect l="l" t="t" r="r" b="b"/>
            <a:pathLst>
              <a:path w="7503795" h="806450">
                <a:moveTo>
                  <a:pt x="0" y="134394"/>
                </a:moveTo>
                <a:lnTo>
                  <a:pt x="6846" y="91915"/>
                </a:lnTo>
                <a:lnTo>
                  <a:pt x="25912" y="55023"/>
                </a:lnTo>
                <a:lnTo>
                  <a:pt x="54985" y="25930"/>
                </a:lnTo>
                <a:lnTo>
                  <a:pt x="91853" y="6851"/>
                </a:lnTo>
                <a:lnTo>
                  <a:pt x="134303" y="0"/>
                </a:lnTo>
                <a:lnTo>
                  <a:pt x="7369491" y="0"/>
                </a:lnTo>
                <a:lnTo>
                  <a:pt x="7411941" y="6851"/>
                </a:lnTo>
                <a:lnTo>
                  <a:pt x="7448809" y="25930"/>
                </a:lnTo>
                <a:lnTo>
                  <a:pt x="7477882" y="55023"/>
                </a:lnTo>
                <a:lnTo>
                  <a:pt x="7496948" y="91915"/>
                </a:lnTo>
                <a:lnTo>
                  <a:pt x="7503795" y="134394"/>
                </a:lnTo>
                <a:lnTo>
                  <a:pt x="7503795" y="671966"/>
                </a:lnTo>
                <a:lnTo>
                  <a:pt x="7496948" y="714445"/>
                </a:lnTo>
                <a:lnTo>
                  <a:pt x="7477882" y="751338"/>
                </a:lnTo>
                <a:lnTo>
                  <a:pt x="7448809" y="780431"/>
                </a:lnTo>
                <a:lnTo>
                  <a:pt x="7411941" y="799509"/>
                </a:lnTo>
                <a:lnTo>
                  <a:pt x="7369491" y="806361"/>
                </a:lnTo>
                <a:lnTo>
                  <a:pt x="134303" y="806361"/>
                </a:lnTo>
                <a:lnTo>
                  <a:pt x="91853" y="799509"/>
                </a:lnTo>
                <a:lnTo>
                  <a:pt x="54985" y="780431"/>
                </a:lnTo>
                <a:lnTo>
                  <a:pt x="25912" y="751338"/>
                </a:lnTo>
                <a:lnTo>
                  <a:pt x="6846" y="714445"/>
                </a:lnTo>
                <a:lnTo>
                  <a:pt x="0" y="671966"/>
                </a:lnTo>
                <a:lnTo>
                  <a:pt x="0" y="134394"/>
                </a:lnTo>
                <a:close/>
              </a:path>
            </a:pathLst>
          </a:custGeom>
          <a:ln w="243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41131" y="5207378"/>
            <a:ext cx="67957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0" marR="5080" indent="-1696085">
              <a:lnSpc>
                <a:spcPct val="100000"/>
              </a:lnSpc>
              <a:spcBef>
                <a:spcPts val="100"/>
              </a:spcBef>
            </a:pPr>
            <a:r>
              <a:rPr sz="1500" spc="-330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5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extra,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unofficial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Rule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useEffect()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refer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useEffect() </a:t>
            </a:r>
            <a:r>
              <a:rPr sz="1500" spc="-15" dirty="0">
                <a:solidFill>
                  <a:srgbClr val="FFFFFF"/>
                </a:solidFill>
                <a:latin typeface="Verdana"/>
                <a:cs typeface="Verdana"/>
              </a:rPr>
              <a:t>as a</a:t>
            </a:r>
            <a:r>
              <a:rPr sz="15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dependency!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657</Words>
  <Application>Microsoft Office PowerPoint</Application>
  <PresentationFormat>사용자 지정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Arial Narrow</vt:lpstr>
      <vt:lpstr>Calibri</vt:lpstr>
      <vt:lpstr>Century Gothic</vt:lpstr>
      <vt:lpstr>Courier New</vt:lpstr>
      <vt:lpstr>Times New Roman</vt:lpstr>
      <vt:lpstr>Verdana</vt:lpstr>
      <vt:lpstr>Wingdings</vt:lpstr>
      <vt:lpstr>Office Theme</vt:lpstr>
      <vt:lpstr>What is an “Effect” (or a “Side Effect”)?</vt:lpstr>
      <vt:lpstr>Handling Side Effects with the useEffect() Hook</vt:lpstr>
      <vt:lpstr>Introducing useReducer() for State Management</vt:lpstr>
      <vt:lpstr>Understanding useReducer()</vt:lpstr>
      <vt:lpstr>useState() vs useReducer()</vt:lpstr>
      <vt:lpstr>컴포넌트의 트리구조와 의존성관계</vt:lpstr>
      <vt:lpstr>컨텍스트로 해결</vt:lpstr>
      <vt:lpstr>Context Limitations</vt:lpstr>
      <vt:lpstr>Rules of Hooks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Administrator</cp:lastModifiedBy>
  <cp:revision>21</cp:revision>
  <dcterms:created xsi:type="dcterms:W3CDTF">2023-05-20T13:22:57Z</dcterms:created>
  <dcterms:modified xsi:type="dcterms:W3CDTF">2023-05-21T06:46:26Z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2023-05-20T00:00:00Z</vt:filetime>
  </property>
</Properties>
</file>