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24387048" cy="13716000"/>
  <p:notesSz cx="13716000" cy="24387048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svg"/><Relationship Id="rId3" Type="http://schemas.openxmlformats.org/officeDocument/2006/relationships/image" Target="../media/image-1-3.png"/><Relationship Id="rId4" Type="http://schemas.openxmlformats.org/officeDocument/2006/relationships/image" Target="../media/image-1-4.svg"/><Relationship Id="rId5" Type="http://schemas.openxmlformats.org/officeDocument/2006/relationships/image" Target="../media/image-1-5.png"/><Relationship Id="rId6" Type="http://schemas.openxmlformats.org/officeDocument/2006/relationships/image" Target="../media/image-1-6.svg"/><Relationship Id="rId7" Type="http://schemas.openxmlformats.org/officeDocument/2006/relationships/image" Target="../media/image-1-7.png"/><Relationship Id="rId8" Type="http://schemas.openxmlformats.org/officeDocument/2006/relationships/image" Target="../media/image-1-8.svg"/><Relationship Id="rId9" Type="http://schemas.openxmlformats.org/officeDocument/2006/relationships/image" Target="../media/image-1-9.png"/><Relationship Id="rId10" Type="http://schemas.openxmlformats.org/officeDocument/2006/relationships/image" Target="../media/image-1-10.png"/><Relationship Id="rId11" Type="http://schemas.openxmlformats.org/officeDocument/2006/relationships/image" Target="../media/image-1-11.svg"/><Relationship Id="rId12" Type="http://schemas.openxmlformats.org/officeDocument/2006/relationships/image" Target="../media/image-1-12.png"/><Relationship Id="rId13" Type="http://schemas.openxmlformats.org/officeDocument/2006/relationships/image" Target="../media/image-1-13.sv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image" Target="../media/image-2-3.png"/><Relationship Id="rId4" Type="http://schemas.openxmlformats.org/officeDocument/2006/relationships/image" Target="../media/image-2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3" Type="http://schemas.openxmlformats.org/officeDocument/2006/relationships/image" Target="../media/image-3-3.png"/><Relationship Id="rId4" Type="http://schemas.openxmlformats.org/officeDocument/2006/relationships/image" Target="../media/image-3-4.sv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svg"/><Relationship Id="rId8" Type="http://schemas.openxmlformats.org/officeDocument/2006/relationships/image" Target="../media/image-3-8.png"/><Relationship Id="rId9" Type="http://schemas.openxmlformats.org/officeDocument/2006/relationships/image" Target="../media/image-3-9.svg"/><Relationship Id="rId10" Type="http://schemas.openxmlformats.org/officeDocument/2006/relationships/image" Target="../media/image-3-10.png"/><Relationship Id="rId11" Type="http://schemas.openxmlformats.org/officeDocument/2006/relationships/image" Target="../media/image-3-11.svg"/><Relationship Id="rId12" Type="http://schemas.openxmlformats.org/officeDocument/2006/relationships/image" Target="../media/image-3-12.png"/><Relationship Id="rId13" Type="http://schemas.openxmlformats.org/officeDocument/2006/relationships/image" Target="../media/image-3-13.svg"/><Relationship Id="rId14" Type="http://schemas.openxmlformats.org/officeDocument/2006/relationships/image" Target="../media/image-3-14.png"/><Relationship Id="rId15" Type="http://schemas.openxmlformats.org/officeDocument/2006/relationships/image" Target="../media/image-3-15.png"/><Relationship Id="rId16" Type="http://schemas.openxmlformats.org/officeDocument/2006/relationships/image" Target="../media/image-3-16.svg"/><Relationship Id="rId17" Type="http://schemas.openxmlformats.org/officeDocument/2006/relationships/image" Target="../media/image-3-17.png"/><Relationship Id="rId18" Type="http://schemas.openxmlformats.org/officeDocument/2006/relationships/image" Target="../media/image-3-18.svg"/><Relationship Id="rId19" Type="http://schemas.openxmlformats.org/officeDocument/2006/relationships/image" Target="../media/image-3-19.png"/><Relationship Id="rId20" Type="http://schemas.openxmlformats.org/officeDocument/2006/relationships/image" Target="../media/image-3-20.svg"/><Relationship Id="rId21" Type="http://schemas.openxmlformats.org/officeDocument/2006/relationships/image" Target="../media/image-3-21.png"/><Relationship Id="rId22" Type="http://schemas.openxmlformats.org/officeDocument/2006/relationships/image" Target="../media/image-3-22.svg"/><Relationship Id="rId23" Type="http://schemas.openxmlformats.org/officeDocument/2006/relationships/image" Target="../media/image-3-23.png"/><Relationship Id="rId24" Type="http://schemas.openxmlformats.org/officeDocument/2006/relationships/image" Target="../media/image-3-24.svg"/><Relationship Id="rId25" Type="http://schemas.openxmlformats.org/officeDocument/2006/relationships/image" Target="../media/image-3-25.png"/><Relationship Id="rId26" Type="http://schemas.openxmlformats.org/officeDocument/2006/relationships/image" Target="../media/image-3-26.svg"/><Relationship Id="rId27" Type="http://schemas.openxmlformats.org/officeDocument/2006/relationships/image" Target="../media/image-3-27.png"/><Relationship Id="rId28" Type="http://schemas.openxmlformats.org/officeDocument/2006/relationships/image" Target="../media/image-3-28.svg"/><Relationship Id="rId29" Type="http://schemas.openxmlformats.org/officeDocument/2006/relationships/image" Target="../media/image-3-29.png"/><Relationship Id="rId30" Type="http://schemas.openxmlformats.org/officeDocument/2006/relationships/image" Target="../media/image-3-30.svg"/><Relationship Id="rId31" Type="http://schemas.openxmlformats.org/officeDocument/2006/relationships/image" Target="../media/image-3-31.png"/><Relationship Id="rId32" Type="http://schemas.openxmlformats.org/officeDocument/2006/relationships/image" Target="../media/image-3-32.svg"/><Relationship Id="rId33" Type="http://schemas.openxmlformats.org/officeDocument/2006/relationships/image" Target="../media/image-3-33.png"/><Relationship Id="rId34" Type="http://schemas.openxmlformats.org/officeDocument/2006/relationships/image" Target="../media/image-3-34.svg"/><Relationship Id="rId35" Type="http://schemas.openxmlformats.org/officeDocument/2006/relationships/image" Target="../media/image-3-35.png"/><Relationship Id="rId36" Type="http://schemas.openxmlformats.org/officeDocument/2006/relationships/image" Target="../media/image-3-36.png"/><Relationship Id="rId37" Type="http://schemas.openxmlformats.org/officeDocument/2006/relationships/image" Target="../media/image-3-37.svg"/><Relationship Id="rId38" Type="http://schemas.openxmlformats.org/officeDocument/2006/relationships/image" Target="../media/image-3-38.png"/><Relationship Id="rId39" Type="http://schemas.openxmlformats.org/officeDocument/2006/relationships/image" Target="../media/image-3-39.svg"/><Relationship Id="rId40" Type="http://schemas.openxmlformats.org/officeDocument/2006/relationships/image" Target="../media/image-3-40.png"/><Relationship Id="rId41" Type="http://schemas.openxmlformats.org/officeDocument/2006/relationships/image" Target="../media/image-3-41.svg"/><Relationship Id="rId42" Type="http://schemas.openxmlformats.org/officeDocument/2006/relationships/image" Target="../media/image-3-42.png"/><Relationship Id="rId43" Type="http://schemas.openxmlformats.org/officeDocument/2006/relationships/image" Target="../media/image-3-43.svg"/><Relationship Id="rId44" Type="http://schemas.openxmlformats.org/officeDocument/2006/relationships/image" Target="../media/image-3-44.png"/><Relationship Id="rId45" Type="http://schemas.openxmlformats.org/officeDocument/2006/relationships/image" Target="../media/image-3-45.svg"/><Relationship Id="rId46" Type="http://schemas.openxmlformats.org/officeDocument/2006/relationships/image" Target="../media/image-3-46.png"/><Relationship Id="rId47" Type="http://schemas.openxmlformats.org/officeDocument/2006/relationships/image" Target="../media/image-3-47.svg"/><Relationship Id="rId48" Type="http://schemas.openxmlformats.org/officeDocument/2006/relationships/image" Target="../media/image-3-48.png"/><Relationship Id="rId49" Type="http://schemas.openxmlformats.org/officeDocument/2006/relationships/image" Target="../media/image-3-49.svg"/><Relationship Id="rId50" Type="http://schemas.openxmlformats.org/officeDocument/2006/relationships/image" Target="../media/image-3-50.png"/><Relationship Id="rId51" Type="http://schemas.openxmlformats.org/officeDocument/2006/relationships/image" Target="../media/image-3-51.svg"/><Relationship Id="rId52" Type="http://schemas.openxmlformats.org/officeDocument/2006/relationships/image" Target="../media/image-3-52.png"/><Relationship Id="rId53" Type="http://schemas.openxmlformats.org/officeDocument/2006/relationships/image" Target="../media/image-3-53.svg"/><Relationship Id="rId54" Type="http://schemas.openxmlformats.org/officeDocument/2006/relationships/image" Target="../media/image-3-54.png"/><Relationship Id="rId55" Type="http://schemas.openxmlformats.org/officeDocument/2006/relationships/image" Target="../media/image-3-55.svg"/><Relationship Id="rId56" Type="http://schemas.openxmlformats.org/officeDocument/2006/relationships/image" Target="../media/image-3-56.png"/><Relationship Id="rId57" Type="http://schemas.openxmlformats.org/officeDocument/2006/relationships/image" Target="../media/image-3-57.svg"/><Relationship Id="rId58" Type="http://schemas.openxmlformats.org/officeDocument/2006/relationships/image" Target="../media/image-3-58.png"/><Relationship Id="rId59" Type="http://schemas.openxmlformats.org/officeDocument/2006/relationships/image" Target="../media/image-3-59.svg"/><Relationship Id="rId60" Type="http://schemas.openxmlformats.org/officeDocument/2006/relationships/image" Target="../media/image-3-60.png"/><Relationship Id="rId61" Type="http://schemas.openxmlformats.org/officeDocument/2006/relationships/image" Target="../media/image-3-61.svg"/><Relationship Id="rId62" Type="http://schemas.openxmlformats.org/officeDocument/2006/relationships/image" Target="../media/image-3-62.png"/><Relationship Id="rId63" Type="http://schemas.openxmlformats.org/officeDocument/2006/relationships/image" Target="../media/image-3-63.svg"/><Relationship Id="rId64" Type="http://schemas.openxmlformats.org/officeDocument/2006/relationships/image" Target="../media/image-3-64.png"/><Relationship Id="rId65" Type="http://schemas.openxmlformats.org/officeDocument/2006/relationships/image" Target="../media/image-3-65.svg"/><Relationship Id="rId66" Type="http://schemas.openxmlformats.org/officeDocument/2006/relationships/image" Target="../media/image-3-66.png"/><Relationship Id="rId67" Type="http://schemas.openxmlformats.org/officeDocument/2006/relationships/image" Target="../media/image-3-67.svg"/><Relationship Id="rId68" Type="http://schemas.openxmlformats.org/officeDocument/2006/relationships/slideLayout" Target="../slideLayouts/slideLayout1.xml"/><Relationship Id="rId69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9433429" cy="13716000"/>
          </a:xfrm>
          <a:prstGeom prst="rect">
            <a:avLst/>
          </a:prstGeom>
          <a:noFill/>
          <a:ln w="101600">
            <a:solidFill>
              <a:srgbClr val="08081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9433429" y="0"/>
            <a:ext cx="4953619" cy="13716000"/>
          </a:xfrm>
          <a:prstGeom prst="rect">
            <a:avLst/>
          </a:prstGeom>
          <a:solidFill>
            <a:srgbClr val="FCD13A">
              <a:alpha val="10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19331816" y="0"/>
            <a:ext cx="5055232" cy="13716000"/>
          </a:xfrm>
          <a:prstGeom prst="rect">
            <a:avLst/>
          </a:prstGeom>
          <a:noFill/>
          <a:ln w="101600">
            <a:solidFill>
              <a:srgbClr val="08081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9331816" y="10071100"/>
            <a:ext cx="5055232" cy="3644900"/>
          </a:xfrm>
          <a:prstGeom prst="rect">
            <a:avLst/>
          </a:prstGeom>
          <a:noFill/>
          <a:ln w="101600">
            <a:solidFill>
              <a:srgbClr val="08081A"/>
            </a:solidFill>
            <a:prstDash val="solid"/>
          </a:ln>
        </p:spPr>
      </p:sp>
      <p:pic>
        <p:nvPicPr>
          <p:cNvPr id="6" name="Image 0" descr=" 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0805200" y="11823700"/>
            <a:ext cx="2146568" cy="101600"/>
          </a:xfrm>
          <a:prstGeom prst="rect">
            <a:avLst/>
          </a:prstGeom>
        </p:spPr>
      </p:pic>
      <p:pic>
        <p:nvPicPr>
          <p:cNvPr id="7" name="Image 1" descr=" 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16689" y="11231159"/>
            <a:ext cx="700548" cy="700460"/>
          </a:xfrm>
          <a:prstGeom prst="rect">
            <a:avLst/>
          </a:prstGeom>
        </p:spPr>
      </p:pic>
      <p:pic>
        <p:nvPicPr>
          <p:cNvPr id="8" name="Image 2" descr=" 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21048" y="11789959"/>
            <a:ext cx="700548" cy="700460"/>
          </a:xfrm>
          <a:prstGeom prst="rect">
            <a:avLst/>
          </a:prstGeom>
        </p:spPr>
      </p:pic>
      <p:sp>
        <p:nvSpPr>
          <p:cNvPr id="9" name="Shape 4"/>
          <p:cNvSpPr/>
          <p:nvPr/>
        </p:nvSpPr>
        <p:spPr>
          <a:xfrm>
            <a:off x="20411451" y="5892800"/>
            <a:ext cx="2997575" cy="3621209"/>
          </a:xfrm>
          <a:prstGeom prst="rect">
            <a:avLst/>
          </a:prstGeom>
          <a:noFill/>
          <a:ln/>
        </p:spPr>
      </p:sp>
      <p:pic>
        <p:nvPicPr>
          <p:cNvPr id="10" name="Image 3" descr=" 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11451" y="5892800"/>
            <a:ext cx="2872268" cy="28719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 rot="21600000">
            <a:off x="20402659" y="8719910"/>
            <a:ext cx="3205740" cy="957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4917" dirty="0">
                <a:solidFill>
                  <a:srgbClr val="080C1A">
                    <a:alpha val="100000"/>
                  </a:srgbClr>
                </a:solidFill>
                <a:latin typeface="S-Core Dream 5 Medium" pitchFamily="34" charset="0"/>
                <a:ea typeface="S-Core Dream 5 Medium" pitchFamily="34" charset="-122"/>
                <a:cs typeface="S-Core Dream 5 Medium" pitchFamily="34" charset="-120"/>
              </a:rPr>
              <a:t>코알라코딩</a:t>
            </a:r>
            <a:endParaRPr lang="en-US" sz="4917" dirty="0"/>
          </a:p>
        </p:txBody>
      </p:sp>
      <p:pic>
        <p:nvPicPr>
          <p:cNvPr id="12" name="Image 4" descr=" 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3372" y="1879600"/>
            <a:ext cx="3251606" cy="3251200"/>
          </a:xfrm>
          <a:prstGeom prst="rect">
            <a:avLst/>
          </a:prstGeom>
        </p:spPr>
      </p:pic>
      <p:pic>
        <p:nvPicPr>
          <p:cNvPr id="13" name="Image 5" descr=" ">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76597" y="2082800"/>
            <a:ext cx="2845156" cy="2844800"/>
          </a:xfrm>
          <a:prstGeom prst="rect">
            <a:avLst/>
          </a:prstGeom>
        </p:spPr>
      </p:pic>
      <p:pic>
        <p:nvPicPr>
          <p:cNvPr id="14" name="Image 6" descr=" ">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25685" y="3372703"/>
            <a:ext cx="1875363" cy="1333432"/>
          </a:xfrm>
          <a:prstGeom prst="rect">
            <a:avLst/>
          </a:prstGeom>
        </p:spPr>
      </p:pic>
      <p:sp>
        <p:nvSpPr>
          <p:cNvPr id="15" name="Shape 6"/>
          <p:cNvSpPr/>
          <p:nvPr/>
        </p:nvSpPr>
        <p:spPr>
          <a:xfrm>
            <a:off x="0" y="5892800"/>
            <a:ext cx="19331816" cy="5029200"/>
          </a:xfrm>
          <a:prstGeom prst="rect">
            <a:avLst/>
          </a:prstGeom>
          <a:noFill/>
          <a:ln/>
        </p:spPr>
      </p:sp>
      <p:sp>
        <p:nvSpPr>
          <p:cNvPr id="16" name="Text 7"/>
          <p:cNvSpPr/>
          <p:nvPr/>
        </p:nvSpPr>
        <p:spPr>
          <a:xfrm>
            <a:off x="4335475" y="5892800"/>
            <a:ext cx="10660866" cy="2633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3600" spc="136" kern="0" dirty="0">
                <a:solidFill>
                  <a:srgbClr val="000000">
                    <a:alpha val="100000"/>
                  </a:srgbClr>
                </a:solidFill>
                <a:latin typeface="S-Core Dream 2 ExtraLight" pitchFamily="34" charset="0"/>
                <a:ea typeface="S-Core Dream 2 ExtraLight" pitchFamily="34" charset="-122"/>
                <a:cs typeface="S-Core Dream 2 ExtraLight" pitchFamily="34" charset="-120"/>
              </a:rPr>
              <a:t>JAVASCRIPT</a:t>
            </a:r>
            <a:endParaRPr lang="en-US" sz="13600" dirty="0"/>
          </a:p>
        </p:txBody>
      </p:sp>
      <p:sp>
        <p:nvSpPr>
          <p:cNvPr id="17" name="Text 8"/>
          <p:cNvSpPr/>
          <p:nvPr/>
        </p:nvSpPr>
        <p:spPr>
          <a:xfrm>
            <a:off x="7015510" y="8128000"/>
            <a:ext cx="5300796" cy="3572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8400" spc="368" kern="0" dirty="0">
                <a:solidFill>
                  <a:srgbClr val="000000">
                    <a:alpha val="100000"/>
                  </a:srgbClr>
                </a:solidFill>
                <a:latin typeface="S-Core Dream 6 Bold" pitchFamily="34" charset="0"/>
                <a:ea typeface="S-Core Dream 6 Bold" pitchFamily="34" charset="-122"/>
                <a:cs typeface="S-Core Dream 6 Bold" pitchFamily="34" charset="-120"/>
              </a:rPr>
              <a:t>배열</a:t>
            </a:r>
            <a:endParaRPr lang="en-US" sz="18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24387048" cy="13716000"/>
          </a:xfrm>
          <a:prstGeom prst="rect">
            <a:avLst/>
          </a:prstGeom>
          <a:solidFill>
            <a:srgbClr val="FCD13A">
              <a:alpha val="100000"/>
            </a:srgbClr>
          </a:solidFill>
          <a:ln w="101600">
            <a:solidFill>
              <a:srgbClr val="08081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46168" y="889000"/>
            <a:ext cx="23459832" cy="12230100"/>
          </a:xfrm>
          <a:prstGeom prst="rect">
            <a:avLst/>
          </a:prstGeom>
          <a:solidFill>
            <a:srgbClr val="FFFFFF">
              <a:alpha val="100000"/>
            </a:srgbClr>
          </a:solidFill>
          <a:ln w="101600">
            <a:solidFill>
              <a:srgbClr val="08081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46168" y="889000"/>
            <a:ext cx="23459832" cy="2628900"/>
          </a:xfrm>
          <a:prstGeom prst="rect">
            <a:avLst/>
          </a:prstGeom>
          <a:solidFill>
            <a:srgbClr val="FFFFFF">
              <a:alpha val="100000"/>
            </a:srgbClr>
          </a:solidFill>
          <a:ln w="101600">
            <a:solidFill>
              <a:srgbClr val="08081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2999026" y="889000"/>
            <a:ext cx="1006977" cy="1120742"/>
          </a:xfrm>
          <a:prstGeom prst="rect">
            <a:avLst/>
          </a:prstGeom>
          <a:solidFill>
            <a:srgbClr val="FFFFFF">
              <a:alpha val="100000"/>
            </a:srgbClr>
          </a:solidFill>
          <a:ln w="101600">
            <a:solidFill>
              <a:srgbClr val="08081A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992724" y="1409700"/>
            <a:ext cx="6875793" cy="2175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1200" spc="224" kern="0" dirty="0">
                <a:solidFill>
                  <a:srgbClr val="080C1A">
                    <a:alpha val="100000"/>
                  </a:srgbClr>
                </a:solidFill>
                <a:latin typeface="S-Core Dream 6 Bold" pitchFamily="34" charset="0"/>
                <a:ea typeface="S-Core Dream 6 Bold" pitchFamily="34" charset="-122"/>
                <a:cs typeface="S-Core Dream 6 Bold" pitchFamily="34" charset="-120"/>
              </a:rPr>
              <a:t>배열이란?</a:t>
            </a:r>
            <a:endParaRPr lang="en-US" sz="11200" dirty="0"/>
          </a:p>
        </p:txBody>
      </p:sp>
      <p:pic>
        <p:nvPicPr>
          <p:cNvPr id="7" name="Image 0" descr=" 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01000" y="6794500"/>
            <a:ext cx="5080635" cy="508000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4394749" y="5486400"/>
            <a:ext cx="6024786" cy="2175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1200" spc="224" kern="0" dirty="0">
                <a:solidFill>
                  <a:srgbClr val="000000">
                    <a:alpha val="100000"/>
                  </a:srgbClr>
                </a:solidFill>
                <a:latin typeface="S-Core Dream 6 Bold" pitchFamily="34" charset="0"/>
                <a:ea typeface="S-Core Dream 6 Bold" pitchFamily="34" charset="-122"/>
                <a:cs typeface="S-Core Dream 6 Bold" pitchFamily="34" charset="-120"/>
              </a:rPr>
              <a:t>원시타입</a:t>
            </a:r>
            <a:endParaRPr lang="en-US" sz="11200" dirty="0"/>
          </a:p>
        </p:txBody>
      </p:sp>
      <p:pic>
        <p:nvPicPr>
          <p:cNvPr id="9" name="Image 1" descr=" 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00375" y="5549900"/>
            <a:ext cx="7900387" cy="6261100"/>
          </a:xfrm>
          <a:prstGeom prst="rect">
            <a:avLst/>
          </a:prstGeom>
        </p:spPr>
      </p:pic>
      <p:sp>
        <p:nvSpPr>
          <p:cNvPr id="10" name="Shape 6"/>
          <p:cNvSpPr/>
          <p:nvPr/>
        </p:nvSpPr>
        <p:spPr>
          <a:xfrm>
            <a:off x="15457832" y="5245100"/>
            <a:ext cx="4229629" cy="1295400"/>
          </a:xfrm>
          <a:prstGeom prst="rect">
            <a:avLst/>
          </a:prstGeom>
          <a:solidFill>
            <a:srgbClr val="FFFFFF">
              <a:alpha val="100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15407026" y="5232400"/>
            <a:ext cx="6482043" cy="2175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1200" spc="224" kern="0" dirty="0">
                <a:solidFill>
                  <a:srgbClr val="000000">
                    <a:alpha val="100000"/>
                  </a:srgbClr>
                </a:solidFill>
                <a:latin typeface="S-Core Dream 6 Bold" pitchFamily="34" charset="0"/>
                <a:ea typeface="S-Core Dream 6 Bold" pitchFamily="34" charset="-122"/>
                <a:cs typeface="S-Core Dream 6 Bold" pitchFamily="34" charset="-120"/>
              </a:rPr>
              <a:t>배열,객체</a:t>
            </a:r>
            <a:endParaRPr lang="en-US" sz="1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24387048" cy="13716000"/>
          </a:xfrm>
          <a:prstGeom prst="rect">
            <a:avLst/>
          </a:prstGeom>
          <a:solidFill>
            <a:srgbClr val="FCD13A">
              <a:alpha val="100000"/>
            </a:srgbClr>
          </a:solidFill>
          <a:ln w="101600">
            <a:solidFill>
              <a:srgbClr val="08081A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 rot="21600000">
            <a:off x="1744335" y="1313586"/>
            <a:ext cx="18764479" cy="2175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1200" spc="224" kern="0" dirty="0">
                <a:solidFill>
                  <a:srgbClr val="080C1A">
                    <a:alpha val="100000"/>
                  </a:srgbClr>
                </a:solidFill>
                <a:latin typeface="S-Core Dream 6 Bold" pitchFamily="34" charset="0"/>
                <a:ea typeface="S-Core Dream 6 Bold" pitchFamily="34" charset="-122"/>
                <a:cs typeface="S-Core Dream 6 Bold" pitchFamily="34" charset="-120"/>
              </a:rPr>
              <a:t>배열의 요소와 인덱스란?</a:t>
            </a:r>
            <a:endParaRPr lang="en-US" sz="11200" dirty="0"/>
          </a:p>
        </p:txBody>
      </p:sp>
      <p:pic>
        <p:nvPicPr>
          <p:cNvPr id="4" name="Image 0" descr=" 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99387" y="7772400"/>
            <a:ext cx="12917514" cy="4889500"/>
          </a:xfrm>
          <a:prstGeom prst="rect">
            <a:avLst/>
          </a:prstGeom>
        </p:spPr>
      </p:pic>
      <p:pic>
        <p:nvPicPr>
          <p:cNvPr id="5" name="Image 1" descr=" 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75672" y="7797800"/>
            <a:ext cx="2978522" cy="4749788"/>
          </a:xfrm>
          <a:prstGeom prst="rect">
            <a:avLst/>
          </a:prstGeom>
        </p:spPr>
      </p:pic>
      <p:pic>
        <p:nvPicPr>
          <p:cNvPr id="6" name="Image 2" descr=" 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708" y="8699500"/>
            <a:ext cx="2945764" cy="2945395"/>
          </a:xfrm>
          <a:prstGeom prst="rect">
            <a:avLst/>
          </a:prstGeom>
        </p:spPr>
      </p:pic>
      <p:pic>
        <p:nvPicPr>
          <p:cNvPr id="7" name="Image 3" descr=" ">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10187" y="9501302"/>
            <a:ext cx="2454802" cy="822341"/>
          </a:xfrm>
          <a:prstGeom prst="rect">
            <a:avLst/>
          </a:prstGeom>
        </p:spPr>
      </p:pic>
      <p:pic>
        <p:nvPicPr>
          <p:cNvPr id="8" name="Image 4" descr=" ">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32618" y="10233558"/>
            <a:ext cx="610017" cy="838622"/>
          </a:xfrm>
          <a:prstGeom prst="rect">
            <a:avLst/>
          </a:prstGeom>
        </p:spPr>
      </p:pic>
      <p:pic>
        <p:nvPicPr>
          <p:cNvPr id="9" name="Image 5" descr=" ">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64803" y="10202881"/>
            <a:ext cx="245479" cy="245449"/>
          </a:xfrm>
          <a:prstGeom prst="rect">
            <a:avLst/>
          </a:prstGeom>
        </p:spPr>
      </p:pic>
      <p:pic>
        <p:nvPicPr>
          <p:cNvPr id="10" name="Image 6" descr=" ">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64894" y="10202881"/>
            <a:ext cx="245479" cy="245449"/>
          </a:xfrm>
          <a:prstGeom prst="rect">
            <a:avLst/>
          </a:prstGeom>
        </p:spPr>
      </p:pic>
      <p:pic>
        <p:nvPicPr>
          <p:cNvPr id="11" name="Image 7" descr=" 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11676" y="8699500"/>
            <a:ext cx="2915076" cy="2945395"/>
          </a:xfrm>
          <a:prstGeom prst="rect">
            <a:avLst/>
          </a:prstGeom>
        </p:spPr>
      </p:pic>
      <p:pic>
        <p:nvPicPr>
          <p:cNvPr id="12" name="Image 8" descr=" 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15156" y="9304685"/>
            <a:ext cx="2311692" cy="2052799"/>
          </a:xfrm>
          <a:prstGeom prst="rect">
            <a:avLst/>
          </a:prstGeom>
        </p:spPr>
      </p:pic>
      <p:pic>
        <p:nvPicPr>
          <p:cNvPr id="13" name="Image 9" descr=" 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914493" y="8881796"/>
            <a:ext cx="920608" cy="1141288"/>
          </a:xfrm>
          <a:prstGeom prst="rect">
            <a:avLst/>
          </a:prstGeom>
        </p:spPr>
      </p:pic>
      <p:pic>
        <p:nvPicPr>
          <p:cNvPr id="14" name="Image 10" descr=" 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071448" y="9086450"/>
            <a:ext cx="398407" cy="616651"/>
          </a:xfrm>
          <a:prstGeom prst="rect">
            <a:avLst/>
          </a:prstGeom>
        </p:spPr>
      </p:pic>
      <p:pic>
        <p:nvPicPr>
          <p:cNvPr id="15" name="Image 11" descr=" 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02552" y="9306756"/>
            <a:ext cx="733324" cy="442624"/>
          </a:xfrm>
          <a:prstGeom prst="rect">
            <a:avLst/>
          </a:prstGeom>
        </p:spPr>
      </p:pic>
      <p:pic>
        <p:nvPicPr>
          <p:cNvPr id="16" name="Image 12" descr=" 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431321" y="8850681"/>
            <a:ext cx="773262" cy="1097846"/>
          </a:xfrm>
          <a:prstGeom prst="rect">
            <a:avLst/>
          </a:prstGeom>
        </p:spPr>
      </p:pic>
      <p:pic>
        <p:nvPicPr>
          <p:cNvPr id="17" name="Image 13" descr=" ">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647124" y="9095113"/>
            <a:ext cx="422297" cy="626005"/>
          </a:xfrm>
          <a:prstGeom prst="rect">
            <a:avLst/>
          </a:prstGeom>
        </p:spPr>
      </p:pic>
      <p:pic>
        <p:nvPicPr>
          <p:cNvPr id="18" name="Image 14" descr=" ">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879497" y="10382225"/>
            <a:ext cx="393324" cy="264685"/>
          </a:xfrm>
          <a:prstGeom prst="rect">
            <a:avLst/>
          </a:prstGeom>
        </p:spPr>
      </p:pic>
      <p:pic>
        <p:nvPicPr>
          <p:cNvPr id="19" name="Image 15" descr=" ">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631681" y="10206943"/>
            <a:ext cx="2814022" cy="662267"/>
          </a:xfrm>
          <a:prstGeom prst="rect">
            <a:avLst/>
          </a:prstGeom>
        </p:spPr>
      </p:pic>
      <p:pic>
        <p:nvPicPr>
          <p:cNvPr id="20" name="Image 16" descr=" ">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341053" y="10028827"/>
            <a:ext cx="1459510" cy="414182"/>
          </a:xfrm>
          <a:prstGeom prst="rect">
            <a:avLst/>
          </a:prstGeom>
        </p:spPr>
      </p:pic>
      <p:pic>
        <p:nvPicPr>
          <p:cNvPr id="21" name="Image 17" descr=" ">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613728" y="10594448"/>
            <a:ext cx="911965" cy="280894"/>
          </a:xfrm>
          <a:prstGeom prst="rect">
            <a:avLst/>
          </a:prstGeom>
        </p:spPr>
      </p:pic>
      <p:pic>
        <p:nvPicPr>
          <p:cNvPr id="22" name="Image 18" descr=" 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2193524" y="8699500"/>
            <a:ext cx="2945764" cy="2945395"/>
          </a:xfrm>
          <a:prstGeom prst="rect">
            <a:avLst/>
          </a:prstGeom>
        </p:spPr>
      </p:pic>
      <p:pic>
        <p:nvPicPr>
          <p:cNvPr id="23" name="Image 19" descr=" ">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550229" y="8928460"/>
            <a:ext cx="2234986" cy="2486329"/>
          </a:xfrm>
          <a:prstGeom prst="rect">
            <a:avLst/>
          </a:prstGeom>
        </p:spPr>
      </p:pic>
      <p:pic>
        <p:nvPicPr>
          <p:cNvPr id="24" name="Image 20" descr=" ">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2366602" y="9044663"/>
            <a:ext cx="729057" cy="1062732"/>
          </a:xfrm>
          <a:prstGeom prst="rect">
            <a:avLst/>
          </a:prstGeom>
        </p:spPr>
      </p:pic>
      <p:pic>
        <p:nvPicPr>
          <p:cNvPr id="25" name="Image 21" descr=" ">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2285995" y="8985107"/>
            <a:ext cx="809667" cy="1099276"/>
          </a:xfrm>
          <a:prstGeom prst="rect">
            <a:avLst/>
          </a:prstGeom>
        </p:spPr>
      </p:pic>
      <p:pic>
        <p:nvPicPr>
          <p:cNvPr id="26" name="Image 22" descr=" ">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4237146" y="9040059"/>
            <a:ext cx="729057" cy="1062729"/>
          </a:xfrm>
          <a:prstGeom prst="rect">
            <a:avLst/>
          </a:prstGeom>
        </p:spPr>
      </p:pic>
      <p:pic>
        <p:nvPicPr>
          <p:cNvPr id="27" name="Image 23" descr=" ">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4237146" y="8985107"/>
            <a:ext cx="809667" cy="1099276"/>
          </a:xfrm>
          <a:prstGeom prst="rect">
            <a:avLst/>
          </a:prstGeom>
        </p:spPr>
      </p:pic>
      <p:pic>
        <p:nvPicPr>
          <p:cNvPr id="28" name="Image 24" descr=" ">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2732048" y="9836240"/>
            <a:ext cx="552330" cy="552261"/>
          </a:xfrm>
          <a:prstGeom prst="rect">
            <a:avLst/>
          </a:prstGeom>
        </p:spPr>
      </p:pic>
      <p:pic>
        <p:nvPicPr>
          <p:cNvPr id="29" name="Image 25" descr=" ">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2732048" y="9905274"/>
            <a:ext cx="414247" cy="414195"/>
          </a:xfrm>
          <a:prstGeom prst="rect">
            <a:avLst/>
          </a:prstGeom>
        </p:spPr>
      </p:pic>
      <p:pic>
        <p:nvPicPr>
          <p:cNvPr id="30" name="Image 26" descr=" ">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4048433" y="9836240"/>
            <a:ext cx="552330" cy="552261"/>
          </a:xfrm>
          <a:prstGeom prst="rect">
            <a:avLst/>
          </a:prstGeom>
        </p:spPr>
      </p:pic>
      <p:pic>
        <p:nvPicPr>
          <p:cNvPr id="31" name="Image 27" descr=" ">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4186513" y="9905274"/>
            <a:ext cx="414247" cy="414195"/>
          </a:xfrm>
          <a:prstGeom prst="rect">
            <a:avLst/>
          </a:prstGeom>
        </p:spPr>
      </p:pic>
      <p:pic>
        <p:nvPicPr>
          <p:cNvPr id="32" name="Image 28" descr=" ">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3192323" y="10715253"/>
            <a:ext cx="948166" cy="555712"/>
          </a:xfrm>
          <a:prstGeom prst="rect">
            <a:avLst/>
          </a:prstGeom>
        </p:spPr>
      </p:pic>
      <p:pic>
        <p:nvPicPr>
          <p:cNvPr id="33" name="Image 29" descr=" ">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3466145" y="10521962"/>
            <a:ext cx="400525" cy="639700"/>
          </a:xfrm>
          <a:prstGeom prst="rect">
            <a:avLst/>
          </a:prstGeom>
        </p:spPr>
      </p:pic>
      <p:pic>
        <p:nvPicPr>
          <p:cNvPr id="34" name="Image 30" descr=" ">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3615773" y="10770481"/>
            <a:ext cx="101259" cy="308347"/>
          </a:xfrm>
          <a:prstGeom prst="rect">
            <a:avLst/>
          </a:prstGeom>
        </p:spPr>
      </p:pic>
      <p:pic>
        <p:nvPicPr>
          <p:cNvPr id="35" name="Image 31" descr=" ">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3436267" y="10609405"/>
            <a:ext cx="460274" cy="211702"/>
          </a:xfrm>
          <a:prstGeom prst="rect">
            <a:avLst/>
          </a:prstGeom>
        </p:spPr>
      </p:pic>
      <p:pic>
        <p:nvPicPr>
          <p:cNvPr id="36" name="Image 32" descr=" ">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2870132" y="10159541"/>
            <a:ext cx="1595438" cy="927342"/>
          </a:xfrm>
          <a:prstGeom prst="rect">
            <a:avLst/>
          </a:prstGeom>
        </p:spPr>
      </p:pic>
      <p:pic>
        <p:nvPicPr>
          <p:cNvPr id="37" name="Image 33" descr=" ">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3157663" y="10199805"/>
            <a:ext cx="1020016" cy="515584"/>
          </a:xfrm>
          <a:prstGeom prst="rect">
            <a:avLst/>
          </a:prstGeom>
        </p:spPr>
      </p:pic>
      <p:pic>
        <p:nvPicPr>
          <p:cNvPr id="38" name="Image 34" descr=" ">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594549" y="3657600"/>
            <a:ext cx="16486661" cy="4076700"/>
          </a:xfrm>
          <a:prstGeom prst="rect">
            <a:avLst/>
          </a:prstGeom>
        </p:spPr>
      </p:pic>
      <p:sp>
        <p:nvSpPr>
          <p:cNvPr id="39" name="Text 2"/>
          <p:cNvSpPr/>
          <p:nvPr/>
        </p:nvSpPr>
        <p:spPr>
          <a:xfrm>
            <a:off x="6007851" y="11442700"/>
            <a:ext cx="876410" cy="1587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080"/>
              </a:lnSpc>
              <a:buNone/>
            </a:pPr>
            <a:r>
              <a:rPr lang="en-US" sz="7200" dirty="0">
                <a:solidFill>
                  <a:srgbClr val="000000">
                    <a:alpha val="100000"/>
                  </a:srgbClr>
                </a:solidFill>
                <a:latin typeface="S-Core Dream 4 Regular" pitchFamily="34" charset="0"/>
                <a:ea typeface="S-Core Dream 4 Regular" pitchFamily="34" charset="-122"/>
                <a:cs typeface="S-Core Dream 4 Regular" pitchFamily="34" charset="-120"/>
              </a:rPr>
              <a:t>0</a:t>
            </a:r>
            <a:endParaRPr lang="en-US" sz="7200" dirty="0"/>
          </a:p>
        </p:txBody>
      </p:sp>
      <p:sp>
        <p:nvSpPr>
          <p:cNvPr id="40" name="Text 3"/>
          <p:cNvSpPr/>
          <p:nvPr/>
        </p:nvSpPr>
        <p:spPr>
          <a:xfrm>
            <a:off x="9831029" y="11442700"/>
            <a:ext cx="876410" cy="1587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080"/>
              </a:lnSpc>
              <a:buNone/>
            </a:pPr>
            <a:r>
              <a:rPr lang="en-US" sz="7200" dirty="0">
                <a:solidFill>
                  <a:srgbClr val="000000">
                    <a:alpha val="100000"/>
                  </a:srgbClr>
                </a:solidFill>
                <a:latin typeface="S-Core Dream 4 Regular" pitchFamily="34" charset="0"/>
                <a:ea typeface="S-Core Dream 4 Regular" pitchFamily="34" charset="-122"/>
                <a:cs typeface="S-Core Dream 4 Regular" pitchFamily="34" charset="-120"/>
              </a:rPr>
              <a:t>1</a:t>
            </a:r>
            <a:endParaRPr lang="en-US" sz="7200" dirty="0"/>
          </a:p>
        </p:txBody>
      </p:sp>
      <p:sp>
        <p:nvSpPr>
          <p:cNvPr id="41" name="Text 4"/>
          <p:cNvSpPr/>
          <p:nvPr/>
        </p:nvSpPr>
        <p:spPr>
          <a:xfrm>
            <a:off x="13285861" y="11442700"/>
            <a:ext cx="876410" cy="1587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080"/>
              </a:lnSpc>
              <a:buNone/>
            </a:pPr>
            <a:r>
              <a:rPr lang="en-US" sz="7200" dirty="0">
                <a:solidFill>
                  <a:srgbClr val="000000">
                    <a:alpha val="100000"/>
                  </a:srgbClr>
                </a:solidFill>
                <a:latin typeface="S-Core Dream 4 Regular" pitchFamily="34" charset="0"/>
                <a:ea typeface="S-Core Dream 4 Regular" pitchFamily="34" charset="-122"/>
                <a:cs typeface="S-Core Dream 4 Regular" pitchFamily="34" charset="-120"/>
              </a:rPr>
              <a:t>2</a:t>
            </a:r>
            <a:endParaRPr lang="en-US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2023-08-27T07:50:59Z</dcterms:created>
  <dcterms:modified xsi:type="dcterms:W3CDTF">2023-08-27T07:50:59Z</dcterms:modified>
</cp:coreProperties>
</file>