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1FE"/>
    <a:srgbClr val="E73D2D"/>
    <a:srgbClr val="5E8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2" y="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F0881-E375-41F4-A7BD-0134ACE3561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027F8-A304-491A-B7BE-929456889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4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D2F31"/>
                </a:solidFill>
                <a:effectLst/>
                <a:latin typeface="Udemy Sans"/>
              </a:rPr>
              <a:t>HTML</a:t>
            </a:r>
            <a:r>
              <a:rPr lang="ko-KR" altLang="en-US" b="0" i="0" dirty="0">
                <a:solidFill>
                  <a:srgbClr val="2D2F31"/>
                </a:solidFill>
                <a:effectLst/>
                <a:latin typeface="Udemy Sans"/>
              </a:rPr>
              <a:t>은 </a:t>
            </a:r>
            <a:r>
              <a:rPr lang="en-US" altLang="ko-KR" b="0" i="0" dirty="0">
                <a:solidFill>
                  <a:srgbClr val="2D2F31"/>
                </a:solidFill>
                <a:effectLst/>
                <a:latin typeface="Udemy Sans"/>
              </a:rPr>
              <a:t>1989~1990</a:t>
            </a:r>
            <a:r>
              <a:rPr lang="ko-KR" altLang="en-US" b="0" i="0" dirty="0">
                <a:solidFill>
                  <a:srgbClr val="2D2F31"/>
                </a:solidFill>
                <a:effectLst/>
                <a:latin typeface="Udemy Sans"/>
              </a:rPr>
              <a:t>년에 학술 논문의 구조 설명을 돕고 </a:t>
            </a:r>
            <a:r>
              <a:rPr lang="ko-KR" altLang="en-US" b="0" i="0" u="sng" dirty="0">
                <a:solidFill>
                  <a:srgbClr val="401B9C"/>
                </a:solidFill>
                <a:effectLst/>
                <a:latin typeface="Udemy Sans"/>
              </a:rPr>
              <a:t>초기 인터넷에 그 내용을 공유하기 위해 탄생한 언어입니다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027F8-A304-491A-B7BE-9294568896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9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D2F31"/>
                </a:solidFill>
                <a:effectLst/>
                <a:latin typeface="Udemy Sans"/>
              </a:rPr>
              <a:t>굵은 글씨</a:t>
            </a:r>
            <a:r>
              <a:rPr lang="en-US" altLang="ko-KR" b="0" i="0" dirty="0">
                <a:solidFill>
                  <a:srgbClr val="2D2F31"/>
                </a:solidFill>
                <a:effectLst/>
                <a:latin typeface="Udemy Sans"/>
              </a:rPr>
              <a:t>, </a:t>
            </a:r>
            <a:r>
              <a:rPr lang="ko-KR" altLang="en-US" b="0" i="0" dirty="0">
                <a:solidFill>
                  <a:srgbClr val="2D2F31"/>
                </a:solidFill>
                <a:effectLst/>
                <a:latin typeface="Udemy Sans"/>
              </a:rPr>
              <a:t>숫자나 기호가 붙은 목록 이나 다른 페이지나 다른 </a:t>
            </a:r>
            <a:r>
              <a:rPr lang="ko-KR" altLang="en-US" b="0" i="0" dirty="0" err="1">
                <a:solidFill>
                  <a:srgbClr val="2D2F31"/>
                </a:solidFill>
                <a:effectLst/>
                <a:latin typeface="Udemy Sans"/>
              </a:rPr>
              <a:t>섹션으로</a:t>
            </a:r>
            <a:r>
              <a:rPr lang="ko-KR" altLang="en-US" b="0" i="0" dirty="0">
                <a:solidFill>
                  <a:srgbClr val="2D2F31"/>
                </a:solidFill>
                <a:effectLst/>
                <a:latin typeface="Udemy Sans"/>
              </a:rPr>
              <a:t> 이어지는 링크도 있고</a:t>
            </a:r>
          </a:p>
          <a:p>
            <a:pPr algn="l"/>
            <a:r>
              <a:rPr lang="ko-KR" altLang="en-US" b="0" i="0" dirty="0">
                <a:solidFill>
                  <a:srgbClr val="2D2F31"/>
                </a:solidFill>
                <a:effectLst/>
                <a:latin typeface="Udemy Sans"/>
              </a:rPr>
              <a:t>이탤릭체도 있고 문단이 나뉜 것도 보입니다  또한 문단과 문단 사이에는 일정한 간격이 있습니다</a:t>
            </a:r>
            <a:endParaRPr lang="en-US" altLang="ko-KR" b="0" i="0" dirty="0">
              <a:solidFill>
                <a:srgbClr val="2D2F31"/>
              </a:solidFill>
              <a:effectLst/>
              <a:latin typeface="Udemy San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D2F31"/>
                </a:solidFill>
                <a:effectLst/>
                <a:latin typeface="Udemy Sans"/>
              </a:rPr>
              <a:t>이런 형식이 없다면 논문은 단순한 텍스트가 될 겁니다</a:t>
            </a:r>
          </a:p>
          <a:p>
            <a:pPr algn="l"/>
            <a:endParaRPr lang="ko-KR" altLang="en-US" b="0" i="0" dirty="0">
              <a:solidFill>
                <a:srgbClr val="2D2F31"/>
              </a:solidFill>
              <a:effectLst/>
              <a:latin typeface="Udemy San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027F8-A304-491A-B7BE-9294568896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1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D2F31"/>
                </a:solidFill>
                <a:effectLst/>
                <a:latin typeface="Udemy Sans"/>
              </a:rPr>
              <a:t>HTML</a:t>
            </a:r>
            <a:r>
              <a:rPr lang="ko-KR" altLang="en-US" b="0" i="0" dirty="0">
                <a:solidFill>
                  <a:srgbClr val="2D2F31"/>
                </a:solidFill>
                <a:effectLst/>
                <a:latin typeface="Udemy Sans"/>
              </a:rPr>
              <a:t>의 목적은 이런 텍스트 콘텐츠를 </a:t>
            </a:r>
            <a:r>
              <a:rPr lang="ko-KR" altLang="en-US" b="0" i="0" dirty="0" err="1">
                <a:solidFill>
                  <a:srgbClr val="2D2F31"/>
                </a:solidFill>
                <a:effectLst/>
                <a:latin typeface="Udemy Sans"/>
              </a:rPr>
              <a:t>마크업하여</a:t>
            </a:r>
            <a:r>
              <a:rPr lang="ko-KR" altLang="en-US" b="0" i="0" dirty="0">
                <a:solidFill>
                  <a:srgbClr val="2D2F31"/>
                </a:solidFill>
                <a:effectLst/>
                <a:latin typeface="Udemy Sans"/>
              </a:rPr>
              <a:t> </a:t>
            </a:r>
            <a:r>
              <a:rPr lang="ko-KR" altLang="en-US" b="0" i="0" dirty="0" err="1">
                <a:solidFill>
                  <a:srgbClr val="2D2F31"/>
                </a:solidFill>
                <a:effectLst/>
                <a:latin typeface="Udemy Sans"/>
              </a:rPr>
              <a:t>구조화하는</a:t>
            </a:r>
            <a:r>
              <a:rPr lang="ko-KR" altLang="en-US" b="0" i="0" dirty="0">
                <a:solidFill>
                  <a:srgbClr val="2D2F31"/>
                </a:solidFill>
                <a:effectLst/>
                <a:latin typeface="Udemy Sans"/>
              </a:rPr>
              <a:t> 것입니다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027F8-A304-491A-B7BE-9294568896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27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6E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75308" y="1910068"/>
            <a:ext cx="11452860" cy="7270115"/>
          </a:xfrm>
          <a:custGeom>
            <a:avLst/>
            <a:gdLst/>
            <a:ahLst/>
            <a:cxnLst/>
            <a:rect l="l" t="t" r="r" b="b"/>
            <a:pathLst>
              <a:path w="11452860" h="7270115">
                <a:moveTo>
                  <a:pt x="0" y="7269680"/>
                </a:moveTo>
                <a:lnTo>
                  <a:pt x="11452244" y="7269680"/>
                </a:lnTo>
                <a:lnTo>
                  <a:pt x="11452244" y="0"/>
                </a:lnTo>
                <a:lnTo>
                  <a:pt x="0" y="0"/>
                </a:lnTo>
                <a:lnTo>
                  <a:pt x="0" y="7269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9755" y="1001775"/>
            <a:ext cx="11663680" cy="8283575"/>
          </a:xfrm>
          <a:custGeom>
            <a:avLst/>
            <a:gdLst/>
            <a:ahLst/>
            <a:cxnLst/>
            <a:rect l="l" t="t" r="r" b="b"/>
            <a:pathLst>
              <a:path w="11663680" h="8283575">
                <a:moveTo>
                  <a:pt x="11663337" y="0"/>
                </a:moveTo>
                <a:lnTo>
                  <a:pt x="11557787" y="0"/>
                </a:lnTo>
                <a:lnTo>
                  <a:pt x="11557787" y="8177974"/>
                </a:lnTo>
                <a:lnTo>
                  <a:pt x="105549" y="8177974"/>
                </a:lnTo>
                <a:lnTo>
                  <a:pt x="105549" y="0"/>
                </a:lnTo>
                <a:lnTo>
                  <a:pt x="0" y="0"/>
                </a:lnTo>
                <a:lnTo>
                  <a:pt x="0" y="8283473"/>
                </a:lnTo>
                <a:lnTo>
                  <a:pt x="105549" y="8283473"/>
                </a:lnTo>
                <a:lnTo>
                  <a:pt x="11557787" y="8283473"/>
                </a:lnTo>
                <a:lnTo>
                  <a:pt x="11663337" y="8283473"/>
                </a:lnTo>
                <a:lnTo>
                  <a:pt x="1166333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75241" y="1054442"/>
            <a:ext cx="11445875" cy="750570"/>
          </a:xfrm>
          <a:custGeom>
            <a:avLst/>
            <a:gdLst/>
            <a:ahLst/>
            <a:cxnLst/>
            <a:rect l="l" t="t" r="r" b="b"/>
            <a:pathLst>
              <a:path w="11445875" h="750569">
                <a:moveTo>
                  <a:pt x="11445405" y="0"/>
                </a:moveTo>
                <a:lnTo>
                  <a:pt x="0" y="0"/>
                </a:lnTo>
                <a:lnTo>
                  <a:pt x="0" y="52743"/>
                </a:lnTo>
                <a:lnTo>
                  <a:pt x="0" y="750138"/>
                </a:lnTo>
                <a:lnTo>
                  <a:pt x="11445405" y="750138"/>
                </a:lnTo>
                <a:lnTo>
                  <a:pt x="11445405" y="52743"/>
                </a:lnTo>
                <a:lnTo>
                  <a:pt x="11445405" y="0"/>
                </a:lnTo>
                <a:close/>
              </a:path>
            </a:pathLst>
          </a:custGeom>
          <a:solidFill>
            <a:srgbClr val="F1D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241" y="1001686"/>
            <a:ext cx="11551285" cy="908685"/>
          </a:xfrm>
          <a:custGeom>
            <a:avLst/>
            <a:gdLst/>
            <a:ahLst/>
            <a:cxnLst/>
            <a:rect l="l" t="t" r="r" b="b"/>
            <a:pathLst>
              <a:path w="11551285" h="908685">
                <a:moveTo>
                  <a:pt x="662762" y="454202"/>
                </a:moveTo>
                <a:lnTo>
                  <a:pt x="656615" y="412724"/>
                </a:lnTo>
                <a:lnTo>
                  <a:pt x="638683" y="374815"/>
                </a:lnTo>
                <a:lnTo>
                  <a:pt x="610527" y="343750"/>
                </a:lnTo>
                <a:lnTo>
                  <a:pt x="574560" y="322199"/>
                </a:lnTo>
                <a:lnTo>
                  <a:pt x="533895" y="312013"/>
                </a:lnTo>
                <a:lnTo>
                  <a:pt x="519887" y="311327"/>
                </a:lnTo>
                <a:lnTo>
                  <a:pt x="512864" y="311492"/>
                </a:lnTo>
                <a:lnTo>
                  <a:pt x="471754" y="319671"/>
                </a:lnTo>
                <a:lnTo>
                  <a:pt x="434771" y="339445"/>
                </a:lnTo>
                <a:lnTo>
                  <a:pt x="405130" y="369074"/>
                </a:lnTo>
                <a:lnTo>
                  <a:pt x="385356" y="406069"/>
                </a:lnTo>
                <a:lnTo>
                  <a:pt x="377177" y="447179"/>
                </a:lnTo>
                <a:lnTo>
                  <a:pt x="377012" y="454202"/>
                </a:lnTo>
                <a:lnTo>
                  <a:pt x="377177" y="461213"/>
                </a:lnTo>
                <a:lnTo>
                  <a:pt x="385356" y="502323"/>
                </a:lnTo>
                <a:lnTo>
                  <a:pt x="405130" y="539318"/>
                </a:lnTo>
                <a:lnTo>
                  <a:pt x="434771" y="568947"/>
                </a:lnTo>
                <a:lnTo>
                  <a:pt x="471754" y="588721"/>
                </a:lnTo>
                <a:lnTo>
                  <a:pt x="512864" y="596900"/>
                </a:lnTo>
                <a:lnTo>
                  <a:pt x="519887" y="597077"/>
                </a:lnTo>
                <a:lnTo>
                  <a:pt x="526910" y="596900"/>
                </a:lnTo>
                <a:lnTo>
                  <a:pt x="568007" y="588721"/>
                </a:lnTo>
                <a:lnTo>
                  <a:pt x="605002" y="568947"/>
                </a:lnTo>
                <a:lnTo>
                  <a:pt x="634644" y="539318"/>
                </a:lnTo>
                <a:lnTo>
                  <a:pt x="654418" y="502323"/>
                </a:lnTo>
                <a:lnTo>
                  <a:pt x="662584" y="461213"/>
                </a:lnTo>
                <a:lnTo>
                  <a:pt x="662762" y="454202"/>
                </a:lnTo>
                <a:close/>
              </a:path>
              <a:path w="11551285" h="908685">
                <a:moveTo>
                  <a:pt x="10698709" y="411683"/>
                </a:moveTo>
                <a:lnTo>
                  <a:pt x="1583283" y="411683"/>
                </a:lnTo>
                <a:lnTo>
                  <a:pt x="1583283" y="506933"/>
                </a:lnTo>
                <a:lnTo>
                  <a:pt x="10698709" y="506933"/>
                </a:lnTo>
                <a:lnTo>
                  <a:pt x="10698709" y="411683"/>
                </a:lnTo>
                <a:close/>
              </a:path>
              <a:path w="11551285" h="908685">
                <a:moveTo>
                  <a:pt x="11550904" y="0"/>
                </a:moveTo>
                <a:lnTo>
                  <a:pt x="11445418" y="0"/>
                </a:lnTo>
                <a:lnTo>
                  <a:pt x="0" y="0"/>
                </a:lnTo>
                <a:lnTo>
                  <a:pt x="0" y="105498"/>
                </a:lnTo>
                <a:lnTo>
                  <a:pt x="11445418" y="105498"/>
                </a:lnTo>
                <a:lnTo>
                  <a:pt x="11445418" y="802894"/>
                </a:lnTo>
                <a:lnTo>
                  <a:pt x="0" y="802894"/>
                </a:lnTo>
                <a:lnTo>
                  <a:pt x="0" y="908392"/>
                </a:lnTo>
                <a:lnTo>
                  <a:pt x="11445418" y="908392"/>
                </a:lnTo>
                <a:lnTo>
                  <a:pt x="11550904" y="908392"/>
                </a:lnTo>
                <a:lnTo>
                  <a:pt x="1155090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4323" y="1365069"/>
            <a:ext cx="181620" cy="18162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4071358" y="1313003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400" y="279599"/>
                </a:lnTo>
                <a:lnTo>
                  <a:pt x="63497" y="261671"/>
                </a:lnTo>
                <a:lnTo>
                  <a:pt x="32429" y="233514"/>
                </a:lnTo>
                <a:lnTo>
                  <a:pt x="10875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8" y="94749"/>
                </a:lnTo>
                <a:lnTo>
                  <a:pt x="28121" y="57757"/>
                </a:lnTo>
                <a:lnTo>
                  <a:pt x="57757" y="28121"/>
                </a:lnTo>
                <a:lnTo>
                  <a:pt x="94749" y="8348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1000" y="8348"/>
                </a:lnTo>
                <a:lnTo>
                  <a:pt x="227992" y="28121"/>
                </a:lnTo>
                <a:lnTo>
                  <a:pt x="257628" y="57757"/>
                </a:lnTo>
                <a:lnTo>
                  <a:pt x="277401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4"/>
                </a:lnTo>
                <a:lnTo>
                  <a:pt x="277401" y="191000"/>
                </a:lnTo>
                <a:lnTo>
                  <a:pt x="257628" y="227992"/>
                </a:lnTo>
                <a:lnTo>
                  <a:pt x="227992" y="257628"/>
                </a:lnTo>
                <a:lnTo>
                  <a:pt x="191000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3423" y="1365069"/>
            <a:ext cx="181620" cy="1816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0">
                <a:solidFill>
                  <a:srgbClr val="EFF1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2E2E2E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0">
                <a:solidFill>
                  <a:srgbClr val="EFF1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0">
                <a:solidFill>
                  <a:srgbClr val="EFF1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1795" y="5878972"/>
            <a:ext cx="14084408" cy="1339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1" i="0">
                <a:solidFill>
                  <a:srgbClr val="EFF1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0503" y="3984690"/>
            <a:ext cx="10333990" cy="4093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2E2E2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mozilla.org/ko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25200" y="6867238"/>
            <a:ext cx="6147367" cy="1643399"/>
          </a:xfrm>
          <a:prstGeom prst="rect">
            <a:avLst/>
          </a:prstGeom>
        </p:spPr>
        <p:txBody>
          <a:bodyPr vert="horz" wrap="square" lIns="0" tIns="545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95"/>
              </a:spcBef>
            </a:pPr>
            <a:r>
              <a:rPr lang="en-US" sz="7100" spc="685" dirty="0">
                <a:solidFill>
                  <a:srgbClr val="5E8BF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Verdana"/>
              </a:rPr>
              <a:t>HTML</a:t>
            </a:r>
            <a:r>
              <a:rPr lang="ko-KR" altLang="en-US" sz="7100" spc="685" dirty="0">
                <a:solidFill>
                  <a:srgbClr val="5E8BF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Verdana"/>
              </a:rPr>
              <a:t> 이란</a:t>
            </a:r>
            <a:r>
              <a:rPr lang="en-US" altLang="ko-KR" sz="7100" spc="685" dirty="0">
                <a:solidFill>
                  <a:srgbClr val="5E8BF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Verdana"/>
              </a:rPr>
              <a:t>?</a:t>
            </a:r>
            <a:endParaRPr sz="335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52528" y="1480144"/>
            <a:ext cx="4819650" cy="264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735" marR="5080" indent="937894" algn="r">
              <a:lnSpc>
                <a:spcPct val="122900"/>
              </a:lnSpc>
              <a:spcBef>
                <a:spcPts val="100"/>
              </a:spcBef>
            </a:pPr>
            <a:r>
              <a:rPr sz="2800" spc="135" dirty="0">
                <a:solidFill>
                  <a:srgbClr val="5E8BFA"/>
                </a:solidFill>
                <a:latin typeface="Verdana"/>
                <a:cs typeface="Verdana"/>
              </a:rPr>
              <a:t>HTML</a:t>
            </a:r>
            <a:r>
              <a:rPr sz="2800" spc="-245" dirty="0">
                <a:solidFill>
                  <a:srgbClr val="5E8BFA"/>
                </a:solidFill>
                <a:latin typeface="Verdana"/>
                <a:cs typeface="Verdana"/>
              </a:rPr>
              <a:t> </a:t>
            </a:r>
            <a:r>
              <a:rPr sz="2800" spc="40" dirty="0">
                <a:solidFill>
                  <a:srgbClr val="5E8BFA"/>
                </a:solidFill>
                <a:latin typeface="Verdana"/>
                <a:cs typeface="Verdana"/>
              </a:rPr>
              <a:t>Basics </a:t>
            </a:r>
            <a:r>
              <a:rPr sz="2800" spc="-965" dirty="0">
                <a:solidFill>
                  <a:srgbClr val="5E8BFA"/>
                </a:solidFill>
                <a:latin typeface="Verdana"/>
                <a:cs typeface="Verdana"/>
              </a:rPr>
              <a:t> </a:t>
            </a:r>
            <a:r>
              <a:rPr sz="2800" spc="110" dirty="0">
                <a:solidFill>
                  <a:srgbClr val="5E8BFA"/>
                </a:solidFill>
                <a:latin typeface="Verdana"/>
                <a:cs typeface="Verdana"/>
              </a:rPr>
              <a:t>Elements</a:t>
            </a:r>
            <a:r>
              <a:rPr sz="2800" spc="-210" dirty="0">
                <a:solidFill>
                  <a:srgbClr val="5E8BFA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5E8BFA"/>
                </a:solidFill>
                <a:latin typeface="Verdana"/>
                <a:cs typeface="Verdana"/>
              </a:rPr>
              <a:t>vs</a:t>
            </a:r>
            <a:r>
              <a:rPr sz="2100" spc="-45" dirty="0">
                <a:solidFill>
                  <a:srgbClr val="5E8BFA"/>
                </a:solidFill>
                <a:latin typeface="Cambria"/>
                <a:cs typeface="Cambria"/>
              </a:rPr>
              <a:t>.</a:t>
            </a:r>
            <a:r>
              <a:rPr sz="2100" spc="310" dirty="0">
                <a:solidFill>
                  <a:srgbClr val="5E8BFA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5E8BFA"/>
                </a:solidFill>
                <a:latin typeface="Verdana"/>
                <a:cs typeface="Verdana"/>
              </a:rPr>
              <a:t>Tags </a:t>
            </a:r>
            <a:r>
              <a:rPr sz="2800" spc="-969" dirty="0">
                <a:solidFill>
                  <a:srgbClr val="5E8BFA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5E8BFA"/>
                </a:solidFill>
                <a:latin typeface="Verdana"/>
                <a:cs typeface="Verdana"/>
              </a:rPr>
              <a:t>Intro </a:t>
            </a:r>
            <a:r>
              <a:rPr sz="2800" spc="95" dirty="0">
                <a:solidFill>
                  <a:srgbClr val="5E8BFA"/>
                </a:solidFill>
                <a:latin typeface="Verdana"/>
                <a:cs typeface="Verdana"/>
              </a:rPr>
              <a:t>to </a:t>
            </a:r>
            <a:r>
              <a:rPr sz="2800" spc="280" dirty="0">
                <a:solidFill>
                  <a:srgbClr val="5E8BFA"/>
                </a:solidFill>
                <a:latin typeface="Verdana"/>
                <a:cs typeface="Verdana"/>
              </a:rPr>
              <a:t>MDN </a:t>
            </a:r>
            <a:r>
              <a:rPr sz="2800" spc="285" dirty="0">
                <a:solidFill>
                  <a:srgbClr val="5E8BFA"/>
                </a:solidFill>
                <a:latin typeface="Verdana"/>
                <a:cs typeface="Verdana"/>
              </a:rPr>
              <a:t> </a:t>
            </a:r>
            <a:r>
              <a:rPr sz="2800" spc="135" dirty="0">
                <a:solidFill>
                  <a:srgbClr val="5E8BFA"/>
                </a:solidFill>
                <a:latin typeface="Verdana"/>
                <a:cs typeface="Verdana"/>
              </a:rPr>
              <a:t>HTML</a:t>
            </a:r>
            <a:r>
              <a:rPr sz="2800" spc="-210" dirty="0">
                <a:solidFill>
                  <a:srgbClr val="5E8BFA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5E8BFA"/>
                </a:solidFill>
                <a:latin typeface="Verdana"/>
                <a:cs typeface="Verdana"/>
              </a:rPr>
              <a:t>Boilerplate</a:t>
            </a:r>
            <a:endParaRPr sz="280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765"/>
              </a:spcBef>
            </a:pPr>
            <a:r>
              <a:rPr sz="2800" spc="225" dirty="0">
                <a:solidFill>
                  <a:srgbClr val="5E8BFA"/>
                </a:solidFill>
                <a:latin typeface="Verdana"/>
                <a:cs typeface="Verdana"/>
              </a:rPr>
              <a:t>Common</a:t>
            </a:r>
            <a:r>
              <a:rPr sz="2800" spc="-210" dirty="0">
                <a:solidFill>
                  <a:srgbClr val="5E8BFA"/>
                </a:solidFill>
                <a:latin typeface="Verdana"/>
                <a:cs typeface="Verdana"/>
              </a:rPr>
              <a:t> </a:t>
            </a:r>
            <a:r>
              <a:rPr sz="2800" spc="135" dirty="0">
                <a:solidFill>
                  <a:srgbClr val="5E8BFA"/>
                </a:solidFill>
                <a:latin typeface="Verdana"/>
                <a:cs typeface="Verdana"/>
              </a:rPr>
              <a:t>HTML</a:t>
            </a:r>
            <a:r>
              <a:rPr sz="2800" spc="-210" dirty="0">
                <a:solidFill>
                  <a:srgbClr val="5E8BFA"/>
                </a:solidFill>
                <a:latin typeface="Verdana"/>
                <a:cs typeface="Verdana"/>
              </a:rPr>
              <a:t> </a:t>
            </a:r>
            <a:r>
              <a:rPr sz="2800" spc="110" dirty="0">
                <a:solidFill>
                  <a:srgbClr val="5E8BFA"/>
                </a:solidFill>
                <a:latin typeface="Verdana"/>
                <a:cs typeface="Verdana"/>
              </a:rPr>
              <a:t>Elements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E8BFA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5E8BFA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655" y="2261629"/>
            <a:ext cx="10045700" cy="459228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lang="ko-KR" altLang="en-US" sz="12450" spc="3120" baseline="-18406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Lucida Sans Unicode"/>
              </a:rPr>
              <a:t>갈색</a:t>
            </a:r>
            <a:r>
              <a:rPr sz="12450" spc="-2535" baseline="-18406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Lucida Sans Unicode"/>
              </a:rPr>
              <a:t> </a:t>
            </a:r>
            <a:r>
              <a:rPr sz="4200" b="1" spc="-75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CS</a:t>
            </a:r>
            <a:r>
              <a:rPr sz="4200" b="1" spc="-20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S</a:t>
            </a:r>
            <a:r>
              <a:rPr sz="4200" b="1" spc="-130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 </a:t>
            </a:r>
            <a:r>
              <a:rPr lang="en-US" altLang="ko-KR" sz="4200" b="1" spc="-20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–</a:t>
            </a:r>
            <a:r>
              <a:rPr sz="4200" b="1" spc="-130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 </a:t>
            </a:r>
            <a:r>
              <a:rPr lang="ko-KR" altLang="en-US" sz="4200" b="1" spc="-75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형용사</a:t>
            </a:r>
            <a:endParaRPr sz="42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3170"/>
              </a:spcBef>
            </a:pPr>
            <a:r>
              <a:rPr lang="ko-KR" altLang="en-US" sz="12450" spc="2752" baseline="-16398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Lucida Sans Unicode"/>
              </a:rPr>
              <a:t>강아지</a:t>
            </a:r>
            <a:r>
              <a:rPr sz="12450" spc="-1327" baseline="-16398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Lucida Sans Unicode"/>
              </a:rPr>
              <a:t> </a:t>
            </a:r>
            <a:r>
              <a:rPr sz="4200" b="1" spc="-75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HTM</a:t>
            </a:r>
            <a:r>
              <a:rPr sz="4200" b="1" spc="-20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L</a:t>
            </a:r>
            <a:r>
              <a:rPr sz="4200" b="1" spc="-130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 </a:t>
            </a:r>
            <a:r>
              <a:rPr lang="en-US" altLang="ko-KR" sz="4200" b="1" spc="-20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–</a:t>
            </a:r>
            <a:r>
              <a:rPr sz="4200" b="1" spc="-130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 </a:t>
            </a:r>
            <a:r>
              <a:rPr lang="ko-KR" altLang="en-US" sz="4200" b="1" spc="-75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명사</a:t>
            </a:r>
            <a:endParaRPr sz="42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2640"/>
              </a:spcBef>
            </a:pPr>
            <a:r>
              <a:rPr lang="ko-KR" altLang="en-US" sz="12450" spc="2752" baseline="-17737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Lucida Sans Unicode"/>
              </a:rPr>
              <a:t>걷다</a:t>
            </a:r>
            <a:r>
              <a:rPr sz="4200" b="1" spc="-75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J</a:t>
            </a:r>
            <a:r>
              <a:rPr sz="4200" b="1" spc="-20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S</a:t>
            </a:r>
            <a:r>
              <a:rPr sz="4200" b="1" spc="-130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 </a:t>
            </a:r>
            <a:r>
              <a:rPr sz="4200" b="1" spc="-20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-</a:t>
            </a:r>
            <a:r>
              <a:rPr sz="4200" b="1" spc="-130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 </a:t>
            </a:r>
            <a:r>
              <a:rPr lang="ko-KR" altLang="en-US" sz="4200" b="1" spc="-75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동사</a:t>
            </a:r>
            <a:endParaRPr sz="42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31624" y="8041892"/>
            <a:ext cx="276860" cy="213360"/>
          </a:xfrm>
          <a:custGeom>
            <a:avLst/>
            <a:gdLst/>
            <a:ahLst/>
            <a:cxnLst/>
            <a:rect l="l" t="t" r="r" b="b"/>
            <a:pathLst>
              <a:path w="276859" h="213359">
                <a:moveTo>
                  <a:pt x="135148" y="0"/>
                </a:moveTo>
                <a:lnTo>
                  <a:pt x="156130" y="12531"/>
                </a:lnTo>
                <a:lnTo>
                  <a:pt x="202856" y="51172"/>
                </a:lnTo>
                <a:lnTo>
                  <a:pt x="250999" y="117494"/>
                </a:lnTo>
                <a:lnTo>
                  <a:pt x="276232" y="213066"/>
                </a:lnTo>
                <a:lnTo>
                  <a:pt x="245874" y="205185"/>
                </a:lnTo>
                <a:lnTo>
                  <a:pt x="173946" y="186382"/>
                </a:lnTo>
                <a:lnTo>
                  <a:pt x="89170" y="163919"/>
                </a:lnTo>
                <a:lnTo>
                  <a:pt x="20266" y="145054"/>
                </a:lnTo>
                <a:lnTo>
                  <a:pt x="0" y="101404"/>
                </a:lnTo>
                <a:lnTo>
                  <a:pt x="9685" y="67059"/>
                </a:lnTo>
                <a:lnTo>
                  <a:pt x="34487" y="33929"/>
                </a:lnTo>
                <a:lnTo>
                  <a:pt x="75832" y="9185"/>
                </a:lnTo>
                <a:lnTo>
                  <a:pt x="135148" y="0"/>
                </a:lnTo>
                <a:close/>
              </a:path>
            </a:pathLst>
          </a:custGeom>
          <a:ln w="542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87964" y="8944764"/>
            <a:ext cx="276860" cy="213360"/>
          </a:xfrm>
          <a:custGeom>
            <a:avLst/>
            <a:gdLst/>
            <a:ahLst/>
            <a:cxnLst/>
            <a:rect l="l" t="t" r="r" b="b"/>
            <a:pathLst>
              <a:path w="276859" h="213359">
                <a:moveTo>
                  <a:pt x="135223" y="0"/>
                </a:moveTo>
                <a:lnTo>
                  <a:pt x="156142" y="12531"/>
                </a:lnTo>
                <a:lnTo>
                  <a:pt x="202805" y="51169"/>
                </a:lnTo>
                <a:lnTo>
                  <a:pt x="251074" y="117483"/>
                </a:lnTo>
                <a:lnTo>
                  <a:pt x="276810" y="213041"/>
                </a:lnTo>
                <a:lnTo>
                  <a:pt x="246452" y="205160"/>
                </a:lnTo>
                <a:lnTo>
                  <a:pt x="174525" y="186359"/>
                </a:lnTo>
                <a:lnTo>
                  <a:pt x="89749" y="163900"/>
                </a:lnTo>
                <a:lnTo>
                  <a:pt x="20845" y="145044"/>
                </a:lnTo>
                <a:lnTo>
                  <a:pt x="0" y="101397"/>
                </a:lnTo>
                <a:lnTo>
                  <a:pt x="9634" y="67054"/>
                </a:lnTo>
                <a:lnTo>
                  <a:pt x="34468" y="33926"/>
                </a:lnTo>
                <a:lnTo>
                  <a:pt x="75874" y="9184"/>
                </a:lnTo>
                <a:lnTo>
                  <a:pt x="135223" y="0"/>
                </a:lnTo>
                <a:close/>
              </a:path>
            </a:pathLst>
          </a:custGeom>
          <a:ln w="542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315688" y="3112022"/>
            <a:ext cx="120014" cy="120650"/>
          </a:xfrm>
          <a:custGeom>
            <a:avLst/>
            <a:gdLst/>
            <a:ahLst/>
            <a:cxnLst/>
            <a:rect l="l" t="t" r="r" b="b"/>
            <a:pathLst>
              <a:path w="120015" h="120650">
                <a:moveTo>
                  <a:pt x="118776" y="74293"/>
                </a:moveTo>
                <a:lnTo>
                  <a:pt x="108615" y="96287"/>
                </a:lnTo>
                <a:lnTo>
                  <a:pt x="91492" y="112133"/>
                </a:lnTo>
                <a:lnTo>
                  <a:pt x="69758" y="120411"/>
                </a:lnTo>
                <a:lnTo>
                  <a:pt x="45766" y="119701"/>
                </a:lnTo>
                <a:lnTo>
                  <a:pt x="23935" y="109618"/>
                </a:lnTo>
                <a:lnTo>
                  <a:pt x="8183" y="92393"/>
                </a:lnTo>
                <a:lnTo>
                  <a:pt x="0" y="70532"/>
                </a:lnTo>
                <a:lnTo>
                  <a:pt x="871" y="46543"/>
                </a:lnTo>
                <a:lnTo>
                  <a:pt x="10919" y="24470"/>
                </a:lnTo>
                <a:lnTo>
                  <a:pt x="28004" y="8450"/>
                </a:lnTo>
                <a:lnTo>
                  <a:pt x="49776" y="0"/>
                </a:lnTo>
                <a:lnTo>
                  <a:pt x="73882" y="630"/>
                </a:lnTo>
                <a:lnTo>
                  <a:pt x="95684" y="10934"/>
                </a:lnTo>
                <a:lnTo>
                  <a:pt x="111388" y="28191"/>
                </a:lnTo>
                <a:lnTo>
                  <a:pt x="119563" y="50083"/>
                </a:lnTo>
                <a:lnTo>
                  <a:pt x="118776" y="74293"/>
                </a:lnTo>
                <a:close/>
              </a:path>
            </a:pathLst>
          </a:custGeom>
          <a:ln w="542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29117" y="9110475"/>
            <a:ext cx="645795" cy="440055"/>
          </a:xfrm>
          <a:custGeom>
            <a:avLst/>
            <a:gdLst/>
            <a:ahLst/>
            <a:cxnLst/>
            <a:rect l="l" t="t" r="r" b="b"/>
            <a:pathLst>
              <a:path w="645794" h="440054">
                <a:moveTo>
                  <a:pt x="15557" y="22497"/>
                </a:moveTo>
                <a:lnTo>
                  <a:pt x="9219" y="41029"/>
                </a:lnTo>
                <a:lnTo>
                  <a:pt x="0" y="89899"/>
                </a:lnTo>
                <a:lnTo>
                  <a:pt x="2590" y="159020"/>
                </a:lnTo>
                <a:lnTo>
                  <a:pt x="31680" y="238303"/>
                </a:lnTo>
                <a:lnTo>
                  <a:pt x="45710" y="218718"/>
                </a:lnTo>
                <a:lnTo>
                  <a:pt x="78918" y="172231"/>
                </a:lnTo>
                <a:lnTo>
                  <a:pt x="117983" y="117245"/>
                </a:lnTo>
                <a:lnTo>
                  <a:pt x="149586" y="72164"/>
                </a:lnTo>
                <a:lnTo>
                  <a:pt x="150835" y="49439"/>
                </a:lnTo>
                <a:lnTo>
                  <a:pt x="133825" y="23290"/>
                </a:lnTo>
                <a:lnTo>
                  <a:pt x="102786" y="3537"/>
                </a:lnTo>
                <a:lnTo>
                  <a:pt x="61953" y="0"/>
                </a:lnTo>
                <a:lnTo>
                  <a:pt x="15557" y="22497"/>
                </a:lnTo>
                <a:close/>
              </a:path>
              <a:path w="645794" h="440054">
                <a:moveTo>
                  <a:pt x="254391" y="153359"/>
                </a:moveTo>
                <a:lnTo>
                  <a:pt x="247974" y="171895"/>
                </a:lnTo>
                <a:lnTo>
                  <a:pt x="238582" y="220789"/>
                </a:lnTo>
                <a:lnTo>
                  <a:pt x="240999" y="289970"/>
                </a:lnTo>
                <a:lnTo>
                  <a:pt x="270010" y="369367"/>
                </a:lnTo>
                <a:lnTo>
                  <a:pt x="284111" y="349782"/>
                </a:lnTo>
                <a:lnTo>
                  <a:pt x="317437" y="303295"/>
                </a:lnTo>
                <a:lnTo>
                  <a:pt x="356526" y="248307"/>
                </a:lnTo>
                <a:lnTo>
                  <a:pt x="387916" y="203222"/>
                </a:lnTo>
                <a:lnTo>
                  <a:pt x="389363" y="180480"/>
                </a:lnTo>
                <a:lnTo>
                  <a:pt x="372405" y="154283"/>
                </a:lnTo>
                <a:lnTo>
                  <a:pt x="341370" y="134472"/>
                </a:lnTo>
                <a:lnTo>
                  <a:pt x="300589" y="130885"/>
                </a:lnTo>
                <a:lnTo>
                  <a:pt x="254391" y="153359"/>
                </a:lnTo>
                <a:close/>
              </a:path>
              <a:path w="645794" h="440054">
                <a:moveTo>
                  <a:pt x="490705" y="194746"/>
                </a:moveTo>
                <a:lnTo>
                  <a:pt x="483549" y="215785"/>
                </a:lnTo>
                <a:lnTo>
                  <a:pt x="473133" y="271265"/>
                </a:lnTo>
                <a:lnTo>
                  <a:pt x="476038" y="349730"/>
                </a:lnTo>
                <a:lnTo>
                  <a:pt x="508844" y="439725"/>
                </a:lnTo>
                <a:lnTo>
                  <a:pt x="519345" y="425068"/>
                </a:lnTo>
                <a:lnTo>
                  <a:pt x="545687" y="388219"/>
                </a:lnTo>
                <a:lnTo>
                  <a:pt x="580132" y="339855"/>
                </a:lnTo>
                <a:lnTo>
                  <a:pt x="614939" y="290659"/>
                </a:lnTo>
                <a:lnTo>
                  <a:pt x="642370" y="251310"/>
                </a:lnTo>
                <a:lnTo>
                  <a:pt x="645272" y="230410"/>
                </a:lnTo>
                <a:lnTo>
                  <a:pt x="633169" y="205507"/>
                </a:lnTo>
                <a:lnTo>
                  <a:pt x="608862" y="183046"/>
                </a:lnTo>
                <a:lnTo>
                  <a:pt x="575150" y="169469"/>
                </a:lnTo>
                <a:lnTo>
                  <a:pt x="534831" y="171222"/>
                </a:lnTo>
                <a:lnTo>
                  <a:pt x="490705" y="194746"/>
                </a:lnTo>
                <a:close/>
              </a:path>
            </a:pathLst>
          </a:custGeom>
          <a:ln w="542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87449" y="8312910"/>
            <a:ext cx="673735" cy="524510"/>
          </a:xfrm>
          <a:custGeom>
            <a:avLst/>
            <a:gdLst/>
            <a:ahLst/>
            <a:cxnLst/>
            <a:rect l="l" t="t" r="r" b="b"/>
            <a:pathLst>
              <a:path w="673734" h="524509">
                <a:moveTo>
                  <a:pt x="15758" y="22472"/>
                </a:moveTo>
                <a:lnTo>
                  <a:pt x="9357" y="41002"/>
                </a:lnTo>
                <a:lnTo>
                  <a:pt x="0" y="89885"/>
                </a:lnTo>
                <a:lnTo>
                  <a:pt x="2451" y="159059"/>
                </a:lnTo>
                <a:lnTo>
                  <a:pt x="31479" y="238465"/>
                </a:lnTo>
                <a:lnTo>
                  <a:pt x="45558" y="218876"/>
                </a:lnTo>
                <a:lnTo>
                  <a:pt x="78849" y="172383"/>
                </a:lnTo>
                <a:lnTo>
                  <a:pt x="117931" y="117395"/>
                </a:lnTo>
                <a:lnTo>
                  <a:pt x="149384" y="72320"/>
                </a:lnTo>
                <a:lnTo>
                  <a:pt x="150801" y="49651"/>
                </a:lnTo>
                <a:lnTo>
                  <a:pt x="133852" y="23460"/>
                </a:lnTo>
                <a:lnTo>
                  <a:pt x="102831" y="3619"/>
                </a:lnTo>
                <a:lnTo>
                  <a:pt x="62035" y="0"/>
                </a:lnTo>
                <a:lnTo>
                  <a:pt x="15758" y="22472"/>
                </a:lnTo>
                <a:close/>
              </a:path>
              <a:path w="673734" h="524509">
                <a:moveTo>
                  <a:pt x="255096" y="161977"/>
                </a:moveTo>
                <a:lnTo>
                  <a:pt x="247605" y="183663"/>
                </a:lnTo>
                <a:lnTo>
                  <a:pt x="236660" y="240862"/>
                </a:lnTo>
                <a:lnTo>
                  <a:pt x="239557" y="321786"/>
                </a:lnTo>
                <a:lnTo>
                  <a:pt x="273588" y="414650"/>
                </a:lnTo>
                <a:lnTo>
                  <a:pt x="290015" y="391741"/>
                </a:lnTo>
                <a:lnTo>
                  <a:pt x="328856" y="337367"/>
                </a:lnTo>
                <a:lnTo>
                  <a:pt x="374452" y="273061"/>
                </a:lnTo>
                <a:lnTo>
                  <a:pt x="411144" y="220352"/>
                </a:lnTo>
                <a:lnTo>
                  <a:pt x="414249" y="198874"/>
                </a:lnTo>
                <a:lnTo>
                  <a:pt x="401792" y="173196"/>
                </a:lnTo>
                <a:lnTo>
                  <a:pt x="376711" y="149994"/>
                </a:lnTo>
                <a:lnTo>
                  <a:pt x="341942" y="135941"/>
                </a:lnTo>
                <a:lnTo>
                  <a:pt x="300425" y="137711"/>
                </a:lnTo>
                <a:lnTo>
                  <a:pt x="255096" y="161977"/>
                </a:lnTo>
                <a:close/>
              </a:path>
              <a:path w="673734" h="524509">
                <a:moveTo>
                  <a:pt x="492821" y="238869"/>
                </a:moveTo>
                <a:lnTo>
                  <a:pt x="484358" y="263396"/>
                </a:lnTo>
                <a:lnTo>
                  <a:pt x="471973" y="328071"/>
                </a:lnTo>
                <a:lnTo>
                  <a:pt x="475178" y="419538"/>
                </a:lnTo>
                <a:lnTo>
                  <a:pt x="513480" y="524437"/>
                </a:lnTo>
                <a:lnTo>
                  <a:pt x="532138" y="498526"/>
                </a:lnTo>
                <a:lnTo>
                  <a:pt x="576211" y="437026"/>
                </a:lnTo>
                <a:lnTo>
                  <a:pt x="627842" y="364287"/>
                </a:lnTo>
                <a:lnTo>
                  <a:pt x="669175" y="304660"/>
                </a:lnTo>
                <a:lnTo>
                  <a:pt x="673315" y="284245"/>
                </a:lnTo>
                <a:lnTo>
                  <a:pt x="664224" y="259593"/>
                </a:lnTo>
                <a:lnTo>
                  <a:pt x="643976" y="235449"/>
                </a:lnTo>
                <a:lnTo>
                  <a:pt x="614640" y="216559"/>
                </a:lnTo>
                <a:lnTo>
                  <a:pt x="578288" y="207668"/>
                </a:lnTo>
                <a:lnTo>
                  <a:pt x="536991" y="213523"/>
                </a:lnTo>
                <a:lnTo>
                  <a:pt x="492821" y="238869"/>
                </a:lnTo>
                <a:close/>
              </a:path>
            </a:pathLst>
          </a:custGeom>
          <a:ln w="542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93402" y="7214887"/>
            <a:ext cx="457834" cy="513080"/>
          </a:xfrm>
          <a:custGeom>
            <a:avLst/>
            <a:gdLst/>
            <a:ahLst/>
            <a:cxnLst/>
            <a:rect l="l" t="t" r="r" b="b"/>
            <a:pathLst>
              <a:path w="457834" h="513079">
                <a:moveTo>
                  <a:pt x="43661" y="11469"/>
                </a:moveTo>
                <a:lnTo>
                  <a:pt x="33264" y="28060"/>
                </a:lnTo>
                <a:lnTo>
                  <a:pt x="13165" y="73547"/>
                </a:lnTo>
                <a:lnTo>
                  <a:pt x="0" y="141501"/>
                </a:lnTo>
                <a:lnTo>
                  <a:pt x="10406" y="225495"/>
                </a:lnTo>
                <a:lnTo>
                  <a:pt x="71431" y="171698"/>
                </a:lnTo>
                <a:lnTo>
                  <a:pt x="121856" y="126902"/>
                </a:lnTo>
                <a:lnTo>
                  <a:pt x="162575" y="90127"/>
                </a:lnTo>
                <a:lnTo>
                  <a:pt x="169039" y="68297"/>
                </a:lnTo>
                <a:lnTo>
                  <a:pt x="158382" y="38965"/>
                </a:lnTo>
                <a:lnTo>
                  <a:pt x="132601" y="12682"/>
                </a:lnTo>
                <a:lnTo>
                  <a:pt x="93695" y="0"/>
                </a:lnTo>
                <a:lnTo>
                  <a:pt x="43662" y="11469"/>
                </a:lnTo>
                <a:close/>
              </a:path>
              <a:path w="457834" h="513079">
                <a:moveTo>
                  <a:pt x="152144" y="146484"/>
                </a:moveTo>
                <a:lnTo>
                  <a:pt x="141743" y="163100"/>
                </a:lnTo>
                <a:lnTo>
                  <a:pt x="121648" y="208611"/>
                </a:lnTo>
                <a:lnTo>
                  <a:pt x="108525" y="276515"/>
                </a:lnTo>
                <a:lnTo>
                  <a:pt x="119040" y="360307"/>
                </a:lnTo>
                <a:lnTo>
                  <a:pt x="180015" y="306706"/>
                </a:lnTo>
                <a:lnTo>
                  <a:pt x="230490" y="262033"/>
                </a:lnTo>
                <a:lnTo>
                  <a:pt x="271410" y="225293"/>
                </a:lnTo>
                <a:lnTo>
                  <a:pt x="277775" y="203462"/>
                </a:lnTo>
                <a:lnTo>
                  <a:pt x="267049" y="174085"/>
                </a:lnTo>
                <a:lnTo>
                  <a:pt x="241216" y="147742"/>
                </a:lnTo>
                <a:lnTo>
                  <a:pt x="202254" y="135015"/>
                </a:lnTo>
                <a:lnTo>
                  <a:pt x="152144" y="146484"/>
                </a:lnTo>
                <a:close/>
              </a:path>
              <a:path w="457834" h="513079">
                <a:moveTo>
                  <a:pt x="308596" y="258643"/>
                </a:moveTo>
                <a:lnTo>
                  <a:pt x="296215" y="278380"/>
                </a:lnTo>
                <a:lnTo>
                  <a:pt x="272286" y="332463"/>
                </a:lnTo>
                <a:lnTo>
                  <a:pt x="256622" y="413195"/>
                </a:lnTo>
                <a:lnTo>
                  <a:pt x="269042" y="512880"/>
                </a:lnTo>
                <a:lnTo>
                  <a:pt x="341454" y="448986"/>
                </a:lnTo>
                <a:lnTo>
                  <a:pt x="401324" y="395704"/>
                </a:lnTo>
                <a:lnTo>
                  <a:pt x="449729" y="351831"/>
                </a:lnTo>
                <a:lnTo>
                  <a:pt x="457684" y="331274"/>
                </a:lnTo>
                <a:lnTo>
                  <a:pt x="451187" y="303016"/>
                </a:lnTo>
                <a:lnTo>
                  <a:pt x="431634" y="274340"/>
                </a:lnTo>
                <a:lnTo>
                  <a:pt x="400421" y="252530"/>
                </a:lnTo>
                <a:lnTo>
                  <a:pt x="358943" y="244870"/>
                </a:lnTo>
                <a:lnTo>
                  <a:pt x="308596" y="258643"/>
                </a:lnTo>
                <a:close/>
              </a:path>
            </a:pathLst>
          </a:custGeom>
          <a:ln w="542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727285" y="6290589"/>
            <a:ext cx="422909" cy="421005"/>
          </a:xfrm>
          <a:custGeom>
            <a:avLst/>
            <a:gdLst/>
            <a:ahLst/>
            <a:cxnLst/>
            <a:rect l="l" t="t" r="r" b="b"/>
            <a:pathLst>
              <a:path w="422909" h="421004">
                <a:moveTo>
                  <a:pt x="98002" y="0"/>
                </a:moveTo>
                <a:lnTo>
                  <a:pt x="82937" y="12551"/>
                </a:lnTo>
                <a:lnTo>
                  <a:pt x="49662" y="49551"/>
                </a:lnTo>
                <a:lnTo>
                  <a:pt x="16056" y="110023"/>
                </a:lnTo>
                <a:lnTo>
                  <a:pt x="0" y="192985"/>
                </a:lnTo>
                <a:lnTo>
                  <a:pt x="22149" y="183504"/>
                </a:lnTo>
                <a:lnTo>
                  <a:pt x="74597" y="160916"/>
                </a:lnTo>
                <a:lnTo>
                  <a:pt x="136342" y="134004"/>
                </a:lnTo>
                <a:lnTo>
                  <a:pt x="186381" y="111553"/>
                </a:lnTo>
                <a:lnTo>
                  <a:pt x="199324" y="92894"/>
                </a:lnTo>
                <a:lnTo>
                  <a:pt x="198312" y="61759"/>
                </a:lnTo>
                <a:lnTo>
                  <a:pt x="181991" y="28797"/>
                </a:lnTo>
                <a:lnTo>
                  <a:pt x="149006" y="4660"/>
                </a:lnTo>
                <a:lnTo>
                  <a:pt x="98002" y="0"/>
                </a:lnTo>
                <a:close/>
              </a:path>
              <a:path w="422909" h="421004">
                <a:moveTo>
                  <a:pt x="187540" y="98939"/>
                </a:moveTo>
                <a:lnTo>
                  <a:pt x="172506" y="111493"/>
                </a:lnTo>
                <a:lnTo>
                  <a:pt x="139301" y="148510"/>
                </a:lnTo>
                <a:lnTo>
                  <a:pt x="105764" y="209027"/>
                </a:lnTo>
                <a:lnTo>
                  <a:pt x="89739" y="292077"/>
                </a:lnTo>
                <a:lnTo>
                  <a:pt x="111892" y="282546"/>
                </a:lnTo>
                <a:lnTo>
                  <a:pt x="164362" y="259881"/>
                </a:lnTo>
                <a:lnTo>
                  <a:pt x="226166" y="232968"/>
                </a:lnTo>
                <a:lnTo>
                  <a:pt x="276322" y="210695"/>
                </a:lnTo>
                <a:lnTo>
                  <a:pt x="289204" y="191918"/>
                </a:lnTo>
                <a:lnTo>
                  <a:pt x="288162" y="160684"/>
                </a:lnTo>
                <a:lnTo>
                  <a:pt x="271801" y="127662"/>
                </a:lnTo>
                <a:lnTo>
                  <a:pt x="238726" y="103524"/>
                </a:lnTo>
                <a:lnTo>
                  <a:pt x="187540" y="98939"/>
                </a:lnTo>
                <a:close/>
              </a:path>
              <a:path w="422909" h="421004">
                <a:moveTo>
                  <a:pt x="321216" y="227244"/>
                </a:moveTo>
                <a:lnTo>
                  <a:pt x="306150" y="239825"/>
                </a:lnTo>
                <a:lnTo>
                  <a:pt x="272870" y="276890"/>
                </a:lnTo>
                <a:lnTo>
                  <a:pt x="239249" y="337416"/>
                </a:lnTo>
                <a:lnTo>
                  <a:pt x="223163" y="420381"/>
                </a:lnTo>
                <a:lnTo>
                  <a:pt x="245288" y="410879"/>
                </a:lnTo>
                <a:lnTo>
                  <a:pt x="297717" y="388261"/>
                </a:lnTo>
                <a:lnTo>
                  <a:pt x="359526" y="361357"/>
                </a:lnTo>
                <a:lnTo>
                  <a:pt x="409796" y="338999"/>
                </a:lnTo>
                <a:lnTo>
                  <a:pt x="422660" y="320242"/>
                </a:lnTo>
                <a:lnTo>
                  <a:pt x="421628" y="289046"/>
                </a:lnTo>
                <a:lnTo>
                  <a:pt x="405305" y="256054"/>
                </a:lnTo>
                <a:lnTo>
                  <a:pt x="372298" y="231906"/>
                </a:lnTo>
                <a:lnTo>
                  <a:pt x="321216" y="227244"/>
                </a:lnTo>
                <a:close/>
              </a:path>
            </a:pathLst>
          </a:custGeom>
          <a:ln w="542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35804" y="1477702"/>
            <a:ext cx="499109" cy="645795"/>
          </a:xfrm>
          <a:custGeom>
            <a:avLst/>
            <a:gdLst/>
            <a:ahLst/>
            <a:cxnLst/>
            <a:rect l="l" t="t" r="r" b="b"/>
            <a:pathLst>
              <a:path w="499109" h="645794">
                <a:moveTo>
                  <a:pt x="110488" y="645564"/>
                </a:moveTo>
                <a:lnTo>
                  <a:pt x="87629" y="637912"/>
                </a:lnTo>
                <a:lnTo>
                  <a:pt x="73912" y="618107"/>
                </a:lnTo>
                <a:lnTo>
                  <a:pt x="71425" y="590320"/>
                </a:lnTo>
                <a:lnTo>
                  <a:pt x="79821" y="558178"/>
                </a:lnTo>
                <a:lnTo>
                  <a:pt x="115685" y="506196"/>
                </a:lnTo>
                <a:lnTo>
                  <a:pt x="152983" y="481298"/>
                </a:lnTo>
                <a:lnTo>
                  <a:pt x="171396" y="476228"/>
                </a:lnTo>
                <a:lnTo>
                  <a:pt x="0" y="169517"/>
                </a:lnTo>
                <a:lnTo>
                  <a:pt x="303203" y="0"/>
                </a:lnTo>
                <a:lnTo>
                  <a:pt x="360024" y="101630"/>
                </a:lnTo>
                <a:lnTo>
                  <a:pt x="330274" y="105421"/>
                </a:lnTo>
                <a:lnTo>
                  <a:pt x="75611" y="247831"/>
                </a:lnTo>
                <a:lnTo>
                  <a:pt x="89136" y="272041"/>
                </a:lnTo>
                <a:lnTo>
                  <a:pt x="184359" y="259909"/>
                </a:lnTo>
                <a:lnTo>
                  <a:pt x="106641" y="303364"/>
                </a:lnTo>
                <a:lnTo>
                  <a:pt x="213276" y="494005"/>
                </a:lnTo>
                <a:lnTo>
                  <a:pt x="214681" y="496436"/>
                </a:lnTo>
                <a:lnTo>
                  <a:pt x="215311" y="497745"/>
                </a:lnTo>
                <a:lnTo>
                  <a:pt x="215415" y="497900"/>
                </a:lnTo>
                <a:lnTo>
                  <a:pt x="220284" y="518599"/>
                </a:lnTo>
                <a:lnTo>
                  <a:pt x="217998" y="543086"/>
                </a:lnTo>
                <a:lnTo>
                  <a:pt x="208733" y="569481"/>
                </a:lnTo>
                <a:lnTo>
                  <a:pt x="192663" y="595903"/>
                </a:lnTo>
                <a:lnTo>
                  <a:pt x="166373" y="623215"/>
                </a:lnTo>
                <a:lnTo>
                  <a:pt x="137859" y="640217"/>
                </a:lnTo>
                <a:lnTo>
                  <a:pt x="110488" y="645564"/>
                </a:lnTo>
                <a:close/>
              </a:path>
              <a:path w="499109" h="645794">
                <a:moveTo>
                  <a:pt x="184359" y="259909"/>
                </a:moveTo>
                <a:lnTo>
                  <a:pt x="89136" y="272041"/>
                </a:lnTo>
                <a:lnTo>
                  <a:pt x="343846" y="129667"/>
                </a:lnTo>
                <a:lnTo>
                  <a:pt x="330274" y="105421"/>
                </a:lnTo>
                <a:lnTo>
                  <a:pt x="360024" y="101630"/>
                </a:lnTo>
                <a:lnTo>
                  <a:pt x="391072" y="157162"/>
                </a:lnTo>
                <a:lnTo>
                  <a:pt x="361346" y="160949"/>
                </a:lnTo>
                <a:lnTo>
                  <a:pt x="184359" y="259909"/>
                </a:lnTo>
                <a:close/>
              </a:path>
              <a:path w="499109" h="645794">
                <a:moveTo>
                  <a:pt x="389308" y="489677"/>
                </a:moveTo>
                <a:lnTo>
                  <a:pt x="366467" y="482024"/>
                </a:lnTo>
                <a:lnTo>
                  <a:pt x="352748" y="462202"/>
                </a:lnTo>
                <a:lnTo>
                  <a:pt x="350261" y="434421"/>
                </a:lnTo>
                <a:lnTo>
                  <a:pt x="358660" y="402301"/>
                </a:lnTo>
                <a:lnTo>
                  <a:pt x="394559" y="350291"/>
                </a:lnTo>
                <a:lnTo>
                  <a:pt x="431961" y="325351"/>
                </a:lnTo>
                <a:lnTo>
                  <a:pt x="450440" y="320313"/>
                </a:lnTo>
                <a:lnTo>
                  <a:pt x="361346" y="160949"/>
                </a:lnTo>
                <a:lnTo>
                  <a:pt x="391072" y="157162"/>
                </a:lnTo>
                <a:lnTo>
                  <a:pt x="494366" y="341913"/>
                </a:lnTo>
                <a:lnTo>
                  <a:pt x="499113" y="362693"/>
                </a:lnTo>
                <a:lnTo>
                  <a:pt x="487550" y="413572"/>
                </a:lnTo>
                <a:lnTo>
                  <a:pt x="445203" y="467309"/>
                </a:lnTo>
                <a:lnTo>
                  <a:pt x="416680" y="484325"/>
                </a:lnTo>
                <a:lnTo>
                  <a:pt x="389308" y="4896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95923" y="1762360"/>
            <a:ext cx="506095" cy="480059"/>
          </a:xfrm>
          <a:custGeom>
            <a:avLst/>
            <a:gdLst/>
            <a:ahLst/>
            <a:cxnLst/>
            <a:rect l="l" t="t" r="r" b="b"/>
            <a:pathLst>
              <a:path w="506095" h="480060">
                <a:moveTo>
                  <a:pt x="397213" y="479408"/>
                </a:moveTo>
                <a:lnTo>
                  <a:pt x="364012" y="480046"/>
                </a:lnTo>
                <a:lnTo>
                  <a:pt x="337595" y="471112"/>
                </a:lnTo>
                <a:lnTo>
                  <a:pt x="321565" y="453116"/>
                </a:lnTo>
                <a:lnTo>
                  <a:pt x="319489" y="429116"/>
                </a:lnTo>
                <a:lnTo>
                  <a:pt x="331121" y="403752"/>
                </a:lnTo>
                <a:lnTo>
                  <a:pt x="354348" y="379997"/>
                </a:lnTo>
                <a:lnTo>
                  <a:pt x="387060" y="360824"/>
                </a:lnTo>
                <a:lnTo>
                  <a:pt x="411320" y="352627"/>
                </a:lnTo>
                <a:lnTo>
                  <a:pt x="434689" y="348920"/>
                </a:lnTo>
                <a:lnTo>
                  <a:pt x="456140" y="349554"/>
                </a:lnTo>
                <a:lnTo>
                  <a:pt x="474648" y="354380"/>
                </a:lnTo>
                <a:lnTo>
                  <a:pt x="476915" y="108144"/>
                </a:lnTo>
                <a:lnTo>
                  <a:pt x="185120" y="105494"/>
                </a:lnTo>
                <a:lnTo>
                  <a:pt x="182570" y="387509"/>
                </a:lnTo>
                <a:lnTo>
                  <a:pt x="182634" y="390321"/>
                </a:lnTo>
                <a:lnTo>
                  <a:pt x="182528" y="391808"/>
                </a:lnTo>
                <a:lnTo>
                  <a:pt x="162344" y="432512"/>
                </a:lnTo>
                <a:lnTo>
                  <a:pt x="114198" y="465811"/>
                </a:lnTo>
                <a:lnTo>
                  <a:pt x="44579" y="477117"/>
                </a:lnTo>
                <a:lnTo>
                  <a:pt x="18135" y="468180"/>
                </a:lnTo>
                <a:lnTo>
                  <a:pt x="2077" y="450204"/>
                </a:lnTo>
                <a:lnTo>
                  <a:pt x="0" y="426187"/>
                </a:lnTo>
                <a:lnTo>
                  <a:pt x="11637" y="400829"/>
                </a:lnTo>
                <a:lnTo>
                  <a:pt x="34879" y="377095"/>
                </a:lnTo>
                <a:lnTo>
                  <a:pt x="67618" y="357949"/>
                </a:lnTo>
                <a:lnTo>
                  <a:pt x="91801" y="349754"/>
                </a:lnTo>
                <a:lnTo>
                  <a:pt x="115125" y="346029"/>
                </a:lnTo>
                <a:lnTo>
                  <a:pt x="136568" y="346625"/>
                </a:lnTo>
                <a:lnTo>
                  <a:pt x="155108" y="351391"/>
                </a:lnTo>
                <a:lnTo>
                  <a:pt x="158291" y="0"/>
                </a:lnTo>
                <a:lnTo>
                  <a:pt x="505685" y="3187"/>
                </a:lnTo>
                <a:lnTo>
                  <a:pt x="502084" y="394921"/>
                </a:lnTo>
                <a:lnTo>
                  <a:pt x="501955" y="394896"/>
                </a:lnTo>
                <a:lnTo>
                  <a:pt x="495926" y="415288"/>
                </a:lnTo>
                <a:lnTo>
                  <a:pt x="481800" y="435422"/>
                </a:lnTo>
                <a:lnTo>
                  <a:pt x="460663" y="453741"/>
                </a:lnTo>
                <a:lnTo>
                  <a:pt x="433598" y="468691"/>
                </a:lnTo>
                <a:lnTo>
                  <a:pt x="397213" y="4794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20495" y="1350904"/>
            <a:ext cx="375920" cy="606425"/>
          </a:xfrm>
          <a:custGeom>
            <a:avLst/>
            <a:gdLst/>
            <a:ahLst/>
            <a:cxnLst/>
            <a:rect l="l" t="t" r="r" b="b"/>
            <a:pathLst>
              <a:path w="375920" h="606425">
                <a:moveTo>
                  <a:pt x="143446" y="602412"/>
                </a:moveTo>
                <a:lnTo>
                  <a:pt x="92225" y="605796"/>
                </a:lnTo>
                <a:lnTo>
                  <a:pt x="48174" y="596832"/>
                </a:lnTo>
                <a:lnTo>
                  <a:pt x="15897" y="577250"/>
                </a:lnTo>
                <a:lnTo>
                  <a:pt x="0" y="548782"/>
                </a:lnTo>
                <a:lnTo>
                  <a:pt x="4303" y="516462"/>
                </a:lnTo>
                <a:lnTo>
                  <a:pt x="27119" y="486382"/>
                </a:lnTo>
                <a:lnTo>
                  <a:pt x="64787" y="461853"/>
                </a:lnTo>
                <a:lnTo>
                  <a:pt x="113649" y="446187"/>
                </a:lnTo>
                <a:lnTo>
                  <a:pt x="148025" y="442468"/>
                </a:lnTo>
                <a:lnTo>
                  <a:pt x="179941" y="444414"/>
                </a:lnTo>
                <a:lnTo>
                  <a:pt x="208093" y="451513"/>
                </a:lnTo>
                <a:lnTo>
                  <a:pt x="231177" y="463252"/>
                </a:lnTo>
                <a:lnTo>
                  <a:pt x="338788" y="0"/>
                </a:lnTo>
                <a:lnTo>
                  <a:pt x="375446" y="8506"/>
                </a:lnTo>
                <a:lnTo>
                  <a:pt x="256857" y="519088"/>
                </a:lnTo>
                <a:lnTo>
                  <a:pt x="256120" y="522887"/>
                </a:lnTo>
                <a:lnTo>
                  <a:pt x="255513" y="524732"/>
                </a:lnTo>
                <a:lnTo>
                  <a:pt x="255462" y="524991"/>
                </a:lnTo>
                <a:lnTo>
                  <a:pt x="241479" y="550127"/>
                </a:lnTo>
                <a:lnTo>
                  <a:pt x="216876" y="572565"/>
                </a:lnTo>
                <a:lnTo>
                  <a:pt x="183561" y="590572"/>
                </a:lnTo>
                <a:lnTo>
                  <a:pt x="143446" y="602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F8CFB8D-A5F1-A618-334D-2562DD5D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887" y="2313105"/>
            <a:ext cx="8894858" cy="70173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958965" y="0"/>
            <a:ext cx="11328435" cy="10286998"/>
            <a:chOff x="6959563" y="1"/>
            <a:chExt cx="11328435" cy="1028699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9563" y="1"/>
              <a:ext cx="11328435" cy="10286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598" y="8189945"/>
              <a:ext cx="2133600" cy="7810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515600" y="1524362"/>
            <a:ext cx="51149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ko-KR" altLang="en-US" sz="4000" b="1" i="1" dirty="0">
                <a:solidFill>
                  <a:srgbClr val="E73D2D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웹이란</a:t>
            </a:r>
            <a:r>
              <a:rPr lang="en-US" altLang="ko-KR" sz="3200" b="1" i="1" dirty="0">
                <a:solidFill>
                  <a:srgbClr val="E73D2D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00521" y="2476500"/>
            <a:ext cx="6217285" cy="6476132"/>
          </a:xfrm>
          <a:prstGeom prst="rect">
            <a:avLst/>
          </a:prstGeom>
        </p:spPr>
        <p:txBody>
          <a:bodyPr vert="horz" wrap="square" lIns="0" tIns="233680" rIns="0" bIns="0" rtlCol="0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E73D2D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웹</a:t>
            </a:r>
            <a:r>
              <a:rPr lang="en-US" altLang="ko-KR" sz="3200" b="1" i="0" dirty="0">
                <a:solidFill>
                  <a:srgbClr val="E73D2D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(Web)</a:t>
            </a:r>
            <a:r>
              <a:rPr lang="ko-KR" altLang="en-US" sz="3200" b="1" i="0" dirty="0">
                <a:solidFill>
                  <a:srgbClr val="E73D2D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개념</a:t>
            </a:r>
            <a:endParaRPr lang="ko-KR" altLang="en-US" sz="3200" b="1" i="0" dirty="0">
              <a:solidFill>
                <a:srgbClr val="E73D2D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en-US" sz="3600" b="0" i="0" dirty="0">
                <a:solidFill>
                  <a:srgbClr val="575757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월드 와이드 웹</a:t>
            </a:r>
            <a:r>
              <a:rPr lang="en-US" altLang="ko-KR" sz="3600" b="0" i="0" dirty="0">
                <a:solidFill>
                  <a:srgbClr val="575757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(World Wide Web)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이란 인터넷에 연결된 사용자들이 서로의 정보를 공유할 수 있는 공간을 의미합니다</a:t>
            </a:r>
            <a:r>
              <a:rPr lang="en-US" altLang="ko-KR" sz="3600" b="0" i="0" dirty="0">
                <a:solidFill>
                  <a:srgbClr val="575757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sz="3600" b="0" i="0" dirty="0">
                <a:solidFill>
                  <a:srgbClr val="575757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간단히 줄여서 </a:t>
            </a:r>
            <a:r>
              <a:rPr lang="en-US" altLang="ko-KR" sz="3600" b="0" i="0" dirty="0">
                <a:solidFill>
                  <a:srgbClr val="575757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WWW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 </a:t>
            </a:r>
            <a:r>
              <a:rPr lang="en-US" altLang="ko-KR" sz="3600" b="0" i="0" dirty="0">
                <a:solidFill>
                  <a:srgbClr val="575757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W3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라고도 부르며</a:t>
            </a:r>
            <a:r>
              <a:rPr lang="en-US" altLang="ko-KR" sz="3600" b="0" i="0" dirty="0">
                <a:solidFill>
                  <a:srgbClr val="575757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간단히 웹</a:t>
            </a:r>
            <a:r>
              <a:rPr lang="en-US" altLang="ko-KR" sz="3600" b="0" i="0" dirty="0">
                <a:solidFill>
                  <a:srgbClr val="575757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(Web)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이라고 가장 많이 </a:t>
            </a:r>
            <a:r>
              <a:rPr lang="ko-KR" altLang="en-US" sz="3600" dirty="0">
                <a:solidFill>
                  <a:srgbClr val="57575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</a:t>
            </a:r>
            <a:r>
              <a:rPr lang="ko-KR" altLang="en-US" sz="3600" b="0" i="0" dirty="0">
                <a:solidFill>
                  <a:srgbClr val="575757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립니다</a:t>
            </a:r>
            <a:r>
              <a:rPr lang="en-US" altLang="ko-KR" sz="3600" b="0" i="0" dirty="0">
                <a:solidFill>
                  <a:srgbClr val="575757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 rot="21300000">
            <a:off x="14540908" y="9043359"/>
            <a:ext cx="2100994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20"/>
              </a:lnSpc>
            </a:pPr>
            <a:r>
              <a:rPr lang="ko-KR" altLang="en-US" sz="5700" i="1" spc="-15" baseline="-1461">
                <a:solidFill>
                  <a:srgbClr val="E73D2D"/>
                </a:solidFill>
                <a:latin typeface="Verdana"/>
                <a:cs typeface="Verdana"/>
              </a:rPr>
              <a:t>오타</a:t>
            </a:r>
            <a:endParaRPr sz="5700" baseline="1461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50801" y="2729979"/>
            <a:ext cx="6550199" cy="17075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0" b="0" spc="3190" dirty="0">
                <a:solidFill>
                  <a:srgbClr val="5E8BF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Lucida Sans Unicode"/>
              </a:rPr>
              <a:t>H</a:t>
            </a:r>
            <a:r>
              <a:rPr sz="11000" b="0" spc="1964" dirty="0">
                <a:solidFill>
                  <a:srgbClr val="5E8BF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Lucida Sans Unicode"/>
              </a:rPr>
              <a:t>T</a:t>
            </a:r>
            <a:r>
              <a:rPr sz="11000" b="0" spc="4125" dirty="0">
                <a:solidFill>
                  <a:srgbClr val="5E8BF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Lucida Sans Unicode"/>
              </a:rPr>
              <a:t>M</a:t>
            </a:r>
            <a:r>
              <a:rPr sz="11000" b="0" spc="2175" dirty="0">
                <a:solidFill>
                  <a:srgbClr val="5E8BF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Lucida Sans Unicode"/>
              </a:rPr>
              <a:t>L</a:t>
            </a:r>
            <a:endParaRPr sz="11000" dirty="0">
              <a:solidFill>
                <a:srgbClr val="5E8BFA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800" y="4760378"/>
            <a:ext cx="7845600" cy="3975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95"/>
              </a:spcBef>
            </a:pPr>
            <a:r>
              <a:rPr lang="en-US" sz="5050" spc="955" dirty="0">
                <a:solidFill>
                  <a:srgbClr val="5E8BF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Lucida Sans Unicode"/>
              </a:rPr>
              <a:t>Hyper </a:t>
            </a:r>
          </a:p>
          <a:p>
            <a:pPr marL="12700" marR="5080">
              <a:lnSpc>
                <a:spcPct val="128499"/>
              </a:lnSpc>
              <a:spcBef>
                <a:spcPts val="95"/>
              </a:spcBef>
            </a:pPr>
            <a:r>
              <a:rPr lang="en-US" sz="5050" spc="955" dirty="0">
                <a:solidFill>
                  <a:srgbClr val="5E8BF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Lucida Sans Unicode"/>
              </a:rPr>
              <a:t>Text </a:t>
            </a:r>
          </a:p>
          <a:p>
            <a:pPr marL="12700" marR="5080">
              <a:lnSpc>
                <a:spcPct val="128499"/>
              </a:lnSpc>
              <a:spcBef>
                <a:spcPts val="95"/>
              </a:spcBef>
            </a:pPr>
            <a:r>
              <a:rPr sz="5050" spc="1445" dirty="0">
                <a:solidFill>
                  <a:srgbClr val="5E8BF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Lucida Sans Unicode"/>
              </a:rPr>
              <a:t>M</a:t>
            </a:r>
            <a:r>
              <a:rPr lang="en-US" sz="5050" spc="1445" dirty="0">
                <a:solidFill>
                  <a:srgbClr val="5E8BF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Lucida Sans Unicode"/>
              </a:rPr>
              <a:t>arkup</a:t>
            </a:r>
            <a:r>
              <a:rPr sz="5050" spc="1445" dirty="0">
                <a:solidFill>
                  <a:srgbClr val="5E8BF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Lucida Sans Unicode"/>
              </a:rPr>
              <a:t> </a:t>
            </a:r>
            <a:r>
              <a:rPr sz="5050" spc="1450" dirty="0">
                <a:solidFill>
                  <a:srgbClr val="5E8BF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Lucida Sans Unicode"/>
              </a:rPr>
              <a:t> </a:t>
            </a:r>
            <a:endParaRPr lang="en-US" sz="5050" spc="1450" dirty="0">
              <a:solidFill>
                <a:srgbClr val="5E8BFA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Lucida Sans Unicode"/>
            </a:endParaRPr>
          </a:p>
          <a:p>
            <a:pPr marL="12700" marR="5080">
              <a:lnSpc>
                <a:spcPct val="128499"/>
              </a:lnSpc>
              <a:spcBef>
                <a:spcPts val="95"/>
              </a:spcBef>
            </a:pPr>
            <a:r>
              <a:rPr sz="5050" spc="990" dirty="0">
                <a:solidFill>
                  <a:srgbClr val="5E8BF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Lucida Sans Unicode"/>
              </a:rPr>
              <a:t>L</a:t>
            </a:r>
            <a:r>
              <a:rPr lang="en-US" sz="5050" spc="1170" dirty="0">
                <a:solidFill>
                  <a:srgbClr val="5E8BF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Lucida Sans Unicode"/>
              </a:rPr>
              <a:t>anguage</a:t>
            </a:r>
            <a:endParaRPr sz="5050" dirty="0">
              <a:solidFill>
                <a:srgbClr val="5E8BFA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4"/>
                </a:moveTo>
                <a:lnTo>
                  <a:pt x="105494" y="8458904"/>
                </a:lnTo>
                <a:lnTo>
                  <a:pt x="105494" y="0"/>
                </a:lnTo>
                <a:lnTo>
                  <a:pt x="0" y="0"/>
                </a:lnTo>
                <a:lnTo>
                  <a:pt x="0" y="8458904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09860" y="392060"/>
            <a:ext cx="6967982" cy="9314955"/>
            <a:chOff x="10409860" y="392060"/>
            <a:chExt cx="6967982" cy="9314955"/>
          </a:xfrm>
        </p:grpSpPr>
        <p:sp>
          <p:nvSpPr>
            <p:cNvPr id="4" name="object 4"/>
            <p:cNvSpPr/>
            <p:nvPr/>
          </p:nvSpPr>
          <p:spPr>
            <a:xfrm>
              <a:off x="10515397" y="676045"/>
              <a:ext cx="6862445" cy="9030970"/>
            </a:xfrm>
            <a:custGeom>
              <a:avLst/>
              <a:gdLst/>
              <a:ahLst/>
              <a:cxnLst/>
              <a:rect l="l" t="t" r="r" b="b"/>
              <a:pathLst>
                <a:path w="6862444" h="9030970">
                  <a:moveTo>
                    <a:pt x="6862432" y="0"/>
                  </a:moveTo>
                  <a:lnTo>
                    <a:pt x="6809029" y="0"/>
                  </a:lnTo>
                  <a:lnTo>
                    <a:pt x="6809029" y="571639"/>
                  </a:lnTo>
                  <a:lnTo>
                    <a:pt x="6756933" y="571639"/>
                  </a:lnTo>
                  <a:lnTo>
                    <a:pt x="6756933" y="8925039"/>
                  </a:lnTo>
                  <a:lnTo>
                    <a:pt x="0" y="8925039"/>
                  </a:lnTo>
                  <a:lnTo>
                    <a:pt x="0" y="9030551"/>
                  </a:lnTo>
                  <a:lnTo>
                    <a:pt x="6756933" y="9030551"/>
                  </a:lnTo>
                  <a:lnTo>
                    <a:pt x="6862432" y="9030551"/>
                  </a:lnTo>
                  <a:lnTo>
                    <a:pt x="6862432" y="571639"/>
                  </a:lnTo>
                  <a:lnTo>
                    <a:pt x="6862432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15346" y="444804"/>
              <a:ext cx="6756400" cy="750570"/>
            </a:xfrm>
            <a:custGeom>
              <a:avLst/>
              <a:gdLst/>
              <a:ahLst/>
              <a:cxnLst/>
              <a:rect l="l" t="t" r="r" b="b"/>
              <a:pathLst>
                <a:path w="6756400" h="750569">
                  <a:moveTo>
                    <a:pt x="6756336" y="0"/>
                  </a:moveTo>
                  <a:lnTo>
                    <a:pt x="0" y="0"/>
                  </a:lnTo>
                  <a:lnTo>
                    <a:pt x="0" y="52743"/>
                  </a:lnTo>
                  <a:lnTo>
                    <a:pt x="0" y="750138"/>
                  </a:lnTo>
                  <a:lnTo>
                    <a:pt x="6756336" y="750138"/>
                  </a:lnTo>
                  <a:lnTo>
                    <a:pt x="6756336" y="52743"/>
                  </a:lnTo>
                  <a:lnTo>
                    <a:pt x="6756336" y="0"/>
                  </a:lnTo>
                  <a:close/>
                </a:path>
              </a:pathLst>
            </a:custGeom>
            <a:solidFill>
              <a:srgbClr val="F1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09860" y="392060"/>
              <a:ext cx="6967855" cy="908685"/>
            </a:xfrm>
            <a:custGeom>
              <a:avLst/>
              <a:gdLst/>
              <a:ahLst/>
              <a:cxnLst/>
              <a:rect l="l" t="t" r="r" b="b"/>
              <a:pathLst>
                <a:path w="6967855" h="908685">
                  <a:moveTo>
                    <a:pt x="900010" y="454190"/>
                  </a:moveTo>
                  <a:lnTo>
                    <a:pt x="893864" y="412711"/>
                  </a:lnTo>
                  <a:lnTo>
                    <a:pt x="875931" y="374802"/>
                  </a:lnTo>
                  <a:lnTo>
                    <a:pt x="847775" y="343738"/>
                  </a:lnTo>
                  <a:lnTo>
                    <a:pt x="811809" y="322186"/>
                  </a:lnTo>
                  <a:lnTo>
                    <a:pt x="771144" y="312000"/>
                  </a:lnTo>
                  <a:lnTo>
                    <a:pt x="757135" y="311315"/>
                  </a:lnTo>
                  <a:lnTo>
                    <a:pt x="750112" y="311480"/>
                  </a:lnTo>
                  <a:lnTo>
                    <a:pt x="709002" y="319659"/>
                  </a:lnTo>
                  <a:lnTo>
                    <a:pt x="672020" y="339432"/>
                  </a:lnTo>
                  <a:lnTo>
                    <a:pt x="642378" y="369062"/>
                  </a:lnTo>
                  <a:lnTo>
                    <a:pt x="622604" y="406057"/>
                  </a:lnTo>
                  <a:lnTo>
                    <a:pt x="614426" y="447167"/>
                  </a:lnTo>
                  <a:lnTo>
                    <a:pt x="614260" y="454190"/>
                  </a:lnTo>
                  <a:lnTo>
                    <a:pt x="614426" y="461200"/>
                  </a:lnTo>
                  <a:lnTo>
                    <a:pt x="622604" y="502310"/>
                  </a:lnTo>
                  <a:lnTo>
                    <a:pt x="642378" y="539305"/>
                  </a:lnTo>
                  <a:lnTo>
                    <a:pt x="672020" y="568934"/>
                  </a:lnTo>
                  <a:lnTo>
                    <a:pt x="709002" y="588708"/>
                  </a:lnTo>
                  <a:lnTo>
                    <a:pt x="750112" y="596887"/>
                  </a:lnTo>
                  <a:lnTo>
                    <a:pt x="757135" y="597065"/>
                  </a:lnTo>
                  <a:lnTo>
                    <a:pt x="764146" y="596887"/>
                  </a:lnTo>
                  <a:lnTo>
                    <a:pt x="805256" y="588708"/>
                  </a:lnTo>
                  <a:lnTo>
                    <a:pt x="842251" y="568934"/>
                  </a:lnTo>
                  <a:lnTo>
                    <a:pt x="871893" y="539305"/>
                  </a:lnTo>
                  <a:lnTo>
                    <a:pt x="891654" y="502310"/>
                  </a:lnTo>
                  <a:lnTo>
                    <a:pt x="899833" y="461200"/>
                  </a:lnTo>
                  <a:lnTo>
                    <a:pt x="900010" y="454190"/>
                  </a:lnTo>
                  <a:close/>
                </a:path>
                <a:path w="6967855" h="908685">
                  <a:moveTo>
                    <a:pt x="6651307" y="411670"/>
                  </a:moveTo>
                  <a:lnTo>
                    <a:pt x="1688782" y="411670"/>
                  </a:lnTo>
                  <a:lnTo>
                    <a:pt x="1688782" y="525970"/>
                  </a:lnTo>
                  <a:lnTo>
                    <a:pt x="6651307" y="525970"/>
                  </a:lnTo>
                  <a:lnTo>
                    <a:pt x="6651307" y="411670"/>
                  </a:lnTo>
                  <a:close/>
                </a:path>
                <a:path w="6967855" h="908685">
                  <a:moveTo>
                    <a:pt x="6967309" y="0"/>
                  </a:moveTo>
                  <a:lnTo>
                    <a:pt x="6861823" y="0"/>
                  </a:lnTo>
                  <a:lnTo>
                    <a:pt x="6861823" y="105486"/>
                  </a:lnTo>
                  <a:lnTo>
                    <a:pt x="6861823" y="802881"/>
                  </a:lnTo>
                  <a:lnTo>
                    <a:pt x="105486" y="802881"/>
                  </a:lnTo>
                  <a:lnTo>
                    <a:pt x="105486" y="105486"/>
                  </a:lnTo>
                  <a:lnTo>
                    <a:pt x="6861823" y="105486"/>
                  </a:lnTo>
                  <a:lnTo>
                    <a:pt x="6861823" y="0"/>
                  </a:lnTo>
                  <a:lnTo>
                    <a:pt x="105486" y="0"/>
                  </a:lnTo>
                  <a:lnTo>
                    <a:pt x="0" y="0"/>
                  </a:lnTo>
                  <a:lnTo>
                    <a:pt x="0" y="908380"/>
                  </a:lnTo>
                  <a:lnTo>
                    <a:pt x="105486" y="908380"/>
                  </a:lnTo>
                  <a:lnTo>
                    <a:pt x="6861823" y="908380"/>
                  </a:lnTo>
                  <a:lnTo>
                    <a:pt x="6967309" y="908380"/>
                  </a:lnTo>
                  <a:lnTo>
                    <a:pt x="6967309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6189" y="755427"/>
              <a:ext cx="181620" cy="1816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443224" y="70336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4" y="285749"/>
                  </a:moveTo>
                  <a:lnTo>
                    <a:pt x="101400" y="279599"/>
                  </a:lnTo>
                  <a:lnTo>
                    <a:pt x="63497" y="261671"/>
                  </a:lnTo>
                  <a:lnTo>
                    <a:pt x="32429" y="233514"/>
                  </a:lnTo>
                  <a:lnTo>
                    <a:pt x="10875" y="197550"/>
                  </a:lnTo>
                  <a:lnTo>
                    <a:pt x="686" y="156879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1" y="57757"/>
                  </a:lnTo>
                  <a:lnTo>
                    <a:pt x="57757" y="28121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149894" y="171"/>
                  </a:lnTo>
                  <a:lnTo>
                    <a:pt x="191000" y="8348"/>
                  </a:lnTo>
                  <a:lnTo>
                    <a:pt x="227992" y="28121"/>
                  </a:lnTo>
                  <a:lnTo>
                    <a:pt x="257628" y="57757"/>
                  </a:lnTo>
                  <a:lnTo>
                    <a:pt x="277401" y="94749"/>
                  </a:lnTo>
                  <a:lnTo>
                    <a:pt x="285578" y="135855"/>
                  </a:lnTo>
                  <a:lnTo>
                    <a:pt x="285749" y="142874"/>
                  </a:lnTo>
                  <a:lnTo>
                    <a:pt x="285578" y="149894"/>
                  </a:lnTo>
                  <a:lnTo>
                    <a:pt x="277401" y="191000"/>
                  </a:lnTo>
                  <a:lnTo>
                    <a:pt x="257628" y="227992"/>
                  </a:lnTo>
                  <a:lnTo>
                    <a:pt x="227992" y="257628"/>
                  </a:lnTo>
                  <a:lnTo>
                    <a:pt x="191000" y="277401"/>
                  </a:lnTo>
                  <a:lnTo>
                    <a:pt x="149894" y="285578"/>
                  </a:lnTo>
                  <a:lnTo>
                    <a:pt x="142874" y="285749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5289" y="755427"/>
              <a:ext cx="181620" cy="1816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33902" y="3647301"/>
            <a:ext cx="8598535" cy="3988912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algn="l"/>
            <a:r>
              <a:rPr lang="en-US" altLang="ko-KR" sz="4800" b="0" i="0" dirty="0">
                <a:solidFill>
                  <a:srgbClr val="2D2F3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HTML</a:t>
            </a:r>
            <a:r>
              <a:rPr lang="ko-KR" altLang="en-US" sz="4800" b="0" i="0" dirty="0">
                <a:solidFill>
                  <a:srgbClr val="2D2F3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</a:t>
            </a:r>
            <a:r>
              <a:rPr lang="en-US" altLang="ko-KR" sz="4800" b="0" i="0" dirty="0">
                <a:solidFill>
                  <a:srgbClr val="2D2F3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1989~1990</a:t>
            </a:r>
            <a:r>
              <a:rPr lang="ko-KR" altLang="en-US" sz="4800" b="0" i="0" dirty="0">
                <a:solidFill>
                  <a:srgbClr val="2D2F3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 학술 논문의 구조 설명을 돕고</a:t>
            </a:r>
          </a:p>
          <a:p>
            <a:pPr algn="l"/>
            <a:r>
              <a:rPr lang="ko-KR" altLang="en-US" sz="4800" b="0" i="0" dirty="0">
                <a:solidFill>
                  <a:srgbClr val="2D2F3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초기 인터넷에 그 내용을 공유하기 위해 탄생한 언어입니다</a:t>
            </a:r>
          </a:p>
          <a:p>
            <a:pPr marL="12700" marR="5080">
              <a:lnSpc>
                <a:spcPts val="5620"/>
              </a:lnSpc>
              <a:spcBef>
                <a:spcPts val="1225"/>
              </a:spcBef>
            </a:pPr>
            <a:endParaRPr sz="4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33902" y="2141884"/>
            <a:ext cx="93853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40" dirty="0">
                <a:solidFill>
                  <a:srgbClr val="2E2E2E"/>
                </a:solidFill>
                <a:latin typeface="Consolas"/>
                <a:cs typeface="Consolas"/>
              </a:rPr>
              <a:t>MARKUP</a:t>
            </a:r>
            <a:r>
              <a:rPr sz="9000" spc="-75" dirty="0">
                <a:solidFill>
                  <a:srgbClr val="2E2E2E"/>
                </a:solidFill>
                <a:latin typeface="Consolas"/>
                <a:cs typeface="Consolas"/>
              </a:rPr>
              <a:t> </a:t>
            </a:r>
            <a:r>
              <a:rPr sz="9000" spc="-40" dirty="0">
                <a:solidFill>
                  <a:srgbClr val="2E2E2E"/>
                </a:solidFill>
                <a:latin typeface="Consolas"/>
                <a:cs typeface="Consolas"/>
              </a:rPr>
              <a:t>LANGUAGE</a:t>
            </a:r>
            <a:endParaRPr sz="9000" dirty="0">
              <a:latin typeface="Consolas"/>
              <a:cs typeface="Consola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04073DF-74C1-3929-0C2C-0906E350B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442" y="1328064"/>
            <a:ext cx="6057143" cy="80285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9912" y="1247683"/>
            <a:ext cx="106045" cy="8459470"/>
          </a:xfrm>
          <a:custGeom>
            <a:avLst/>
            <a:gdLst/>
            <a:ahLst/>
            <a:cxnLst/>
            <a:rect l="l" t="t" r="r" b="b"/>
            <a:pathLst>
              <a:path w="106045" h="8459470">
                <a:moveTo>
                  <a:pt x="0" y="8458907"/>
                </a:moveTo>
                <a:lnTo>
                  <a:pt x="105494" y="8458907"/>
                </a:lnTo>
                <a:lnTo>
                  <a:pt x="105494" y="0"/>
                </a:lnTo>
                <a:lnTo>
                  <a:pt x="0" y="0"/>
                </a:lnTo>
                <a:lnTo>
                  <a:pt x="0" y="8458907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3902" y="4533900"/>
            <a:ext cx="8987790" cy="38369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5600" b="1" spc="-15" dirty="0">
                <a:solidFill>
                  <a:srgbClr val="2E2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Consolas"/>
              </a:rPr>
              <a:t>"</a:t>
            </a:r>
            <a:r>
              <a:rPr lang="ko-KR" altLang="en-US" sz="5600" b="1" spc="-15" dirty="0">
                <a:solidFill>
                  <a:srgbClr val="2E2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Consolas"/>
              </a:rPr>
              <a:t>여기는 </a:t>
            </a:r>
            <a:r>
              <a:rPr lang="ko-KR" altLang="en-US" sz="5600" b="1" spc="-15" dirty="0" err="1">
                <a:solidFill>
                  <a:srgbClr val="2E2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Consolas"/>
              </a:rPr>
              <a:t>큰제목</a:t>
            </a:r>
            <a:r>
              <a:rPr lang="ko-KR" altLang="en-US" sz="5600" b="1" spc="-15" dirty="0">
                <a:solidFill>
                  <a:srgbClr val="2E2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Consolas"/>
              </a:rPr>
              <a:t> 표시</a:t>
            </a:r>
            <a:r>
              <a:rPr lang="en-US" sz="5600" b="1" spc="-15" dirty="0">
                <a:solidFill>
                  <a:srgbClr val="2E2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Consolas"/>
              </a:rPr>
              <a:t>"</a:t>
            </a:r>
            <a:endParaRPr lang="en-US" sz="56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Consolas"/>
            </a:endParaRPr>
          </a:p>
          <a:p>
            <a:pPr marL="12700" marR="5080">
              <a:lnSpc>
                <a:spcPts val="11240"/>
              </a:lnSpc>
              <a:spcBef>
                <a:spcPts val="930"/>
              </a:spcBef>
            </a:pPr>
            <a:r>
              <a:rPr lang="en-US" sz="5600" b="1" spc="-15" dirty="0">
                <a:solidFill>
                  <a:srgbClr val="2E2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Consolas"/>
              </a:rPr>
              <a:t>"</a:t>
            </a:r>
            <a:r>
              <a:rPr lang="ko-KR" altLang="en-US" sz="5600" b="1" spc="-15" dirty="0">
                <a:solidFill>
                  <a:srgbClr val="2E2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Consolas"/>
              </a:rPr>
              <a:t>여기는 링크로 만들기</a:t>
            </a:r>
            <a:r>
              <a:rPr lang="en-US" altLang="ko-KR" sz="5600" b="1" spc="-15" dirty="0">
                <a:solidFill>
                  <a:srgbClr val="2E2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Consolas"/>
              </a:rPr>
              <a:t>"</a:t>
            </a:r>
            <a:endParaRPr lang="en-US" sz="5600" b="1" spc="-15" dirty="0">
              <a:solidFill>
                <a:srgbClr val="2E2E2E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Consolas"/>
            </a:endParaRPr>
          </a:p>
          <a:p>
            <a:pPr marL="12700" marR="5080">
              <a:lnSpc>
                <a:spcPts val="11240"/>
              </a:lnSpc>
              <a:spcBef>
                <a:spcPts val="930"/>
              </a:spcBef>
            </a:pPr>
            <a:r>
              <a:rPr lang="en-US" sz="5600" b="1" spc="-3070" dirty="0">
                <a:solidFill>
                  <a:srgbClr val="2E2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Consolas"/>
              </a:rPr>
              <a:t> </a:t>
            </a:r>
            <a:r>
              <a:rPr lang="en-US" sz="5600" b="1" spc="-15" dirty="0">
                <a:solidFill>
                  <a:srgbClr val="2E2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Consolas"/>
              </a:rPr>
              <a:t>"</a:t>
            </a:r>
            <a:r>
              <a:rPr lang="ko-KR" altLang="en-US" sz="5600" b="1" spc="-15" dirty="0">
                <a:solidFill>
                  <a:srgbClr val="2E2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Consolas"/>
              </a:rPr>
              <a:t>여기는 문단으로 만들기</a:t>
            </a:r>
            <a:r>
              <a:rPr lang="en-US" altLang="ko-KR" sz="5600" b="1" spc="-15" dirty="0">
                <a:solidFill>
                  <a:srgbClr val="2E2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Consolas"/>
              </a:rPr>
              <a:t>"</a:t>
            </a:r>
            <a:endParaRPr lang="en-US" sz="56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33902" y="2247293"/>
            <a:ext cx="93853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40" dirty="0">
                <a:solidFill>
                  <a:srgbClr val="2E2E2E"/>
                </a:solidFill>
                <a:latin typeface="Consolas"/>
                <a:cs typeface="Consolas"/>
              </a:rPr>
              <a:t>MARKUP</a:t>
            </a:r>
            <a:r>
              <a:rPr sz="9000" spc="-75" dirty="0">
                <a:solidFill>
                  <a:srgbClr val="2E2E2E"/>
                </a:solidFill>
                <a:latin typeface="Consolas"/>
                <a:cs typeface="Consolas"/>
              </a:rPr>
              <a:t> </a:t>
            </a:r>
            <a:r>
              <a:rPr sz="9000" spc="-40" dirty="0">
                <a:solidFill>
                  <a:srgbClr val="2E2E2E"/>
                </a:solidFill>
                <a:latin typeface="Consolas"/>
                <a:cs typeface="Consolas"/>
              </a:rPr>
              <a:t>LANGUAGE</a:t>
            </a:r>
            <a:endParaRPr sz="9000">
              <a:latin typeface="Consolas"/>
              <a:cs typeface="Consolas"/>
            </a:endParaRPr>
          </a:p>
        </p:txBody>
      </p:sp>
      <p:grpSp>
        <p:nvGrpSpPr>
          <p:cNvPr id="17" name="object 3">
            <a:extLst>
              <a:ext uri="{FF2B5EF4-FFF2-40B4-BE49-F238E27FC236}">
                <a16:creationId xmlns:a16="http://schemas.microsoft.com/office/drawing/2014/main" id="{5C87D7A0-0BE0-7363-6C68-4E6BB5D8FC87}"/>
              </a:ext>
            </a:extLst>
          </p:cNvPr>
          <p:cNvGrpSpPr/>
          <p:nvPr/>
        </p:nvGrpSpPr>
        <p:grpSpPr>
          <a:xfrm>
            <a:off x="10409860" y="392060"/>
            <a:ext cx="6967982" cy="9314955"/>
            <a:chOff x="10409860" y="392060"/>
            <a:chExt cx="6967982" cy="9314955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24D10282-DB0D-253D-17AE-EF267F1F700B}"/>
                </a:ext>
              </a:extLst>
            </p:cNvPr>
            <p:cNvSpPr/>
            <p:nvPr/>
          </p:nvSpPr>
          <p:spPr>
            <a:xfrm>
              <a:off x="10515397" y="676045"/>
              <a:ext cx="6862445" cy="9030970"/>
            </a:xfrm>
            <a:custGeom>
              <a:avLst/>
              <a:gdLst/>
              <a:ahLst/>
              <a:cxnLst/>
              <a:rect l="l" t="t" r="r" b="b"/>
              <a:pathLst>
                <a:path w="6862444" h="9030970">
                  <a:moveTo>
                    <a:pt x="6862432" y="0"/>
                  </a:moveTo>
                  <a:lnTo>
                    <a:pt x="6809029" y="0"/>
                  </a:lnTo>
                  <a:lnTo>
                    <a:pt x="6809029" y="571639"/>
                  </a:lnTo>
                  <a:lnTo>
                    <a:pt x="6756933" y="571639"/>
                  </a:lnTo>
                  <a:lnTo>
                    <a:pt x="6756933" y="8925039"/>
                  </a:lnTo>
                  <a:lnTo>
                    <a:pt x="0" y="8925039"/>
                  </a:lnTo>
                  <a:lnTo>
                    <a:pt x="0" y="9030551"/>
                  </a:lnTo>
                  <a:lnTo>
                    <a:pt x="6756933" y="9030551"/>
                  </a:lnTo>
                  <a:lnTo>
                    <a:pt x="6862432" y="9030551"/>
                  </a:lnTo>
                  <a:lnTo>
                    <a:pt x="6862432" y="571639"/>
                  </a:lnTo>
                  <a:lnTo>
                    <a:pt x="6862432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1256EE48-93FA-D96F-636B-05ADB50ACAF9}"/>
                </a:ext>
              </a:extLst>
            </p:cNvPr>
            <p:cNvSpPr/>
            <p:nvPr/>
          </p:nvSpPr>
          <p:spPr>
            <a:xfrm>
              <a:off x="10515346" y="444804"/>
              <a:ext cx="6756400" cy="750570"/>
            </a:xfrm>
            <a:custGeom>
              <a:avLst/>
              <a:gdLst/>
              <a:ahLst/>
              <a:cxnLst/>
              <a:rect l="l" t="t" r="r" b="b"/>
              <a:pathLst>
                <a:path w="6756400" h="750569">
                  <a:moveTo>
                    <a:pt x="6756336" y="0"/>
                  </a:moveTo>
                  <a:lnTo>
                    <a:pt x="0" y="0"/>
                  </a:lnTo>
                  <a:lnTo>
                    <a:pt x="0" y="52743"/>
                  </a:lnTo>
                  <a:lnTo>
                    <a:pt x="0" y="750138"/>
                  </a:lnTo>
                  <a:lnTo>
                    <a:pt x="6756336" y="750138"/>
                  </a:lnTo>
                  <a:lnTo>
                    <a:pt x="6756336" y="52743"/>
                  </a:lnTo>
                  <a:lnTo>
                    <a:pt x="6756336" y="0"/>
                  </a:lnTo>
                  <a:close/>
                </a:path>
              </a:pathLst>
            </a:custGeom>
            <a:solidFill>
              <a:srgbClr val="F1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C78904DE-F829-80BC-31AF-E243D4ED5423}"/>
                </a:ext>
              </a:extLst>
            </p:cNvPr>
            <p:cNvSpPr/>
            <p:nvPr/>
          </p:nvSpPr>
          <p:spPr>
            <a:xfrm>
              <a:off x="10409860" y="392060"/>
              <a:ext cx="6967855" cy="908685"/>
            </a:xfrm>
            <a:custGeom>
              <a:avLst/>
              <a:gdLst/>
              <a:ahLst/>
              <a:cxnLst/>
              <a:rect l="l" t="t" r="r" b="b"/>
              <a:pathLst>
                <a:path w="6967855" h="908685">
                  <a:moveTo>
                    <a:pt x="900010" y="454190"/>
                  </a:moveTo>
                  <a:lnTo>
                    <a:pt x="893864" y="412711"/>
                  </a:lnTo>
                  <a:lnTo>
                    <a:pt x="875931" y="374802"/>
                  </a:lnTo>
                  <a:lnTo>
                    <a:pt x="847775" y="343738"/>
                  </a:lnTo>
                  <a:lnTo>
                    <a:pt x="811809" y="322186"/>
                  </a:lnTo>
                  <a:lnTo>
                    <a:pt x="771144" y="312000"/>
                  </a:lnTo>
                  <a:lnTo>
                    <a:pt x="757135" y="311315"/>
                  </a:lnTo>
                  <a:lnTo>
                    <a:pt x="750112" y="311480"/>
                  </a:lnTo>
                  <a:lnTo>
                    <a:pt x="709002" y="319659"/>
                  </a:lnTo>
                  <a:lnTo>
                    <a:pt x="672020" y="339432"/>
                  </a:lnTo>
                  <a:lnTo>
                    <a:pt x="642378" y="369062"/>
                  </a:lnTo>
                  <a:lnTo>
                    <a:pt x="622604" y="406057"/>
                  </a:lnTo>
                  <a:lnTo>
                    <a:pt x="614426" y="447167"/>
                  </a:lnTo>
                  <a:lnTo>
                    <a:pt x="614260" y="454190"/>
                  </a:lnTo>
                  <a:lnTo>
                    <a:pt x="614426" y="461200"/>
                  </a:lnTo>
                  <a:lnTo>
                    <a:pt x="622604" y="502310"/>
                  </a:lnTo>
                  <a:lnTo>
                    <a:pt x="642378" y="539305"/>
                  </a:lnTo>
                  <a:lnTo>
                    <a:pt x="672020" y="568934"/>
                  </a:lnTo>
                  <a:lnTo>
                    <a:pt x="709002" y="588708"/>
                  </a:lnTo>
                  <a:lnTo>
                    <a:pt x="750112" y="596887"/>
                  </a:lnTo>
                  <a:lnTo>
                    <a:pt x="757135" y="597065"/>
                  </a:lnTo>
                  <a:lnTo>
                    <a:pt x="764146" y="596887"/>
                  </a:lnTo>
                  <a:lnTo>
                    <a:pt x="805256" y="588708"/>
                  </a:lnTo>
                  <a:lnTo>
                    <a:pt x="842251" y="568934"/>
                  </a:lnTo>
                  <a:lnTo>
                    <a:pt x="871893" y="539305"/>
                  </a:lnTo>
                  <a:lnTo>
                    <a:pt x="891654" y="502310"/>
                  </a:lnTo>
                  <a:lnTo>
                    <a:pt x="899833" y="461200"/>
                  </a:lnTo>
                  <a:lnTo>
                    <a:pt x="900010" y="454190"/>
                  </a:lnTo>
                  <a:close/>
                </a:path>
                <a:path w="6967855" h="908685">
                  <a:moveTo>
                    <a:pt x="6651307" y="411670"/>
                  </a:moveTo>
                  <a:lnTo>
                    <a:pt x="1688782" y="411670"/>
                  </a:lnTo>
                  <a:lnTo>
                    <a:pt x="1688782" y="525970"/>
                  </a:lnTo>
                  <a:lnTo>
                    <a:pt x="6651307" y="525970"/>
                  </a:lnTo>
                  <a:lnTo>
                    <a:pt x="6651307" y="411670"/>
                  </a:lnTo>
                  <a:close/>
                </a:path>
                <a:path w="6967855" h="908685">
                  <a:moveTo>
                    <a:pt x="6967309" y="0"/>
                  </a:moveTo>
                  <a:lnTo>
                    <a:pt x="6861823" y="0"/>
                  </a:lnTo>
                  <a:lnTo>
                    <a:pt x="6861823" y="105486"/>
                  </a:lnTo>
                  <a:lnTo>
                    <a:pt x="6861823" y="802881"/>
                  </a:lnTo>
                  <a:lnTo>
                    <a:pt x="105486" y="802881"/>
                  </a:lnTo>
                  <a:lnTo>
                    <a:pt x="105486" y="105486"/>
                  </a:lnTo>
                  <a:lnTo>
                    <a:pt x="6861823" y="105486"/>
                  </a:lnTo>
                  <a:lnTo>
                    <a:pt x="6861823" y="0"/>
                  </a:lnTo>
                  <a:lnTo>
                    <a:pt x="105486" y="0"/>
                  </a:lnTo>
                  <a:lnTo>
                    <a:pt x="0" y="0"/>
                  </a:lnTo>
                  <a:lnTo>
                    <a:pt x="0" y="908380"/>
                  </a:lnTo>
                  <a:lnTo>
                    <a:pt x="105486" y="908380"/>
                  </a:lnTo>
                  <a:lnTo>
                    <a:pt x="6861823" y="908380"/>
                  </a:lnTo>
                  <a:lnTo>
                    <a:pt x="6967309" y="908380"/>
                  </a:lnTo>
                  <a:lnTo>
                    <a:pt x="6967309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8">
              <a:extLst>
                <a:ext uri="{FF2B5EF4-FFF2-40B4-BE49-F238E27FC236}">
                  <a16:creationId xmlns:a16="http://schemas.microsoft.com/office/drawing/2014/main" id="{9E3B400D-B220-419A-0D01-F040CAE680F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6189" y="755427"/>
              <a:ext cx="181620" cy="181620"/>
            </a:xfrm>
            <a:prstGeom prst="rect">
              <a:avLst/>
            </a:prstGeom>
          </p:spPr>
        </p:pic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312D19DB-C0A9-4CBA-B088-ED2CCE6B067A}"/>
                </a:ext>
              </a:extLst>
            </p:cNvPr>
            <p:cNvSpPr/>
            <p:nvPr/>
          </p:nvSpPr>
          <p:spPr>
            <a:xfrm>
              <a:off x="11443224" y="70336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4" y="285749"/>
                  </a:moveTo>
                  <a:lnTo>
                    <a:pt x="101400" y="279599"/>
                  </a:lnTo>
                  <a:lnTo>
                    <a:pt x="63497" y="261671"/>
                  </a:lnTo>
                  <a:lnTo>
                    <a:pt x="32429" y="233514"/>
                  </a:lnTo>
                  <a:lnTo>
                    <a:pt x="10875" y="197550"/>
                  </a:lnTo>
                  <a:lnTo>
                    <a:pt x="686" y="156879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1" y="57757"/>
                  </a:lnTo>
                  <a:lnTo>
                    <a:pt x="57757" y="28121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149894" y="171"/>
                  </a:lnTo>
                  <a:lnTo>
                    <a:pt x="191000" y="8348"/>
                  </a:lnTo>
                  <a:lnTo>
                    <a:pt x="227992" y="28121"/>
                  </a:lnTo>
                  <a:lnTo>
                    <a:pt x="257628" y="57757"/>
                  </a:lnTo>
                  <a:lnTo>
                    <a:pt x="277401" y="94749"/>
                  </a:lnTo>
                  <a:lnTo>
                    <a:pt x="285578" y="135855"/>
                  </a:lnTo>
                  <a:lnTo>
                    <a:pt x="285749" y="142874"/>
                  </a:lnTo>
                  <a:lnTo>
                    <a:pt x="285578" y="149894"/>
                  </a:lnTo>
                  <a:lnTo>
                    <a:pt x="277401" y="191000"/>
                  </a:lnTo>
                  <a:lnTo>
                    <a:pt x="257628" y="227992"/>
                  </a:lnTo>
                  <a:lnTo>
                    <a:pt x="227992" y="257628"/>
                  </a:lnTo>
                  <a:lnTo>
                    <a:pt x="191000" y="277401"/>
                  </a:lnTo>
                  <a:lnTo>
                    <a:pt x="149894" y="285578"/>
                  </a:lnTo>
                  <a:lnTo>
                    <a:pt x="142874" y="285749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10">
              <a:extLst>
                <a:ext uri="{FF2B5EF4-FFF2-40B4-BE49-F238E27FC236}">
                  <a16:creationId xmlns:a16="http://schemas.microsoft.com/office/drawing/2014/main" id="{DCEF8C23-652B-F9D5-3003-A9974D018B8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5289" y="755427"/>
              <a:ext cx="181620" cy="181620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0D1A61FA-711E-FBA0-8DC8-9FDE59EBA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422" y="1382129"/>
            <a:ext cx="6057143" cy="80285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603" y="2000975"/>
            <a:ext cx="1080008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0" spc="-45" dirty="0">
                <a:solidFill>
                  <a:srgbClr val="2E2E2E"/>
                </a:solidFill>
                <a:latin typeface="Consolas"/>
                <a:cs typeface="Consolas"/>
              </a:rPr>
              <a:t>HTML</a:t>
            </a:r>
            <a:r>
              <a:rPr lang="en-US" sz="10000" spc="-135" dirty="0">
                <a:solidFill>
                  <a:srgbClr val="2E2E2E"/>
                </a:solidFill>
                <a:latin typeface="Consolas"/>
                <a:cs typeface="Consolas"/>
              </a:rPr>
              <a:t> </a:t>
            </a:r>
            <a:r>
              <a:rPr sz="10000" spc="-45" dirty="0">
                <a:solidFill>
                  <a:srgbClr val="2E2E2E"/>
                </a:solidFill>
                <a:latin typeface="Consolas"/>
                <a:cs typeface="Consolas"/>
              </a:rPr>
              <a:t>ELEMENTS</a:t>
            </a:r>
            <a:endParaRPr sz="100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573203" y="3619500"/>
            <a:ext cx="10333990" cy="469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  <a:tabLst>
                <a:tab pos="2336165" algn="l"/>
              </a:tabLst>
            </a:pPr>
            <a:r>
              <a:rPr lang="en-US" sz="3000" spc="11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HTML</a:t>
            </a:r>
            <a:r>
              <a:rPr lang="ko-KR" altLang="en-US" sz="3000" spc="11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작성하려면 모든 웹 브라우저가 이해하는 표준 문법을 사용해야 합니다</a:t>
            </a:r>
            <a:r>
              <a:rPr lang="en-US" altLang="ko-KR" sz="3000" spc="11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sz="3000" spc="11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700" marR="5080">
              <a:lnSpc>
                <a:spcPct val="108000"/>
              </a:lnSpc>
              <a:spcBef>
                <a:spcPts val="95"/>
              </a:spcBef>
              <a:tabLst>
                <a:tab pos="2336165" algn="l"/>
              </a:tabLst>
            </a:pPr>
            <a:endParaRPr lang="en-US" sz="3000" spc="11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700" marR="5080">
              <a:lnSpc>
                <a:spcPct val="108000"/>
              </a:lnSpc>
              <a:spcBef>
                <a:spcPts val="95"/>
              </a:spcBef>
              <a:tabLst>
                <a:tab pos="2336165" algn="l"/>
              </a:tabLst>
            </a:pPr>
            <a:r>
              <a:rPr lang="ko-KR" altLang="en-US" sz="3000" spc="145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공통 요소 </a:t>
            </a:r>
            <a:r>
              <a:rPr lang="en-US" altLang="ko-KR" sz="3000" spc="145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3000" spc="145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요소</a:t>
            </a:r>
            <a:r>
              <a:rPr lang="en-US" altLang="ko-KR" sz="3000" spc="145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=elements)</a:t>
            </a:r>
            <a:endParaRPr lang="en-US" sz="3000" spc="145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69900" marR="508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336165" algn="l"/>
              </a:tabLst>
            </a:pPr>
            <a:r>
              <a:rPr lang="en-US" sz="2800" spc="44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</a:t>
            </a:r>
            <a:r>
              <a:rPr sz="2800" spc="44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&lt;p</a:t>
            </a:r>
            <a:r>
              <a:rPr sz="2800" b="0" spc="44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HelveticaNeueLT Pro 33 ThEx"/>
              </a:rPr>
              <a:t>&gt;</a:t>
            </a:r>
            <a:r>
              <a:rPr sz="2800" b="0" spc="455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HelveticaNeueLT Pro 33 ThEx"/>
              </a:rPr>
              <a:t> </a:t>
            </a:r>
            <a:r>
              <a:rPr sz="2800" spc="185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elemen</a:t>
            </a:r>
            <a:r>
              <a:rPr sz="2800" spc="185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Candara"/>
              </a:rPr>
              <a:t>t</a:t>
            </a:r>
            <a:r>
              <a:rPr sz="2800" spc="385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Candara"/>
              </a:rPr>
              <a:t> </a:t>
            </a:r>
            <a:r>
              <a:rPr lang="en-US" altLang="ko-KR" sz="2800" b="0" spc="605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HelveticaNeueLT Pro 33 ThEx"/>
              </a:rPr>
              <a:t>–</a:t>
            </a:r>
            <a:r>
              <a:rPr sz="2800" b="0" spc="475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HelveticaNeueLT Pro 33 ThEx"/>
              </a:rPr>
              <a:t> </a:t>
            </a:r>
            <a:r>
              <a:rPr lang="ko-KR" altLang="en-US" sz="2800" spc="12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ahoma"/>
              </a:rPr>
              <a:t>텍스트 단락</a:t>
            </a:r>
            <a:endParaRPr sz="28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ahoma"/>
            </a:endParaRPr>
          </a:p>
          <a:p>
            <a:pPr marL="1026795" indent="-457200">
              <a:lnSpc>
                <a:spcPct val="15000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sz="2800" spc="585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Century Gothic"/>
              </a:rPr>
              <a:t>&lt;</a:t>
            </a:r>
            <a:r>
              <a:rPr sz="2800" spc="585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</a:t>
            </a:r>
            <a:r>
              <a:rPr sz="2800" b="0" spc="585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Spoqa Han Sans Neo Light"/>
              </a:rPr>
              <a:t>1</a:t>
            </a:r>
            <a:r>
              <a:rPr sz="2800" spc="585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Century Gothic"/>
              </a:rPr>
              <a:t>&gt;</a:t>
            </a:r>
            <a:r>
              <a:rPr sz="2800" spc="36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Century Gothic"/>
              </a:rPr>
              <a:t> </a:t>
            </a:r>
            <a:r>
              <a:rPr sz="2800" spc="1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elemen</a:t>
            </a:r>
            <a:r>
              <a:rPr sz="2800" b="0" spc="15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Spoqa Han Sans Neo Light"/>
              </a:rPr>
              <a:t>t</a:t>
            </a:r>
            <a:r>
              <a:rPr sz="2800" b="0" spc="315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Spoqa Han Sans Neo Light"/>
              </a:rPr>
              <a:t> </a:t>
            </a:r>
            <a:r>
              <a:rPr lang="en-US" altLang="ko-KR" sz="2800" spc="395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–</a:t>
            </a:r>
            <a:r>
              <a:rPr sz="2800" spc="25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2800" spc="12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ahoma"/>
              </a:rPr>
              <a:t>페이지의 큰 제목</a:t>
            </a:r>
            <a:endParaRPr sz="28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ahoma"/>
            </a:endParaRPr>
          </a:p>
          <a:p>
            <a:pPr marL="1026795" indent="-457200">
              <a:lnSpc>
                <a:spcPct val="15000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sz="2800" spc="445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Century Gothic"/>
              </a:rPr>
              <a:t>&lt;</a:t>
            </a:r>
            <a:r>
              <a:rPr sz="2800" spc="445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img</a:t>
            </a:r>
            <a:r>
              <a:rPr sz="2800" spc="445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Century Gothic"/>
              </a:rPr>
              <a:t>&gt;</a:t>
            </a:r>
            <a:r>
              <a:rPr sz="2800" spc="355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Century Gothic"/>
              </a:rPr>
              <a:t> </a:t>
            </a:r>
            <a:r>
              <a:rPr sz="2800" spc="1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elemen</a:t>
            </a:r>
            <a:r>
              <a:rPr sz="2800" b="0" spc="15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Spoqa Han Sans Neo Light"/>
              </a:rPr>
              <a:t>t</a:t>
            </a:r>
            <a:r>
              <a:rPr sz="2800" b="0" spc="31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Spoqa Han Sans Neo Light"/>
              </a:rPr>
              <a:t> </a:t>
            </a:r>
            <a:r>
              <a:rPr lang="en-US" altLang="ko-KR" sz="2800" spc="395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–</a:t>
            </a:r>
            <a:r>
              <a:rPr sz="2800" spc="2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2800" spc="105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이미지 </a:t>
            </a:r>
            <a:endParaRPr lang="en-US" altLang="ko-KR" sz="2800" spc="105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026795" indent="-457200">
              <a:lnSpc>
                <a:spcPct val="15000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sz="2800" spc="434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Century Gothic"/>
              </a:rPr>
              <a:t>&lt;</a:t>
            </a:r>
            <a:r>
              <a:rPr sz="2800" spc="434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form</a:t>
            </a:r>
            <a:r>
              <a:rPr sz="2800" spc="434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Century Gothic"/>
              </a:rPr>
              <a:t>&gt;</a:t>
            </a:r>
            <a:r>
              <a:rPr sz="2800" spc="345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Century Gothic"/>
              </a:rPr>
              <a:t> </a:t>
            </a:r>
            <a:r>
              <a:rPr sz="2800" spc="1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elemen</a:t>
            </a:r>
            <a:r>
              <a:rPr sz="2800" b="0" spc="15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Spoqa Han Sans Neo Light"/>
              </a:rPr>
              <a:t>t</a:t>
            </a:r>
            <a:r>
              <a:rPr sz="2800" b="0" spc="31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Spoqa Han Sans Neo Light"/>
              </a:rPr>
              <a:t> </a:t>
            </a:r>
            <a:r>
              <a:rPr sz="2800" spc="395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</a:t>
            </a:r>
            <a:r>
              <a:rPr sz="2800" spc="1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2800" spc="12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ahoma"/>
              </a:rPr>
              <a:t>양식</a:t>
            </a:r>
            <a:endParaRPr sz="28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8222" y="1770851"/>
            <a:ext cx="10253978" cy="3083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950" spc="-45" dirty="0">
                <a:solidFill>
                  <a:srgbClr val="2E2E2E"/>
                </a:solidFill>
                <a:latin typeface="Consolas"/>
                <a:cs typeface="Consolas"/>
              </a:rPr>
              <a:t>HTML</a:t>
            </a:r>
            <a:r>
              <a:rPr sz="11950" spc="-105" dirty="0">
                <a:solidFill>
                  <a:srgbClr val="2E2E2E"/>
                </a:solidFill>
                <a:latin typeface="Consolas"/>
                <a:cs typeface="Consolas"/>
              </a:rPr>
              <a:t> </a:t>
            </a:r>
            <a:r>
              <a:rPr sz="11950" spc="-45" dirty="0">
                <a:solidFill>
                  <a:srgbClr val="2E2E2E"/>
                </a:solidFill>
                <a:latin typeface="Consolas"/>
                <a:cs typeface="Consolas"/>
              </a:rPr>
              <a:t>TAGS</a:t>
            </a:r>
            <a:endParaRPr sz="11950" dirty="0">
              <a:latin typeface="Consolas"/>
              <a:cs typeface="Consolas"/>
            </a:endParaRPr>
          </a:p>
          <a:p>
            <a:pPr marL="12700" marR="5080">
              <a:lnSpc>
                <a:spcPts val="4790"/>
              </a:lnSpc>
            </a:pPr>
            <a:r>
              <a:rPr lang="ko-KR" altLang="en-US" sz="3700" b="0" spc="185" dirty="0">
                <a:solidFill>
                  <a:srgbClr val="2E2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태그를 작성하여 요소를 만듭니다</a:t>
            </a:r>
            <a:r>
              <a:rPr lang="en-US" altLang="ko-KR" sz="3700" b="0" spc="185" dirty="0">
                <a:solidFill>
                  <a:srgbClr val="2E2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br>
              <a:rPr lang="en-US" altLang="ko-KR" sz="3700" b="0" spc="185" dirty="0">
                <a:solidFill>
                  <a:srgbClr val="2E2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3700" b="0" spc="185" dirty="0">
                <a:solidFill>
                  <a:srgbClr val="2E2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요소는 열고 닫는 역할의 한쌍으로 구성됩니다</a:t>
            </a:r>
            <a:r>
              <a:rPr lang="en-US" altLang="ko-KR" sz="3700" b="0" spc="185" dirty="0">
                <a:solidFill>
                  <a:srgbClr val="2E2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sz="35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222" y="5524500"/>
            <a:ext cx="10870565" cy="2708434"/>
          </a:xfrm>
          <a:prstGeom prst="rect">
            <a:avLst/>
          </a:prstGeom>
          <a:solidFill>
            <a:srgbClr val="6466A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86715">
              <a:lnSpc>
                <a:spcPct val="100000"/>
              </a:lnSpc>
              <a:spcBef>
                <a:spcPts val="1580"/>
              </a:spcBef>
            </a:pPr>
            <a:r>
              <a:rPr lang="ko-KR" altLang="en-US" sz="2000" spc="50" dirty="0">
                <a:solidFill>
                  <a:srgbClr val="FB9DB5"/>
                </a:solidFill>
                <a:latin typeface="Arial"/>
                <a:cs typeface="Arial"/>
              </a:rPr>
              <a:t>여는 태그</a:t>
            </a:r>
            <a:endParaRPr lang="en-US" altLang="ko-KR" sz="2000" spc="50" dirty="0">
              <a:solidFill>
                <a:srgbClr val="FB9DB5"/>
              </a:solidFill>
              <a:latin typeface="Arial"/>
              <a:cs typeface="Arial"/>
            </a:endParaRPr>
          </a:p>
          <a:p>
            <a:pPr marL="386715">
              <a:lnSpc>
                <a:spcPct val="100000"/>
              </a:lnSpc>
              <a:spcBef>
                <a:spcPts val="1580"/>
              </a:spcBef>
            </a:pPr>
            <a:r>
              <a:rPr lang="en-US" sz="5600" spc="45" dirty="0">
                <a:solidFill>
                  <a:srgbClr val="FFFFFF"/>
                </a:solidFill>
                <a:latin typeface="Lucida Console"/>
                <a:cs typeface="Lucida Console"/>
              </a:rPr>
              <a:t>&lt;p&gt;</a:t>
            </a:r>
            <a:r>
              <a:rPr lang="ko-KR" altLang="en-US" sz="5600" spc="45" dirty="0">
                <a:solidFill>
                  <a:srgbClr val="FFFFFF"/>
                </a:solidFill>
                <a:latin typeface="Lucida Console"/>
                <a:cs typeface="Lucida Console"/>
              </a:rPr>
              <a:t>텍스트 단락 입니다</a:t>
            </a:r>
            <a:r>
              <a:rPr lang="en-US" sz="5600" spc="45" dirty="0">
                <a:solidFill>
                  <a:srgbClr val="FFFFFF"/>
                </a:solidFill>
                <a:latin typeface="Lucida Console"/>
                <a:cs typeface="Lucida Console"/>
              </a:rPr>
              <a:t>&lt;/p&gt;</a:t>
            </a:r>
            <a:endParaRPr lang="en-US" sz="5600" dirty="0">
              <a:latin typeface="Lucida Console"/>
              <a:cs typeface="Lucida Console"/>
            </a:endParaRPr>
          </a:p>
          <a:p>
            <a:pPr marR="483234" algn="r">
              <a:lnSpc>
                <a:spcPct val="100000"/>
              </a:lnSpc>
              <a:spcBef>
                <a:spcPts val="1565"/>
              </a:spcBef>
            </a:pPr>
            <a:r>
              <a:rPr lang="ko-KR" altLang="en-US" sz="2000" spc="65" dirty="0">
                <a:solidFill>
                  <a:srgbClr val="FB9DB5"/>
                </a:solidFill>
                <a:latin typeface="Arial"/>
                <a:cs typeface="Arial"/>
              </a:rPr>
              <a:t>닫는 태그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hlinkClick r:id="rId2"/>
          </p:cNvPr>
          <p:cNvSpPr/>
          <p:nvPr/>
        </p:nvSpPr>
        <p:spPr>
          <a:xfrm>
            <a:off x="0" y="759433"/>
            <a:ext cx="18288000" cy="9528175"/>
          </a:xfrm>
          <a:custGeom>
            <a:avLst/>
            <a:gdLst/>
            <a:ahLst/>
            <a:cxnLst/>
            <a:rect l="l" t="t" r="r" b="b"/>
            <a:pathLst>
              <a:path w="18288000" h="9528175">
                <a:moveTo>
                  <a:pt x="0" y="9527565"/>
                </a:moveTo>
                <a:lnTo>
                  <a:pt x="18287998" y="9527565"/>
                </a:lnTo>
                <a:lnTo>
                  <a:pt x="18287998" y="0"/>
                </a:lnTo>
                <a:lnTo>
                  <a:pt x="0" y="0"/>
                </a:lnTo>
                <a:lnTo>
                  <a:pt x="0" y="9527565"/>
                </a:lnTo>
                <a:close/>
              </a:path>
            </a:pathLst>
          </a:custGeom>
          <a:solidFill>
            <a:srgbClr val="26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798830"/>
            <a:chOff x="0" y="0"/>
            <a:chExt cx="18288000" cy="7988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759460"/>
            </a:xfrm>
            <a:custGeom>
              <a:avLst/>
              <a:gdLst/>
              <a:ahLst/>
              <a:cxnLst/>
              <a:rect l="l" t="t" r="r" b="b"/>
              <a:pathLst>
                <a:path w="18288000" h="759460">
                  <a:moveTo>
                    <a:pt x="0" y="0"/>
                  </a:moveTo>
                  <a:lnTo>
                    <a:pt x="18287999" y="0"/>
                  </a:lnTo>
                  <a:lnTo>
                    <a:pt x="18287999" y="759434"/>
                  </a:lnTo>
                  <a:lnTo>
                    <a:pt x="0" y="75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" y="9079"/>
              <a:ext cx="18286095" cy="789940"/>
            </a:xfrm>
            <a:custGeom>
              <a:avLst/>
              <a:gdLst/>
              <a:ahLst/>
              <a:cxnLst/>
              <a:rect l="l" t="t" r="r" b="b"/>
              <a:pathLst>
                <a:path w="18286095" h="789940">
                  <a:moveTo>
                    <a:pt x="18285664" y="0"/>
                  </a:moveTo>
                  <a:lnTo>
                    <a:pt x="18240312" y="0"/>
                  </a:lnTo>
                  <a:lnTo>
                    <a:pt x="18240312" y="44500"/>
                  </a:lnTo>
                  <a:lnTo>
                    <a:pt x="18240312" y="743737"/>
                  </a:lnTo>
                  <a:lnTo>
                    <a:pt x="44399" y="743737"/>
                  </a:lnTo>
                  <a:lnTo>
                    <a:pt x="44399" y="44500"/>
                  </a:lnTo>
                  <a:lnTo>
                    <a:pt x="18240312" y="44500"/>
                  </a:lnTo>
                  <a:lnTo>
                    <a:pt x="18240312" y="0"/>
                  </a:lnTo>
                  <a:lnTo>
                    <a:pt x="0" y="0"/>
                  </a:lnTo>
                  <a:lnTo>
                    <a:pt x="0" y="44500"/>
                  </a:lnTo>
                  <a:lnTo>
                    <a:pt x="0" y="743737"/>
                  </a:lnTo>
                  <a:lnTo>
                    <a:pt x="0" y="789508"/>
                  </a:lnTo>
                  <a:lnTo>
                    <a:pt x="18285664" y="789508"/>
                  </a:lnTo>
                  <a:lnTo>
                    <a:pt x="18285664" y="743750"/>
                  </a:lnTo>
                  <a:lnTo>
                    <a:pt x="18285664" y="44500"/>
                  </a:lnTo>
                  <a:lnTo>
                    <a:pt x="1828566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347" y="294024"/>
              <a:ext cx="218369" cy="2185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158" y="294024"/>
              <a:ext cx="217722" cy="21772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739380" algn="l"/>
              </a:tabLst>
            </a:pPr>
            <a:r>
              <a:rPr spc="665" dirty="0"/>
              <a:t>D</a:t>
            </a:r>
            <a:r>
              <a:rPr spc="-100" dirty="0"/>
              <a:t>E</a:t>
            </a:r>
            <a:r>
              <a:rPr spc="2200" dirty="0"/>
              <a:t>V</a:t>
            </a:r>
            <a:r>
              <a:rPr spc="-100" dirty="0"/>
              <a:t>E</a:t>
            </a:r>
            <a:r>
              <a:rPr spc="50" dirty="0"/>
              <a:t>L</a:t>
            </a:r>
            <a:r>
              <a:rPr spc="894" dirty="0"/>
              <a:t>O</a:t>
            </a:r>
            <a:r>
              <a:rPr spc="150" dirty="0"/>
              <a:t>P</a:t>
            </a:r>
            <a:r>
              <a:rPr spc="-100" dirty="0"/>
              <a:t>E</a:t>
            </a:r>
            <a:r>
              <a:rPr spc="-295" dirty="0"/>
              <a:t>R</a:t>
            </a:r>
            <a:r>
              <a:rPr dirty="0"/>
              <a:t>	</a:t>
            </a:r>
            <a:r>
              <a:rPr spc="1070" dirty="0"/>
              <a:t>N</a:t>
            </a:r>
            <a:r>
              <a:rPr spc="-100" dirty="0"/>
              <a:t>E</a:t>
            </a:r>
            <a:r>
              <a:rPr spc="555" dirty="0"/>
              <a:t>T</a:t>
            </a:r>
            <a:r>
              <a:rPr spc="2335" dirty="0"/>
              <a:t>W</a:t>
            </a:r>
            <a:r>
              <a:rPr spc="894" dirty="0"/>
              <a:t>O</a:t>
            </a:r>
            <a:r>
              <a:rPr spc="700" dirty="0"/>
              <a:t>R</a:t>
            </a:r>
            <a:r>
              <a:rPr spc="-80" dirty="0"/>
              <a:t>K</a:t>
            </a:r>
          </a:p>
        </p:txBody>
      </p:sp>
      <p:sp>
        <p:nvSpPr>
          <p:cNvPr id="9" name="object 9"/>
          <p:cNvSpPr/>
          <p:nvPr/>
        </p:nvSpPr>
        <p:spPr>
          <a:xfrm>
            <a:off x="2141085" y="2987681"/>
            <a:ext cx="13931900" cy="3007995"/>
          </a:xfrm>
          <a:custGeom>
            <a:avLst/>
            <a:gdLst/>
            <a:ahLst/>
            <a:cxnLst/>
            <a:rect l="l" t="t" r="r" b="b"/>
            <a:pathLst>
              <a:path w="13931900" h="3007995">
                <a:moveTo>
                  <a:pt x="10016354" y="2963213"/>
                </a:moveTo>
                <a:lnTo>
                  <a:pt x="9468031" y="2963213"/>
                </a:lnTo>
                <a:lnTo>
                  <a:pt x="10307918" y="0"/>
                </a:lnTo>
                <a:lnTo>
                  <a:pt x="10856241" y="0"/>
                </a:lnTo>
                <a:lnTo>
                  <a:pt x="10016354" y="2963213"/>
                </a:lnTo>
                <a:close/>
              </a:path>
              <a:path w="13931900" h="3007995">
                <a:moveTo>
                  <a:pt x="11147301" y="2963213"/>
                </a:moveTo>
                <a:lnTo>
                  <a:pt x="10599230" y="2963213"/>
                </a:lnTo>
                <a:lnTo>
                  <a:pt x="11439118" y="0"/>
                </a:lnTo>
                <a:lnTo>
                  <a:pt x="11987945" y="0"/>
                </a:lnTo>
                <a:lnTo>
                  <a:pt x="11987441" y="0"/>
                </a:lnTo>
                <a:lnTo>
                  <a:pt x="11147301" y="2963213"/>
                </a:lnTo>
                <a:close/>
              </a:path>
              <a:path w="13931900" h="3007995">
                <a:moveTo>
                  <a:pt x="12479392" y="1648429"/>
                </a:moveTo>
                <a:lnTo>
                  <a:pt x="12033849" y="1601396"/>
                </a:lnTo>
                <a:lnTo>
                  <a:pt x="12112037" y="1155527"/>
                </a:lnTo>
                <a:lnTo>
                  <a:pt x="12170484" y="1132390"/>
                </a:lnTo>
                <a:lnTo>
                  <a:pt x="12225897" y="1111217"/>
                </a:lnTo>
                <a:lnTo>
                  <a:pt x="12278646" y="1091936"/>
                </a:lnTo>
                <a:lnTo>
                  <a:pt x="12329100" y="1074474"/>
                </a:lnTo>
                <a:lnTo>
                  <a:pt x="12377628" y="1058758"/>
                </a:lnTo>
                <a:lnTo>
                  <a:pt x="12424602" y="1044716"/>
                </a:lnTo>
                <a:lnTo>
                  <a:pt x="12470389" y="1032277"/>
                </a:lnTo>
                <a:lnTo>
                  <a:pt x="12515360" y="1021366"/>
                </a:lnTo>
                <a:lnTo>
                  <a:pt x="12559885" y="1011911"/>
                </a:lnTo>
                <a:lnTo>
                  <a:pt x="12604332" y="1003840"/>
                </a:lnTo>
                <a:lnTo>
                  <a:pt x="12649073" y="997081"/>
                </a:lnTo>
                <a:lnTo>
                  <a:pt x="12694475" y="991561"/>
                </a:lnTo>
                <a:lnTo>
                  <a:pt x="12740909" y="987207"/>
                </a:lnTo>
                <a:lnTo>
                  <a:pt x="12788745" y="983947"/>
                </a:lnTo>
                <a:lnTo>
                  <a:pt x="12838352" y="981708"/>
                </a:lnTo>
                <a:lnTo>
                  <a:pt x="12890100" y="980418"/>
                </a:lnTo>
                <a:lnTo>
                  <a:pt x="12944358" y="980004"/>
                </a:lnTo>
                <a:lnTo>
                  <a:pt x="12993915" y="981032"/>
                </a:lnTo>
                <a:lnTo>
                  <a:pt x="13042783" y="984121"/>
                </a:lnTo>
                <a:lnTo>
                  <a:pt x="13090850" y="989278"/>
                </a:lnTo>
                <a:lnTo>
                  <a:pt x="13138000" y="996509"/>
                </a:lnTo>
                <a:lnTo>
                  <a:pt x="13184122" y="1005822"/>
                </a:lnTo>
                <a:lnTo>
                  <a:pt x="13229100" y="1017222"/>
                </a:lnTo>
                <a:lnTo>
                  <a:pt x="13272822" y="1030717"/>
                </a:lnTo>
                <a:lnTo>
                  <a:pt x="13315174" y="1046313"/>
                </a:lnTo>
                <a:lnTo>
                  <a:pt x="13356043" y="1064018"/>
                </a:lnTo>
                <a:lnTo>
                  <a:pt x="13395314" y="1083837"/>
                </a:lnTo>
                <a:lnTo>
                  <a:pt x="13432875" y="1105777"/>
                </a:lnTo>
                <a:lnTo>
                  <a:pt x="13468612" y="1129846"/>
                </a:lnTo>
                <a:lnTo>
                  <a:pt x="13502410" y="1156050"/>
                </a:lnTo>
                <a:lnTo>
                  <a:pt x="13534158" y="1184396"/>
                </a:lnTo>
                <a:lnTo>
                  <a:pt x="13563741" y="1214890"/>
                </a:lnTo>
                <a:lnTo>
                  <a:pt x="13591045" y="1247539"/>
                </a:lnTo>
                <a:lnTo>
                  <a:pt x="13615957" y="1282350"/>
                </a:lnTo>
                <a:lnTo>
                  <a:pt x="13638364" y="1319330"/>
                </a:lnTo>
                <a:lnTo>
                  <a:pt x="13658151" y="1358485"/>
                </a:lnTo>
                <a:lnTo>
                  <a:pt x="13664676" y="1374300"/>
                </a:lnTo>
                <a:lnTo>
                  <a:pt x="12839309" y="1374300"/>
                </a:lnTo>
                <a:lnTo>
                  <a:pt x="12783336" y="1375162"/>
                </a:lnTo>
                <a:lnTo>
                  <a:pt x="12731051" y="1378298"/>
                </a:lnTo>
                <a:lnTo>
                  <a:pt x="12681688" y="1384530"/>
                </a:lnTo>
                <a:lnTo>
                  <a:pt x="12634479" y="1394681"/>
                </a:lnTo>
                <a:lnTo>
                  <a:pt x="12588658" y="1409574"/>
                </a:lnTo>
                <a:lnTo>
                  <a:pt x="12543456" y="1430034"/>
                </a:lnTo>
                <a:lnTo>
                  <a:pt x="12479392" y="1648429"/>
                </a:lnTo>
                <a:close/>
              </a:path>
              <a:path w="13931900" h="3007995">
                <a:moveTo>
                  <a:pt x="13715516" y="1875651"/>
                </a:moveTo>
                <a:lnTo>
                  <a:pt x="13154582" y="1875651"/>
                </a:lnTo>
                <a:lnTo>
                  <a:pt x="13154582" y="1811090"/>
                </a:lnTo>
                <a:lnTo>
                  <a:pt x="13154452" y="1770442"/>
                </a:lnTo>
                <a:lnTo>
                  <a:pt x="13153701" y="1729364"/>
                </a:lnTo>
                <a:lnTo>
                  <a:pt x="13151781" y="1688337"/>
                </a:lnTo>
                <a:lnTo>
                  <a:pt x="13148150" y="1647839"/>
                </a:lnTo>
                <a:lnTo>
                  <a:pt x="13142260" y="1608350"/>
                </a:lnTo>
                <a:lnTo>
                  <a:pt x="13133569" y="1570347"/>
                </a:lnTo>
                <a:lnTo>
                  <a:pt x="13105599" y="1500721"/>
                </a:lnTo>
                <a:lnTo>
                  <a:pt x="13059878" y="1442793"/>
                </a:lnTo>
                <a:lnTo>
                  <a:pt x="13028999" y="1419413"/>
                </a:lnTo>
                <a:lnTo>
                  <a:pt x="12992048" y="1400395"/>
                </a:lnTo>
                <a:lnTo>
                  <a:pt x="12948479" y="1386217"/>
                </a:lnTo>
                <a:lnTo>
                  <a:pt x="12897748" y="1377359"/>
                </a:lnTo>
                <a:lnTo>
                  <a:pt x="12839309" y="1374300"/>
                </a:lnTo>
                <a:lnTo>
                  <a:pt x="13664676" y="1374300"/>
                </a:lnTo>
                <a:lnTo>
                  <a:pt x="13689415" y="1443349"/>
                </a:lnTo>
                <a:lnTo>
                  <a:pt x="13700664" y="1489070"/>
                </a:lnTo>
                <a:lnTo>
                  <a:pt x="13708839" y="1536994"/>
                </a:lnTo>
                <a:lnTo>
                  <a:pt x="13713828" y="1587127"/>
                </a:lnTo>
                <a:lnTo>
                  <a:pt x="13715516" y="1639476"/>
                </a:lnTo>
                <a:lnTo>
                  <a:pt x="13715516" y="1875651"/>
                </a:lnTo>
                <a:close/>
              </a:path>
              <a:path w="13931900" h="3007995">
                <a:moveTo>
                  <a:pt x="12533115" y="3006842"/>
                </a:moveTo>
                <a:lnTo>
                  <a:pt x="12490563" y="3005705"/>
                </a:lnTo>
                <a:lnTo>
                  <a:pt x="12447753" y="3002240"/>
                </a:lnTo>
                <a:lnTo>
                  <a:pt x="12404949" y="2996367"/>
                </a:lnTo>
                <a:lnTo>
                  <a:pt x="12362414" y="2988004"/>
                </a:lnTo>
                <a:lnTo>
                  <a:pt x="12320412" y="2977072"/>
                </a:lnTo>
                <a:lnTo>
                  <a:pt x="12279208" y="2963488"/>
                </a:lnTo>
                <a:lnTo>
                  <a:pt x="12239065" y="2947173"/>
                </a:lnTo>
                <a:lnTo>
                  <a:pt x="12200247" y="2928046"/>
                </a:lnTo>
                <a:lnTo>
                  <a:pt x="12163019" y="2906026"/>
                </a:lnTo>
                <a:lnTo>
                  <a:pt x="12127643" y="2881031"/>
                </a:lnTo>
                <a:lnTo>
                  <a:pt x="12094383" y="2852982"/>
                </a:lnTo>
                <a:lnTo>
                  <a:pt x="12063505" y="2821798"/>
                </a:lnTo>
                <a:lnTo>
                  <a:pt x="12035271" y="2787398"/>
                </a:lnTo>
                <a:lnTo>
                  <a:pt x="12009945" y="2749700"/>
                </a:lnTo>
                <a:lnTo>
                  <a:pt x="11987791" y="2708625"/>
                </a:lnTo>
                <a:lnTo>
                  <a:pt x="11969074" y="2664092"/>
                </a:lnTo>
                <a:lnTo>
                  <a:pt x="11954057" y="2616019"/>
                </a:lnTo>
                <a:lnTo>
                  <a:pt x="11943003" y="2564326"/>
                </a:lnTo>
                <a:lnTo>
                  <a:pt x="11936178" y="2508933"/>
                </a:lnTo>
                <a:lnTo>
                  <a:pt x="11933844" y="2449758"/>
                </a:lnTo>
                <a:lnTo>
                  <a:pt x="11935576" y="2399710"/>
                </a:lnTo>
                <a:lnTo>
                  <a:pt x="11940687" y="2352414"/>
                </a:lnTo>
                <a:lnTo>
                  <a:pt x="11949048" y="2307800"/>
                </a:lnTo>
                <a:lnTo>
                  <a:pt x="11960530" y="2265795"/>
                </a:lnTo>
                <a:lnTo>
                  <a:pt x="11975005" y="2226332"/>
                </a:lnTo>
                <a:lnTo>
                  <a:pt x="11992344" y="2189338"/>
                </a:lnTo>
                <a:lnTo>
                  <a:pt x="12012418" y="2154745"/>
                </a:lnTo>
                <a:lnTo>
                  <a:pt x="12035099" y="2122480"/>
                </a:lnTo>
                <a:lnTo>
                  <a:pt x="12060258" y="2092475"/>
                </a:lnTo>
                <a:lnTo>
                  <a:pt x="12087767" y="2064659"/>
                </a:lnTo>
                <a:lnTo>
                  <a:pt x="12117497" y="2038962"/>
                </a:lnTo>
                <a:lnTo>
                  <a:pt x="12149319" y="2015313"/>
                </a:lnTo>
                <a:lnTo>
                  <a:pt x="12183104" y="1993642"/>
                </a:lnTo>
                <a:lnTo>
                  <a:pt x="12218725" y="1973878"/>
                </a:lnTo>
                <a:lnTo>
                  <a:pt x="12256052" y="1955952"/>
                </a:lnTo>
                <a:lnTo>
                  <a:pt x="12294956" y="1939793"/>
                </a:lnTo>
                <a:lnTo>
                  <a:pt x="12335310" y="1925331"/>
                </a:lnTo>
                <a:lnTo>
                  <a:pt x="12376984" y="1912495"/>
                </a:lnTo>
                <a:lnTo>
                  <a:pt x="12419849" y="1901215"/>
                </a:lnTo>
                <a:lnTo>
                  <a:pt x="12463778" y="1891421"/>
                </a:lnTo>
                <a:lnTo>
                  <a:pt x="12508642" y="1883043"/>
                </a:lnTo>
                <a:lnTo>
                  <a:pt x="12554311" y="1876010"/>
                </a:lnTo>
                <a:lnTo>
                  <a:pt x="12600658" y="1870252"/>
                </a:lnTo>
                <a:lnTo>
                  <a:pt x="12647553" y="1865698"/>
                </a:lnTo>
                <a:lnTo>
                  <a:pt x="12694868" y="1862279"/>
                </a:lnTo>
                <a:lnTo>
                  <a:pt x="12742475" y="1859924"/>
                </a:lnTo>
                <a:lnTo>
                  <a:pt x="12790244" y="1858562"/>
                </a:lnTo>
                <a:lnTo>
                  <a:pt x="12838047" y="1858124"/>
                </a:lnTo>
                <a:lnTo>
                  <a:pt x="12890960" y="1858205"/>
                </a:lnTo>
                <a:lnTo>
                  <a:pt x="12943811" y="1859422"/>
                </a:lnTo>
                <a:lnTo>
                  <a:pt x="12996598" y="1861775"/>
                </a:lnTo>
                <a:lnTo>
                  <a:pt x="13049322" y="1865264"/>
                </a:lnTo>
                <a:lnTo>
                  <a:pt x="13101984" y="1869889"/>
                </a:lnTo>
                <a:lnTo>
                  <a:pt x="13154582" y="1875651"/>
                </a:lnTo>
                <a:lnTo>
                  <a:pt x="13715516" y="1875651"/>
                </a:lnTo>
                <a:lnTo>
                  <a:pt x="13715516" y="2121282"/>
                </a:lnTo>
                <a:lnTo>
                  <a:pt x="12879538" y="2121282"/>
                </a:lnTo>
                <a:lnTo>
                  <a:pt x="12829922" y="2122498"/>
                </a:lnTo>
                <a:lnTo>
                  <a:pt x="12782039" y="2126374"/>
                </a:lnTo>
                <a:lnTo>
                  <a:pt x="12736380" y="2133253"/>
                </a:lnTo>
                <a:lnTo>
                  <a:pt x="12693438" y="2143480"/>
                </a:lnTo>
                <a:lnTo>
                  <a:pt x="12653704" y="2157396"/>
                </a:lnTo>
                <a:lnTo>
                  <a:pt x="12617672" y="2175345"/>
                </a:lnTo>
                <a:lnTo>
                  <a:pt x="12585832" y="2197671"/>
                </a:lnTo>
                <a:lnTo>
                  <a:pt x="12558678" y="2224717"/>
                </a:lnTo>
                <a:lnTo>
                  <a:pt x="12536702" y="2256826"/>
                </a:lnTo>
                <a:lnTo>
                  <a:pt x="12520395" y="2294341"/>
                </a:lnTo>
                <a:lnTo>
                  <a:pt x="12510250" y="2337605"/>
                </a:lnTo>
                <a:lnTo>
                  <a:pt x="12506759" y="2386963"/>
                </a:lnTo>
                <a:lnTo>
                  <a:pt x="12509659" y="2431905"/>
                </a:lnTo>
                <a:lnTo>
                  <a:pt x="12518733" y="2473664"/>
                </a:lnTo>
                <a:lnTo>
                  <a:pt x="12534537" y="2511375"/>
                </a:lnTo>
                <a:lnTo>
                  <a:pt x="12557628" y="2544170"/>
                </a:lnTo>
                <a:lnTo>
                  <a:pt x="12588563" y="2571186"/>
                </a:lnTo>
                <a:lnTo>
                  <a:pt x="12627900" y="2591554"/>
                </a:lnTo>
                <a:lnTo>
                  <a:pt x="12676196" y="2604410"/>
                </a:lnTo>
                <a:lnTo>
                  <a:pt x="12733674" y="2608862"/>
                </a:lnTo>
                <a:lnTo>
                  <a:pt x="12733125" y="2608889"/>
                </a:lnTo>
                <a:lnTo>
                  <a:pt x="13757964" y="2608889"/>
                </a:lnTo>
                <a:lnTo>
                  <a:pt x="13762477" y="2613752"/>
                </a:lnTo>
                <a:lnTo>
                  <a:pt x="13770659" y="2617211"/>
                </a:lnTo>
                <a:lnTo>
                  <a:pt x="13159374" y="2617211"/>
                </a:lnTo>
                <a:lnTo>
                  <a:pt x="13137323" y="2654751"/>
                </a:lnTo>
                <a:lnTo>
                  <a:pt x="13113140" y="2691732"/>
                </a:lnTo>
                <a:lnTo>
                  <a:pt x="13086796" y="2727898"/>
                </a:lnTo>
                <a:lnTo>
                  <a:pt x="13058258" y="2762991"/>
                </a:lnTo>
                <a:lnTo>
                  <a:pt x="13027495" y="2796755"/>
                </a:lnTo>
                <a:lnTo>
                  <a:pt x="12994474" y="2828931"/>
                </a:lnTo>
                <a:lnTo>
                  <a:pt x="12959163" y="2859263"/>
                </a:lnTo>
                <a:lnTo>
                  <a:pt x="12921532" y="2887494"/>
                </a:lnTo>
                <a:lnTo>
                  <a:pt x="12881548" y="2913366"/>
                </a:lnTo>
                <a:lnTo>
                  <a:pt x="12839180" y="2936623"/>
                </a:lnTo>
                <a:lnTo>
                  <a:pt x="12794395" y="2957007"/>
                </a:lnTo>
                <a:lnTo>
                  <a:pt x="12747162" y="2974262"/>
                </a:lnTo>
                <a:lnTo>
                  <a:pt x="12697450" y="2988130"/>
                </a:lnTo>
                <a:lnTo>
                  <a:pt x="12645226" y="2998354"/>
                </a:lnTo>
                <a:lnTo>
                  <a:pt x="12590458" y="3004677"/>
                </a:lnTo>
                <a:lnTo>
                  <a:pt x="12533115" y="3006842"/>
                </a:lnTo>
                <a:close/>
              </a:path>
              <a:path w="13931900" h="3007995">
                <a:moveTo>
                  <a:pt x="13757964" y="2608889"/>
                </a:moveTo>
                <a:lnTo>
                  <a:pt x="12733125" y="2608889"/>
                </a:lnTo>
                <a:lnTo>
                  <a:pt x="12734008" y="2608888"/>
                </a:lnTo>
                <a:lnTo>
                  <a:pt x="12733674" y="2608862"/>
                </a:lnTo>
                <a:lnTo>
                  <a:pt x="12772636" y="2606991"/>
                </a:lnTo>
                <a:lnTo>
                  <a:pt x="12812130" y="2601255"/>
                </a:lnTo>
                <a:lnTo>
                  <a:pt x="12851244" y="2591613"/>
                </a:lnTo>
                <a:lnTo>
                  <a:pt x="12889611" y="2577999"/>
                </a:lnTo>
                <a:lnTo>
                  <a:pt x="12926866" y="2560347"/>
                </a:lnTo>
                <a:lnTo>
                  <a:pt x="12962644" y="2538591"/>
                </a:lnTo>
                <a:lnTo>
                  <a:pt x="12996579" y="2512664"/>
                </a:lnTo>
                <a:lnTo>
                  <a:pt x="13028305" y="2482499"/>
                </a:lnTo>
                <a:lnTo>
                  <a:pt x="13057458" y="2448031"/>
                </a:lnTo>
                <a:lnTo>
                  <a:pt x="13083671" y="2409193"/>
                </a:lnTo>
                <a:lnTo>
                  <a:pt x="13106580" y="2365919"/>
                </a:lnTo>
                <a:lnTo>
                  <a:pt x="13125819" y="2318142"/>
                </a:lnTo>
                <a:lnTo>
                  <a:pt x="13141023" y="2265795"/>
                </a:lnTo>
                <a:lnTo>
                  <a:pt x="13151825" y="2208815"/>
                </a:lnTo>
                <a:lnTo>
                  <a:pt x="13157861" y="2147132"/>
                </a:lnTo>
                <a:lnTo>
                  <a:pt x="13111727" y="2140101"/>
                </a:lnTo>
                <a:lnTo>
                  <a:pt x="13065491" y="2134159"/>
                </a:lnTo>
                <a:lnTo>
                  <a:pt x="13019155" y="2129306"/>
                </a:lnTo>
                <a:lnTo>
                  <a:pt x="12972717" y="2125542"/>
                </a:lnTo>
                <a:lnTo>
                  <a:pt x="12926178" y="2122868"/>
                </a:lnTo>
                <a:lnTo>
                  <a:pt x="12879538" y="2121282"/>
                </a:lnTo>
                <a:lnTo>
                  <a:pt x="13715516" y="2121282"/>
                </a:lnTo>
                <a:lnTo>
                  <a:pt x="13715516" y="2484307"/>
                </a:lnTo>
                <a:lnTo>
                  <a:pt x="13720645" y="2542861"/>
                </a:lnTo>
                <a:lnTo>
                  <a:pt x="13736210" y="2585443"/>
                </a:lnTo>
                <a:lnTo>
                  <a:pt x="13757964" y="2608889"/>
                </a:lnTo>
                <a:close/>
              </a:path>
              <a:path w="13931900" h="3007995">
                <a:moveTo>
                  <a:pt x="12733125" y="2608889"/>
                </a:moveTo>
                <a:lnTo>
                  <a:pt x="12733674" y="2608862"/>
                </a:lnTo>
                <a:lnTo>
                  <a:pt x="12734008" y="2608888"/>
                </a:lnTo>
                <a:lnTo>
                  <a:pt x="12733125" y="2608889"/>
                </a:lnTo>
                <a:close/>
              </a:path>
              <a:path w="13931900" h="3007995">
                <a:moveTo>
                  <a:pt x="13587894" y="3006842"/>
                </a:moveTo>
                <a:lnTo>
                  <a:pt x="13533712" y="3004508"/>
                </a:lnTo>
                <a:lnTo>
                  <a:pt x="13483199" y="2997613"/>
                </a:lnTo>
                <a:lnTo>
                  <a:pt x="13436344" y="2986316"/>
                </a:lnTo>
                <a:lnTo>
                  <a:pt x="13393136" y="2970778"/>
                </a:lnTo>
                <a:lnTo>
                  <a:pt x="13353566" y="2951157"/>
                </a:lnTo>
                <a:lnTo>
                  <a:pt x="13317622" y="2927614"/>
                </a:lnTo>
                <a:lnTo>
                  <a:pt x="13285294" y="2900308"/>
                </a:lnTo>
                <a:lnTo>
                  <a:pt x="13256573" y="2869398"/>
                </a:lnTo>
                <a:lnTo>
                  <a:pt x="13231446" y="2835045"/>
                </a:lnTo>
                <a:lnTo>
                  <a:pt x="13209904" y="2797408"/>
                </a:lnTo>
                <a:lnTo>
                  <a:pt x="13191936" y="2756646"/>
                </a:lnTo>
                <a:lnTo>
                  <a:pt x="13177533" y="2712920"/>
                </a:lnTo>
                <a:lnTo>
                  <a:pt x="13166682" y="2666388"/>
                </a:lnTo>
                <a:lnTo>
                  <a:pt x="13159374" y="2617211"/>
                </a:lnTo>
                <a:lnTo>
                  <a:pt x="13770659" y="2617211"/>
                </a:lnTo>
                <a:lnTo>
                  <a:pt x="13799712" y="2629491"/>
                </a:lnTo>
                <a:lnTo>
                  <a:pt x="13848183" y="2634359"/>
                </a:lnTo>
                <a:lnTo>
                  <a:pt x="13929677" y="2634359"/>
                </a:lnTo>
                <a:lnTo>
                  <a:pt x="13931794" y="2698683"/>
                </a:lnTo>
                <a:lnTo>
                  <a:pt x="13931794" y="2920588"/>
                </a:lnTo>
                <a:lnTo>
                  <a:pt x="13897871" y="2937227"/>
                </a:lnTo>
                <a:lnTo>
                  <a:pt x="13855792" y="2954882"/>
                </a:lnTo>
                <a:lnTo>
                  <a:pt x="13812747" y="2970026"/>
                </a:lnTo>
                <a:lnTo>
                  <a:pt x="13768733" y="2982660"/>
                </a:lnTo>
                <a:lnTo>
                  <a:pt x="13724059" y="2992705"/>
                </a:lnTo>
                <a:lnTo>
                  <a:pt x="13679027" y="3000084"/>
                </a:lnTo>
                <a:lnTo>
                  <a:pt x="13633639" y="3004796"/>
                </a:lnTo>
                <a:lnTo>
                  <a:pt x="13587894" y="3006842"/>
                </a:lnTo>
                <a:close/>
              </a:path>
              <a:path w="13931900" h="3007995">
                <a:moveTo>
                  <a:pt x="13929677" y="2634359"/>
                </a:moveTo>
                <a:lnTo>
                  <a:pt x="13848183" y="2634359"/>
                </a:lnTo>
                <a:lnTo>
                  <a:pt x="13868779" y="2633398"/>
                </a:lnTo>
                <a:lnTo>
                  <a:pt x="13889159" y="2631018"/>
                </a:lnTo>
                <a:lnTo>
                  <a:pt x="13909323" y="2627220"/>
                </a:lnTo>
                <a:lnTo>
                  <a:pt x="13929271" y="2622002"/>
                </a:lnTo>
                <a:lnTo>
                  <a:pt x="13929677" y="2634359"/>
                </a:lnTo>
                <a:close/>
              </a:path>
              <a:path w="13931900" h="3007995">
                <a:moveTo>
                  <a:pt x="9104583" y="1718159"/>
                </a:moveTo>
                <a:lnTo>
                  <a:pt x="8521958" y="1718159"/>
                </a:lnTo>
                <a:lnTo>
                  <a:pt x="8521958" y="1019849"/>
                </a:lnTo>
                <a:lnTo>
                  <a:pt x="9104583" y="1019849"/>
                </a:lnTo>
                <a:lnTo>
                  <a:pt x="9104583" y="1718159"/>
                </a:lnTo>
                <a:close/>
              </a:path>
              <a:path w="13931900" h="3007995">
                <a:moveTo>
                  <a:pt x="9104583" y="2964978"/>
                </a:moveTo>
                <a:lnTo>
                  <a:pt x="8521958" y="2964978"/>
                </a:lnTo>
                <a:lnTo>
                  <a:pt x="8521958" y="2266416"/>
                </a:lnTo>
                <a:lnTo>
                  <a:pt x="9104583" y="2266416"/>
                </a:lnTo>
                <a:lnTo>
                  <a:pt x="9104583" y="2964978"/>
                </a:lnTo>
                <a:close/>
              </a:path>
              <a:path w="13931900" h="3007995">
                <a:moveTo>
                  <a:pt x="6615186" y="1744134"/>
                </a:moveTo>
                <a:lnTo>
                  <a:pt x="6212645" y="1701262"/>
                </a:lnTo>
                <a:lnTo>
                  <a:pt x="6281123" y="1019975"/>
                </a:lnTo>
                <a:lnTo>
                  <a:pt x="7990155" y="1019975"/>
                </a:lnTo>
                <a:lnTo>
                  <a:pt x="8033537" y="1311253"/>
                </a:lnTo>
                <a:lnTo>
                  <a:pt x="7916883" y="1444030"/>
                </a:lnTo>
                <a:lnTo>
                  <a:pt x="6700941" y="1444030"/>
                </a:lnTo>
                <a:lnTo>
                  <a:pt x="6615186" y="1744134"/>
                </a:lnTo>
                <a:close/>
              </a:path>
              <a:path w="13931900" h="3007995">
                <a:moveTo>
                  <a:pt x="7994695" y="2965987"/>
                </a:moveTo>
                <a:lnTo>
                  <a:pt x="6293608" y="2965987"/>
                </a:lnTo>
                <a:lnTo>
                  <a:pt x="6237363" y="2673448"/>
                </a:lnTo>
                <a:lnTo>
                  <a:pt x="7308535" y="1444030"/>
                </a:lnTo>
                <a:lnTo>
                  <a:pt x="7916883" y="1444030"/>
                </a:lnTo>
                <a:lnTo>
                  <a:pt x="6953411" y="2540671"/>
                </a:lnTo>
                <a:lnTo>
                  <a:pt x="8069802" y="2540671"/>
                </a:lnTo>
                <a:lnTo>
                  <a:pt x="7994695" y="2965987"/>
                </a:lnTo>
                <a:close/>
              </a:path>
              <a:path w="13931900" h="3007995">
                <a:moveTo>
                  <a:pt x="8069802" y="2540671"/>
                </a:moveTo>
                <a:lnTo>
                  <a:pt x="7583327" y="2540671"/>
                </a:lnTo>
                <a:lnTo>
                  <a:pt x="7673622" y="2241828"/>
                </a:lnTo>
                <a:lnTo>
                  <a:pt x="8115004" y="2284700"/>
                </a:lnTo>
                <a:lnTo>
                  <a:pt x="8069802" y="2540671"/>
                </a:lnTo>
                <a:close/>
              </a:path>
              <a:path w="13931900" h="3007995">
                <a:moveTo>
                  <a:pt x="4859115" y="3007598"/>
                </a:moveTo>
                <a:lnTo>
                  <a:pt x="4808162" y="3006707"/>
                </a:lnTo>
                <a:lnTo>
                  <a:pt x="4758143" y="3004046"/>
                </a:lnTo>
                <a:lnTo>
                  <a:pt x="4709091" y="2999628"/>
                </a:lnTo>
                <a:lnTo>
                  <a:pt x="4661038" y="2993470"/>
                </a:lnTo>
                <a:lnTo>
                  <a:pt x="4614016" y="2985586"/>
                </a:lnTo>
                <a:lnTo>
                  <a:pt x="4568058" y="2975992"/>
                </a:lnTo>
                <a:lnTo>
                  <a:pt x="4523196" y="2964702"/>
                </a:lnTo>
                <a:lnTo>
                  <a:pt x="4479463" y="2951731"/>
                </a:lnTo>
                <a:lnTo>
                  <a:pt x="4436891" y="2937096"/>
                </a:lnTo>
                <a:lnTo>
                  <a:pt x="4395513" y="2920810"/>
                </a:lnTo>
                <a:lnTo>
                  <a:pt x="4355360" y="2902889"/>
                </a:lnTo>
                <a:lnTo>
                  <a:pt x="4316465" y="2883348"/>
                </a:lnTo>
                <a:lnTo>
                  <a:pt x="4278861" y="2862202"/>
                </a:lnTo>
                <a:lnTo>
                  <a:pt x="4242580" y="2839467"/>
                </a:lnTo>
                <a:lnTo>
                  <a:pt x="4207655" y="2815157"/>
                </a:lnTo>
                <a:lnTo>
                  <a:pt x="4174117" y="2789287"/>
                </a:lnTo>
                <a:lnTo>
                  <a:pt x="4141999" y="2761873"/>
                </a:lnTo>
                <a:lnTo>
                  <a:pt x="4111335" y="2732930"/>
                </a:lnTo>
                <a:lnTo>
                  <a:pt x="4082155" y="2702472"/>
                </a:lnTo>
                <a:lnTo>
                  <a:pt x="4054493" y="2670516"/>
                </a:lnTo>
                <a:lnTo>
                  <a:pt x="4028380" y="2637075"/>
                </a:lnTo>
                <a:lnTo>
                  <a:pt x="4003850" y="2602165"/>
                </a:lnTo>
                <a:lnTo>
                  <a:pt x="3980934" y="2565802"/>
                </a:lnTo>
                <a:lnTo>
                  <a:pt x="3959666" y="2528000"/>
                </a:lnTo>
                <a:lnTo>
                  <a:pt x="3940077" y="2488774"/>
                </a:lnTo>
                <a:lnTo>
                  <a:pt x="3922199" y="2448140"/>
                </a:lnTo>
                <a:lnTo>
                  <a:pt x="3906066" y="2406112"/>
                </a:lnTo>
                <a:lnTo>
                  <a:pt x="3891710" y="2362706"/>
                </a:lnTo>
                <a:lnTo>
                  <a:pt x="3879163" y="2317937"/>
                </a:lnTo>
                <a:lnTo>
                  <a:pt x="3868457" y="2271820"/>
                </a:lnTo>
                <a:lnTo>
                  <a:pt x="3859625" y="2224370"/>
                </a:lnTo>
                <a:lnTo>
                  <a:pt x="3852699" y="2175602"/>
                </a:lnTo>
                <a:lnTo>
                  <a:pt x="3847712" y="2125531"/>
                </a:lnTo>
                <a:lnTo>
                  <a:pt x="3844696" y="2074172"/>
                </a:lnTo>
                <a:lnTo>
                  <a:pt x="3843683" y="2021541"/>
                </a:lnTo>
                <a:lnTo>
                  <a:pt x="3844488" y="1974384"/>
                </a:lnTo>
                <a:lnTo>
                  <a:pt x="3846903" y="1927726"/>
                </a:lnTo>
                <a:lnTo>
                  <a:pt x="3850928" y="1881615"/>
                </a:lnTo>
                <a:lnTo>
                  <a:pt x="3856563" y="1836098"/>
                </a:lnTo>
                <a:lnTo>
                  <a:pt x="3863809" y="1791225"/>
                </a:lnTo>
                <a:lnTo>
                  <a:pt x="3872666" y="1747043"/>
                </a:lnTo>
                <a:lnTo>
                  <a:pt x="3883135" y="1703600"/>
                </a:lnTo>
                <a:lnTo>
                  <a:pt x="3895214" y="1660944"/>
                </a:lnTo>
                <a:lnTo>
                  <a:pt x="3908906" y="1619124"/>
                </a:lnTo>
                <a:lnTo>
                  <a:pt x="3924209" y="1578187"/>
                </a:lnTo>
                <a:lnTo>
                  <a:pt x="3941124" y="1538182"/>
                </a:lnTo>
                <a:lnTo>
                  <a:pt x="3959653" y="1499157"/>
                </a:lnTo>
                <a:lnTo>
                  <a:pt x="3979793" y="1461159"/>
                </a:lnTo>
                <a:lnTo>
                  <a:pt x="4001547" y="1424237"/>
                </a:lnTo>
                <a:lnTo>
                  <a:pt x="4024914" y="1388440"/>
                </a:lnTo>
                <a:lnTo>
                  <a:pt x="4049895" y="1353814"/>
                </a:lnTo>
                <a:lnTo>
                  <a:pt x="4076490" y="1320409"/>
                </a:lnTo>
                <a:lnTo>
                  <a:pt x="4104698" y="1288272"/>
                </a:lnTo>
                <a:lnTo>
                  <a:pt x="4134521" y="1257452"/>
                </a:lnTo>
                <a:lnTo>
                  <a:pt x="4165958" y="1227996"/>
                </a:lnTo>
                <a:lnTo>
                  <a:pt x="4199011" y="1199952"/>
                </a:lnTo>
                <a:lnTo>
                  <a:pt x="4233678" y="1173369"/>
                </a:lnTo>
                <a:lnTo>
                  <a:pt x="4269961" y="1148295"/>
                </a:lnTo>
                <a:lnTo>
                  <a:pt x="4307859" y="1124778"/>
                </a:lnTo>
                <a:lnTo>
                  <a:pt x="4347373" y="1102866"/>
                </a:lnTo>
                <a:lnTo>
                  <a:pt x="4388503" y="1082607"/>
                </a:lnTo>
                <a:lnTo>
                  <a:pt x="4431250" y="1064049"/>
                </a:lnTo>
                <a:lnTo>
                  <a:pt x="4475613" y="1047241"/>
                </a:lnTo>
                <a:lnTo>
                  <a:pt x="4521594" y="1032229"/>
                </a:lnTo>
                <a:lnTo>
                  <a:pt x="4569191" y="1019063"/>
                </a:lnTo>
                <a:lnTo>
                  <a:pt x="4618406" y="1007791"/>
                </a:lnTo>
                <a:lnTo>
                  <a:pt x="4669238" y="998461"/>
                </a:lnTo>
                <a:lnTo>
                  <a:pt x="4721689" y="991120"/>
                </a:lnTo>
                <a:lnTo>
                  <a:pt x="4775758" y="985817"/>
                </a:lnTo>
                <a:lnTo>
                  <a:pt x="4831445" y="982600"/>
                </a:lnTo>
                <a:lnTo>
                  <a:pt x="4888751" y="981517"/>
                </a:lnTo>
                <a:lnTo>
                  <a:pt x="4945961" y="982725"/>
                </a:lnTo>
                <a:lnTo>
                  <a:pt x="5001637" y="985935"/>
                </a:lnTo>
                <a:lnTo>
                  <a:pt x="5055656" y="991222"/>
                </a:lnTo>
                <a:lnTo>
                  <a:pt x="5108020" y="998534"/>
                </a:lnTo>
                <a:lnTo>
                  <a:pt x="5158734" y="1007820"/>
                </a:lnTo>
                <a:lnTo>
                  <a:pt x="5207801" y="1019028"/>
                </a:lnTo>
                <a:lnTo>
                  <a:pt x="5255223" y="1032105"/>
                </a:lnTo>
                <a:lnTo>
                  <a:pt x="5301005" y="1047001"/>
                </a:lnTo>
                <a:lnTo>
                  <a:pt x="5345150" y="1063663"/>
                </a:lnTo>
                <a:lnTo>
                  <a:pt x="5387661" y="1082041"/>
                </a:lnTo>
                <a:lnTo>
                  <a:pt x="5428540" y="1102081"/>
                </a:lnTo>
                <a:lnTo>
                  <a:pt x="5467793" y="1123732"/>
                </a:lnTo>
                <a:lnTo>
                  <a:pt x="5505421" y="1146944"/>
                </a:lnTo>
                <a:lnTo>
                  <a:pt x="5541429" y="1171663"/>
                </a:lnTo>
                <a:lnTo>
                  <a:pt x="5575820" y="1197838"/>
                </a:lnTo>
                <a:lnTo>
                  <a:pt x="5608596" y="1225418"/>
                </a:lnTo>
                <a:lnTo>
                  <a:pt x="5639761" y="1254351"/>
                </a:lnTo>
                <a:lnTo>
                  <a:pt x="5669320" y="1284584"/>
                </a:lnTo>
                <a:lnTo>
                  <a:pt x="5697274" y="1316067"/>
                </a:lnTo>
                <a:lnTo>
                  <a:pt x="5723627" y="1348747"/>
                </a:lnTo>
                <a:lnTo>
                  <a:pt x="5748383" y="1382574"/>
                </a:lnTo>
                <a:lnTo>
                  <a:pt x="5763553" y="1405445"/>
                </a:lnTo>
                <a:lnTo>
                  <a:pt x="4879796" y="1405445"/>
                </a:lnTo>
                <a:lnTo>
                  <a:pt x="4833097" y="1407380"/>
                </a:lnTo>
                <a:lnTo>
                  <a:pt x="4788509" y="1413151"/>
                </a:lnTo>
                <a:lnTo>
                  <a:pt x="4746099" y="1422703"/>
                </a:lnTo>
                <a:lnTo>
                  <a:pt x="4705936" y="1435985"/>
                </a:lnTo>
                <a:lnTo>
                  <a:pt x="4668086" y="1452944"/>
                </a:lnTo>
                <a:lnTo>
                  <a:pt x="4632618" y="1473527"/>
                </a:lnTo>
                <a:lnTo>
                  <a:pt x="4599599" y="1497681"/>
                </a:lnTo>
                <a:lnTo>
                  <a:pt x="4569096" y="1525353"/>
                </a:lnTo>
                <a:lnTo>
                  <a:pt x="4541177" y="1556490"/>
                </a:lnTo>
                <a:lnTo>
                  <a:pt x="4515911" y="1591041"/>
                </a:lnTo>
                <a:lnTo>
                  <a:pt x="4493364" y="1628951"/>
                </a:lnTo>
                <a:lnTo>
                  <a:pt x="4473603" y="1670168"/>
                </a:lnTo>
                <a:lnTo>
                  <a:pt x="4456698" y="1714640"/>
                </a:lnTo>
                <a:lnTo>
                  <a:pt x="4442714" y="1762313"/>
                </a:lnTo>
                <a:lnTo>
                  <a:pt x="4431720" y="1813135"/>
                </a:lnTo>
                <a:lnTo>
                  <a:pt x="4423784" y="1867053"/>
                </a:lnTo>
                <a:lnTo>
                  <a:pt x="4418973" y="1924014"/>
                </a:lnTo>
                <a:lnTo>
                  <a:pt x="4417354" y="1983965"/>
                </a:lnTo>
                <a:lnTo>
                  <a:pt x="4418668" y="2036716"/>
                </a:lnTo>
                <a:lnTo>
                  <a:pt x="4422600" y="2087952"/>
                </a:lnTo>
                <a:lnTo>
                  <a:pt x="4429135" y="2137520"/>
                </a:lnTo>
                <a:lnTo>
                  <a:pt x="4438259" y="2185267"/>
                </a:lnTo>
                <a:lnTo>
                  <a:pt x="4449958" y="2231041"/>
                </a:lnTo>
                <a:lnTo>
                  <a:pt x="4464216" y="2274689"/>
                </a:lnTo>
                <a:lnTo>
                  <a:pt x="4481020" y="2316058"/>
                </a:lnTo>
                <a:lnTo>
                  <a:pt x="4500354" y="2354996"/>
                </a:lnTo>
                <a:lnTo>
                  <a:pt x="4522204" y="2391349"/>
                </a:lnTo>
                <a:lnTo>
                  <a:pt x="4546556" y="2424965"/>
                </a:lnTo>
                <a:lnTo>
                  <a:pt x="4573394" y="2455691"/>
                </a:lnTo>
                <a:lnTo>
                  <a:pt x="4602706" y="2483375"/>
                </a:lnTo>
                <a:lnTo>
                  <a:pt x="4634475" y="2507862"/>
                </a:lnTo>
                <a:lnTo>
                  <a:pt x="4668687" y="2529002"/>
                </a:lnTo>
                <a:lnTo>
                  <a:pt x="4705328" y="2546641"/>
                </a:lnTo>
                <a:lnTo>
                  <a:pt x="4744383" y="2560626"/>
                </a:lnTo>
                <a:lnTo>
                  <a:pt x="4785837" y="2570804"/>
                </a:lnTo>
                <a:lnTo>
                  <a:pt x="4829677" y="2577023"/>
                </a:lnTo>
                <a:lnTo>
                  <a:pt x="4875887" y="2579130"/>
                </a:lnTo>
                <a:lnTo>
                  <a:pt x="5759842" y="2579130"/>
                </a:lnTo>
                <a:lnTo>
                  <a:pt x="5742461" y="2604031"/>
                </a:lnTo>
                <a:lnTo>
                  <a:pt x="5716018" y="2638297"/>
                </a:lnTo>
                <a:lnTo>
                  <a:pt x="5688030" y="2671191"/>
                </a:lnTo>
                <a:lnTo>
                  <a:pt x="5658532" y="2702691"/>
                </a:lnTo>
                <a:lnTo>
                  <a:pt x="5627562" y="2732776"/>
                </a:lnTo>
                <a:lnTo>
                  <a:pt x="5595153" y="2761423"/>
                </a:lnTo>
                <a:lnTo>
                  <a:pt x="5561344" y="2788611"/>
                </a:lnTo>
                <a:lnTo>
                  <a:pt x="5526169" y="2814319"/>
                </a:lnTo>
                <a:lnTo>
                  <a:pt x="5489664" y="2838525"/>
                </a:lnTo>
                <a:lnTo>
                  <a:pt x="5451865" y="2861207"/>
                </a:lnTo>
                <a:lnTo>
                  <a:pt x="5412809" y="2882344"/>
                </a:lnTo>
                <a:lnTo>
                  <a:pt x="5372531" y="2901915"/>
                </a:lnTo>
                <a:lnTo>
                  <a:pt x="5331068" y="2919896"/>
                </a:lnTo>
                <a:lnTo>
                  <a:pt x="5288454" y="2936268"/>
                </a:lnTo>
                <a:lnTo>
                  <a:pt x="5244726" y="2951008"/>
                </a:lnTo>
                <a:lnTo>
                  <a:pt x="5199921" y="2964095"/>
                </a:lnTo>
                <a:lnTo>
                  <a:pt x="5154073" y="2975507"/>
                </a:lnTo>
                <a:lnTo>
                  <a:pt x="5107219" y="2985223"/>
                </a:lnTo>
                <a:lnTo>
                  <a:pt x="5059395" y="2993220"/>
                </a:lnTo>
                <a:lnTo>
                  <a:pt x="5010636" y="2999478"/>
                </a:lnTo>
                <a:lnTo>
                  <a:pt x="4960980" y="3003975"/>
                </a:lnTo>
                <a:lnTo>
                  <a:pt x="4910461" y="3006689"/>
                </a:lnTo>
                <a:lnTo>
                  <a:pt x="4859115" y="3007598"/>
                </a:lnTo>
                <a:close/>
              </a:path>
              <a:path w="13931900" h="3007995">
                <a:moveTo>
                  <a:pt x="5759842" y="2579130"/>
                </a:moveTo>
                <a:lnTo>
                  <a:pt x="4876013" y="2579130"/>
                </a:lnTo>
                <a:lnTo>
                  <a:pt x="4920444" y="2577221"/>
                </a:lnTo>
                <a:lnTo>
                  <a:pt x="4963167" y="2571548"/>
                </a:lnTo>
                <a:lnTo>
                  <a:pt x="5004107" y="2562188"/>
                </a:lnTo>
                <a:lnTo>
                  <a:pt x="5043188" y="2549221"/>
                </a:lnTo>
                <a:lnTo>
                  <a:pt x="5080336" y="2532726"/>
                </a:lnTo>
                <a:lnTo>
                  <a:pt x="5115474" y="2512780"/>
                </a:lnTo>
                <a:lnTo>
                  <a:pt x="5148529" y="2489464"/>
                </a:lnTo>
                <a:lnTo>
                  <a:pt x="5179424" y="2462855"/>
                </a:lnTo>
                <a:lnTo>
                  <a:pt x="5208084" y="2433033"/>
                </a:lnTo>
                <a:lnTo>
                  <a:pt x="5234434" y="2400076"/>
                </a:lnTo>
                <a:lnTo>
                  <a:pt x="5258400" y="2364063"/>
                </a:lnTo>
                <a:lnTo>
                  <a:pt x="5279904" y="2325072"/>
                </a:lnTo>
                <a:lnTo>
                  <a:pt x="5298911" y="2283082"/>
                </a:lnTo>
                <a:lnTo>
                  <a:pt x="5315232" y="2238475"/>
                </a:lnTo>
                <a:lnTo>
                  <a:pt x="5328905" y="2191025"/>
                </a:lnTo>
                <a:lnTo>
                  <a:pt x="5339816" y="2140913"/>
                </a:lnTo>
                <a:lnTo>
                  <a:pt x="5347890" y="2088217"/>
                </a:lnTo>
                <a:lnTo>
                  <a:pt x="5353053" y="2033017"/>
                </a:lnTo>
                <a:lnTo>
                  <a:pt x="5355229" y="1975391"/>
                </a:lnTo>
                <a:lnTo>
                  <a:pt x="5353274" y="1911748"/>
                </a:lnTo>
                <a:lnTo>
                  <a:pt x="5347527" y="1852097"/>
                </a:lnTo>
                <a:lnTo>
                  <a:pt x="5338157" y="1796396"/>
                </a:lnTo>
                <a:lnTo>
                  <a:pt x="5325337" y="1744600"/>
                </a:lnTo>
                <a:lnTo>
                  <a:pt x="5309239" y="1696666"/>
                </a:lnTo>
                <a:lnTo>
                  <a:pt x="5290035" y="1652553"/>
                </a:lnTo>
                <a:lnTo>
                  <a:pt x="5267895" y="1612215"/>
                </a:lnTo>
                <a:lnTo>
                  <a:pt x="5242993" y="1575612"/>
                </a:lnTo>
                <a:lnTo>
                  <a:pt x="5215499" y="1542699"/>
                </a:lnTo>
                <a:lnTo>
                  <a:pt x="5185586" y="1513433"/>
                </a:lnTo>
                <a:lnTo>
                  <a:pt x="5153426" y="1487772"/>
                </a:lnTo>
                <a:lnTo>
                  <a:pt x="5119189" y="1465672"/>
                </a:lnTo>
                <a:lnTo>
                  <a:pt x="5083049" y="1447090"/>
                </a:lnTo>
                <a:lnTo>
                  <a:pt x="5045176" y="1431983"/>
                </a:lnTo>
                <a:lnTo>
                  <a:pt x="5005742" y="1420308"/>
                </a:lnTo>
                <a:lnTo>
                  <a:pt x="4964920" y="1412022"/>
                </a:lnTo>
                <a:lnTo>
                  <a:pt x="4922881" y="1407082"/>
                </a:lnTo>
                <a:lnTo>
                  <a:pt x="4879796" y="1405445"/>
                </a:lnTo>
                <a:lnTo>
                  <a:pt x="5763553" y="1405445"/>
                </a:lnTo>
                <a:lnTo>
                  <a:pt x="5793115" y="1453456"/>
                </a:lnTo>
                <a:lnTo>
                  <a:pt x="5813099" y="1490410"/>
                </a:lnTo>
                <a:lnTo>
                  <a:pt x="5831498" y="1528302"/>
                </a:lnTo>
                <a:lnTo>
                  <a:pt x="5848316" y="1567081"/>
                </a:lnTo>
                <a:lnTo>
                  <a:pt x="5863557" y="1606696"/>
                </a:lnTo>
                <a:lnTo>
                  <a:pt x="5877224" y="1647094"/>
                </a:lnTo>
                <a:lnTo>
                  <a:pt x="5889320" y="1688225"/>
                </a:lnTo>
                <a:lnTo>
                  <a:pt x="5899848" y="1730035"/>
                </a:lnTo>
                <a:lnTo>
                  <a:pt x="5908813" y="1772474"/>
                </a:lnTo>
                <a:lnTo>
                  <a:pt x="5916216" y="1815490"/>
                </a:lnTo>
                <a:lnTo>
                  <a:pt x="5922062" y="1859032"/>
                </a:lnTo>
                <a:lnTo>
                  <a:pt x="5926353" y="1903046"/>
                </a:lnTo>
                <a:lnTo>
                  <a:pt x="5929094" y="1947482"/>
                </a:lnTo>
                <a:lnTo>
                  <a:pt x="5930287" y="1992288"/>
                </a:lnTo>
                <a:lnTo>
                  <a:pt x="5929251" y="2043501"/>
                </a:lnTo>
                <a:lnTo>
                  <a:pt x="5926166" y="2093643"/>
                </a:lnTo>
                <a:lnTo>
                  <a:pt x="5921069" y="2142695"/>
                </a:lnTo>
                <a:lnTo>
                  <a:pt x="5913996" y="2190632"/>
                </a:lnTo>
                <a:lnTo>
                  <a:pt x="5904982" y="2237435"/>
                </a:lnTo>
                <a:lnTo>
                  <a:pt x="5894034" y="2283183"/>
                </a:lnTo>
                <a:lnTo>
                  <a:pt x="5881276" y="2327551"/>
                </a:lnTo>
                <a:lnTo>
                  <a:pt x="5866656" y="2370819"/>
                </a:lnTo>
                <a:lnTo>
                  <a:pt x="5850239" y="2412867"/>
                </a:lnTo>
                <a:lnTo>
                  <a:pt x="5832061" y="2453672"/>
                </a:lnTo>
                <a:lnTo>
                  <a:pt x="5812159" y="2493212"/>
                </a:lnTo>
                <a:lnTo>
                  <a:pt x="5790567" y="2531466"/>
                </a:lnTo>
                <a:lnTo>
                  <a:pt x="5767323" y="2568413"/>
                </a:lnTo>
                <a:lnTo>
                  <a:pt x="5759842" y="2579130"/>
                </a:lnTo>
                <a:close/>
              </a:path>
              <a:path w="13931900" h="3007995">
                <a:moveTo>
                  <a:pt x="2002072" y="1306713"/>
                </a:moveTo>
                <a:lnTo>
                  <a:pt x="813404" y="1306713"/>
                </a:lnTo>
                <a:lnTo>
                  <a:pt x="837745" y="1266608"/>
                </a:lnTo>
                <a:lnTo>
                  <a:pt x="864342" y="1228757"/>
                </a:lnTo>
                <a:lnTo>
                  <a:pt x="893174" y="1193237"/>
                </a:lnTo>
                <a:lnTo>
                  <a:pt x="924217" y="1160123"/>
                </a:lnTo>
                <a:lnTo>
                  <a:pt x="957449" y="1129490"/>
                </a:lnTo>
                <a:lnTo>
                  <a:pt x="992847" y="1101416"/>
                </a:lnTo>
                <a:lnTo>
                  <a:pt x="1030387" y="1075975"/>
                </a:lnTo>
                <a:lnTo>
                  <a:pt x="1070047" y="1053243"/>
                </a:lnTo>
                <a:lnTo>
                  <a:pt x="1111805" y="1033297"/>
                </a:lnTo>
                <a:lnTo>
                  <a:pt x="1155637" y="1016211"/>
                </a:lnTo>
                <a:lnTo>
                  <a:pt x="1201520" y="1002062"/>
                </a:lnTo>
                <a:lnTo>
                  <a:pt x="1249432" y="990925"/>
                </a:lnTo>
                <a:lnTo>
                  <a:pt x="1299349" y="982877"/>
                </a:lnTo>
                <a:lnTo>
                  <a:pt x="1351249" y="977992"/>
                </a:lnTo>
                <a:lnTo>
                  <a:pt x="1405109" y="976347"/>
                </a:lnTo>
                <a:lnTo>
                  <a:pt x="1454019" y="977728"/>
                </a:lnTo>
                <a:lnTo>
                  <a:pt x="1502394" y="981889"/>
                </a:lnTo>
                <a:lnTo>
                  <a:pt x="1550052" y="988855"/>
                </a:lnTo>
                <a:lnTo>
                  <a:pt x="1596809" y="998653"/>
                </a:lnTo>
                <a:lnTo>
                  <a:pt x="1642481" y="1011307"/>
                </a:lnTo>
                <a:lnTo>
                  <a:pt x="1686886" y="1026845"/>
                </a:lnTo>
                <a:lnTo>
                  <a:pt x="1729838" y="1045290"/>
                </a:lnTo>
                <a:lnTo>
                  <a:pt x="1771156" y="1066669"/>
                </a:lnTo>
                <a:lnTo>
                  <a:pt x="1810656" y="1091008"/>
                </a:lnTo>
                <a:lnTo>
                  <a:pt x="1848154" y="1118333"/>
                </a:lnTo>
                <a:lnTo>
                  <a:pt x="1883467" y="1148669"/>
                </a:lnTo>
                <a:lnTo>
                  <a:pt x="1916412" y="1182041"/>
                </a:lnTo>
                <a:lnTo>
                  <a:pt x="1946804" y="1218476"/>
                </a:lnTo>
                <a:lnTo>
                  <a:pt x="1974462" y="1258000"/>
                </a:lnTo>
                <a:lnTo>
                  <a:pt x="1999200" y="1300638"/>
                </a:lnTo>
                <a:lnTo>
                  <a:pt x="2002072" y="1306713"/>
                </a:lnTo>
                <a:close/>
              </a:path>
              <a:path w="13931900" h="3007995">
                <a:moveTo>
                  <a:pt x="3303588" y="1395358"/>
                </a:moveTo>
                <a:lnTo>
                  <a:pt x="2039186" y="1395358"/>
                </a:lnTo>
                <a:lnTo>
                  <a:pt x="2059214" y="1351067"/>
                </a:lnTo>
                <a:lnTo>
                  <a:pt x="2081534" y="1308815"/>
                </a:lnTo>
                <a:lnTo>
                  <a:pt x="2106120" y="1268685"/>
                </a:lnTo>
                <a:lnTo>
                  <a:pt x="2132946" y="1230760"/>
                </a:lnTo>
                <a:lnTo>
                  <a:pt x="2161984" y="1195124"/>
                </a:lnTo>
                <a:lnTo>
                  <a:pt x="2193208" y="1161861"/>
                </a:lnTo>
                <a:lnTo>
                  <a:pt x="2226590" y="1131053"/>
                </a:lnTo>
                <a:lnTo>
                  <a:pt x="2262105" y="1102783"/>
                </a:lnTo>
                <a:lnTo>
                  <a:pt x="2299726" y="1077136"/>
                </a:lnTo>
                <a:lnTo>
                  <a:pt x="2339424" y="1054194"/>
                </a:lnTo>
                <a:lnTo>
                  <a:pt x="2381175" y="1034040"/>
                </a:lnTo>
                <a:lnTo>
                  <a:pt x="2424950" y="1016759"/>
                </a:lnTo>
                <a:lnTo>
                  <a:pt x="2470724" y="1002433"/>
                </a:lnTo>
                <a:lnTo>
                  <a:pt x="2518469" y="991145"/>
                </a:lnTo>
                <a:lnTo>
                  <a:pt x="2568158" y="982979"/>
                </a:lnTo>
                <a:lnTo>
                  <a:pt x="2619765" y="978019"/>
                </a:lnTo>
                <a:lnTo>
                  <a:pt x="2673264" y="976347"/>
                </a:lnTo>
                <a:lnTo>
                  <a:pt x="2717010" y="977444"/>
                </a:lnTo>
                <a:lnTo>
                  <a:pt x="2760268" y="980748"/>
                </a:lnTo>
                <a:lnTo>
                  <a:pt x="2802918" y="986277"/>
                </a:lnTo>
                <a:lnTo>
                  <a:pt x="2844835" y="994050"/>
                </a:lnTo>
                <a:lnTo>
                  <a:pt x="2885899" y="1004084"/>
                </a:lnTo>
                <a:lnTo>
                  <a:pt x="2925987" y="1016399"/>
                </a:lnTo>
                <a:lnTo>
                  <a:pt x="2964976" y="1031013"/>
                </a:lnTo>
                <a:lnTo>
                  <a:pt x="3002745" y="1047945"/>
                </a:lnTo>
                <a:lnTo>
                  <a:pt x="3039172" y="1067212"/>
                </a:lnTo>
                <a:lnTo>
                  <a:pt x="3074133" y="1088834"/>
                </a:lnTo>
                <a:lnTo>
                  <a:pt x="3107508" y="1112828"/>
                </a:lnTo>
                <a:lnTo>
                  <a:pt x="3139174" y="1139213"/>
                </a:lnTo>
                <a:lnTo>
                  <a:pt x="3169009" y="1168008"/>
                </a:lnTo>
                <a:lnTo>
                  <a:pt x="3196890" y="1199231"/>
                </a:lnTo>
                <a:lnTo>
                  <a:pt x="3222696" y="1232900"/>
                </a:lnTo>
                <a:lnTo>
                  <a:pt x="3246304" y="1269035"/>
                </a:lnTo>
                <a:lnTo>
                  <a:pt x="3267592" y="1307652"/>
                </a:lnTo>
                <a:lnTo>
                  <a:pt x="3286438" y="1348772"/>
                </a:lnTo>
                <a:lnTo>
                  <a:pt x="3302720" y="1392411"/>
                </a:lnTo>
                <a:lnTo>
                  <a:pt x="3303588" y="1395358"/>
                </a:lnTo>
                <a:close/>
              </a:path>
              <a:path w="13931900" h="3007995">
                <a:moveTo>
                  <a:pt x="1183535" y="2961573"/>
                </a:moveTo>
                <a:lnTo>
                  <a:pt x="0" y="2961573"/>
                </a:lnTo>
                <a:lnTo>
                  <a:pt x="0" y="2539284"/>
                </a:lnTo>
                <a:lnTo>
                  <a:pt x="256758" y="2539284"/>
                </a:lnTo>
                <a:lnTo>
                  <a:pt x="256758" y="1438860"/>
                </a:lnTo>
                <a:lnTo>
                  <a:pt x="0" y="1438860"/>
                </a:lnTo>
                <a:lnTo>
                  <a:pt x="0" y="1014805"/>
                </a:lnTo>
                <a:lnTo>
                  <a:pt x="813404" y="1014805"/>
                </a:lnTo>
                <a:lnTo>
                  <a:pt x="813404" y="1306713"/>
                </a:lnTo>
                <a:lnTo>
                  <a:pt x="2002072" y="1306713"/>
                </a:lnTo>
                <a:lnTo>
                  <a:pt x="2020836" y="1346415"/>
                </a:lnTo>
                <a:lnTo>
                  <a:pt x="2039186" y="1395358"/>
                </a:lnTo>
                <a:lnTo>
                  <a:pt x="3303588" y="1395358"/>
                </a:lnTo>
                <a:lnTo>
                  <a:pt x="3304627" y="1398888"/>
                </a:lnTo>
                <a:lnTo>
                  <a:pt x="1187570" y="1398888"/>
                </a:lnTo>
                <a:lnTo>
                  <a:pt x="1136473" y="1401370"/>
                </a:lnTo>
                <a:lnTo>
                  <a:pt x="1089416" y="1408692"/>
                </a:lnTo>
                <a:lnTo>
                  <a:pt x="1046322" y="1420672"/>
                </a:lnTo>
                <a:lnTo>
                  <a:pt x="1007115" y="1437128"/>
                </a:lnTo>
                <a:lnTo>
                  <a:pt x="971718" y="1457877"/>
                </a:lnTo>
                <a:lnTo>
                  <a:pt x="940055" y="1482736"/>
                </a:lnTo>
                <a:lnTo>
                  <a:pt x="912050" y="1511522"/>
                </a:lnTo>
                <a:lnTo>
                  <a:pt x="887626" y="1544053"/>
                </a:lnTo>
                <a:lnTo>
                  <a:pt x="866706" y="1580146"/>
                </a:lnTo>
                <a:lnTo>
                  <a:pt x="849215" y="1619618"/>
                </a:lnTo>
                <a:lnTo>
                  <a:pt x="835075" y="1662287"/>
                </a:lnTo>
                <a:lnTo>
                  <a:pt x="824210" y="1707970"/>
                </a:lnTo>
                <a:lnTo>
                  <a:pt x="816545" y="1756485"/>
                </a:lnTo>
                <a:lnTo>
                  <a:pt x="812001" y="1807647"/>
                </a:lnTo>
                <a:lnTo>
                  <a:pt x="810504" y="1861276"/>
                </a:lnTo>
                <a:lnTo>
                  <a:pt x="810504" y="2537393"/>
                </a:lnTo>
                <a:lnTo>
                  <a:pt x="1183535" y="2537393"/>
                </a:lnTo>
                <a:lnTo>
                  <a:pt x="1183535" y="2961573"/>
                </a:lnTo>
                <a:close/>
              </a:path>
              <a:path w="13931900" h="3007995">
                <a:moveTo>
                  <a:pt x="2335164" y="2963087"/>
                </a:moveTo>
                <a:lnTo>
                  <a:pt x="1521760" y="2963087"/>
                </a:lnTo>
                <a:lnTo>
                  <a:pt x="1521642" y="1861276"/>
                </a:lnTo>
                <a:lnTo>
                  <a:pt x="1520054" y="1796772"/>
                </a:lnTo>
                <a:lnTo>
                  <a:pt x="1514935" y="1733705"/>
                </a:lnTo>
                <a:lnTo>
                  <a:pt x="1506405" y="1676691"/>
                </a:lnTo>
                <a:lnTo>
                  <a:pt x="1494464" y="1625554"/>
                </a:lnTo>
                <a:lnTo>
                  <a:pt x="1479113" y="1580121"/>
                </a:lnTo>
                <a:lnTo>
                  <a:pt x="1460352" y="1540214"/>
                </a:lnTo>
                <a:lnTo>
                  <a:pt x="1438181" y="1505658"/>
                </a:lnTo>
                <a:lnTo>
                  <a:pt x="1412601" y="1476280"/>
                </a:lnTo>
                <a:lnTo>
                  <a:pt x="1351218" y="1432349"/>
                </a:lnTo>
                <a:lnTo>
                  <a:pt x="1315416" y="1417447"/>
                </a:lnTo>
                <a:lnTo>
                  <a:pt x="1276206" y="1407020"/>
                </a:lnTo>
                <a:lnTo>
                  <a:pt x="1233591" y="1400892"/>
                </a:lnTo>
                <a:lnTo>
                  <a:pt x="1187570" y="1398888"/>
                </a:lnTo>
                <a:lnTo>
                  <a:pt x="3304627" y="1398888"/>
                </a:lnTo>
                <a:lnTo>
                  <a:pt x="3305221" y="1400906"/>
                </a:lnTo>
                <a:lnTo>
                  <a:pt x="2456229" y="1400906"/>
                </a:lnTo>
                <a:lnTo>
                  <a:pt x="2405132" y="1403387"/>
                </a:lnTo>
                <a:lnTo>
                  <a:pt x="2358075" y="1410710"/>
                </a:lnTo>
                <a:lnTo>
                  <a:pt x="2314981" y="1422690"/>
                </a:lnTo>
                <a:lnTo>
                  <a:pt x="2275774" y="1439146"/>
                </a:lnTo>
                <a:lnTo>
                  <a:pt x="2240377" y="1459895"/>
                </a:lnTo>
                <a:lnTo>
                  <a:pt x="2208714" y="1484754"/>
                </a:lnTo>
                <a:lnTo>
                  <a:pt x="2180709" y="1513540"/>
                </a:lnTo>
                <a:lnTo>
                  <a:pt x="2156284" y="1546071"/>
                </a:lnTo>
                <a:lnTo>
                  <a:pt x="2135365" y="1582164"/>
                </a:lnTo>
                <a:lnTo>
                  <a:pt x="2117873" y="1621636"/>
                </a:lnTo>
                <a:lnTo>
                  <a:pt x="2103734" y="1664305"/>
                </a:lnTo>
                <a:lnTo>
                  <a:pt x="2092869" y="1709988"/>
                </a:lnTo>
                <a:lnTo>
                  <a:pt x="2085203" y="1758502"/>
                </a:lnTo>
                <a:lnTo>
                  <a:pt x="2080660" y="1809665"/>
                </a:lnTo>
                <a:lnTo>
                  <a:pt x="2079219" y="1861276"/>
                </a:lnTo>
                <a:lnTo>
                  <a:pt x="2079163" y="2538906"/>
                </a:lnTo>
                <a:lnTo>
                  <a:pt x="2335164" y="2538906"/>
                </a:lnTo>
                <a:lnTo>
                  <a:pt x="2335164" y="2963087"/>
                </a:lnTo>
                <a:close/>
              </a:path>
              <a:path w="13931900" h="3007995">
                <a:moveTo>
                  <a:pt x="3599536" y="2964600"/>
                </a:moveTo>
                <a:lnTo>
                  <a:pt x="2786131" y="2964600"/>
                </a:lnTo>
                <a:lnTo>
                  <a:pt x="2786081" y="1866067"/>
                </a:lnTo>
                <a:lnTo>
                  <a:pt x="2784426" y="1798790"/>
                </a:lnTo>
                <a:lnTo>
                  <a:pt x="2779319" y="1735723"/>
                </a:lnTo>
                <a:lnTo>
                  <a:pt x="2770819" y="1678709"/>
                </a:lnTo>
                <a:lnTo>
                  <a:pt x="2758935" y="1627572"/>
                </a:lnTo>
                <a:lnTo>
                  <a:pt x="2743679" y="1582138"/>
                </a:lnTo>
                <a:lnTo>
                  <a:pt x="2725060" y="1542232"/>
                </a:lnTo>
                <a:lnTo>
                  <a:pt x="2703088" y="1507676"/>
                </a:lnTo>
                <a:lnTo>
                  <a:pt x="2677773" y="1478297"/>
                </a:lnTo>
                <a:lnTo>
                  <a:pt x="2617152" y="1434367"/>
                </a:lnTo>
                <a:lnTo>
                  <a:pt x="2581866" y="1419465"/>
                </a:lnTo>
                <a:lnTo>
                  <a:pt x="2543278" y="1409037"/>
                </a:lnTo>
                <a:lnTo>
                  <a:pt x="2501395" y="1402910"/>
                </a:lnTo>
                <a:lnTo>
                  <a:pt x="2456229" y="1400906"/>
                </a:lnTo>
                <a:lnTo>
                  <a:pt x="3305221" y="1400906"/>
                </a:lnTo>
                <a:lnTo>
                  <a:pt x="3316316" y="1438590"/>
                </a:lnTo>
                <a:lnTo>
                  <a:pt x="3327103" y="1487325"/>
                </a:lnTo>
                <a:lnTo>
                  <a:pt x="3334959" y="1538636"/>
                </a:lnTo>
                <a:lnTo>
                  <a:pt x="3339762" y="1592541"/>
                </a:lnTo>
                <a:lnTo>
                  <a:pt x="3341391" y="1649059"/>
                </a:lnTo>
                <a:lnTo>
                  <a:pt x="3341391" y="2540545"/>
                </a:lnTo>
                <a:lnTo>
                  <a:pt x="3599536" y="2540545"/>
                </a:lnTo>
                <a:lnTo>
                  <a:pt x="3599536" y="2964600"/>
                </a:lnTo>
                <a:close/>
              </a:path>
              <a:path w="13931900" h="3007995">
                <a:moveTo>
                  <a:pt x="3599536" y="2540545"/>
                </a:moveTo>
                <a:lnTo>
                  <a:pt x="3341391" y="2540545"/>
                </a:lnTo>
                <a:lnTo>
                  <a:pt x="3341894" y="2540419"/>
                </a:lnTo>
                <a:lnTo>
                  <a:pt x="3599536" y="2540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093173" y="448309"/>
            <a:ext cx="12441555" cy="9838689"/>
            <a:chOff x="3093173" y="448309"/>
            <a:chExt cx="12441555" cy="9838689"/>
          </a:xfrm>
        </p:grpSpPr>
        <p:sp>
          <p:nvSpPr>
            <p:cNvPr id="4" name="object 4"/>
            <p:cNvSpPr/>
            <p:nvPr/>
          </p:nvSpPr>
          <p:spPr>
            <a:xfrm>
              <a:off x="3198732" y="1356689"/>
              <a:ext cx="12230100" cy="8468995"/>
            </a:xfrm>
            <a:custGeom>
              <a:avLst/>
              <a:gdLst/>
              <a:ahLst/>
              <a:cxnLst/>
              <a:rect l="l" t="t" r="r" b="b"/>
              <a:pathLst>
                <a:path w="12230100" h="8468995">
                  <a:moveTo>
                    <a:pt x="0" y="8468712"/>
                  </a:moveTo>
                  <a:lnTo>
                    <a:pt x="12230097" y="8468712"/>
                  </a:lnTo>
                  <a:lnTo>
                    <a:pt x="12230097" y="0"/>
                  </a:lnTo>
                  <a:lnTo>
                    <a:pt x="0" y="0"/>
                  </a:lnTo>
                  <a:lnTo>
                    <a:pt x="0" y="8468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3173" y="448334"/>
              <a:ext cx="12441555" cy="9483090"/>
            </a:xfrm>
            <a:custGeom>
              <a:avLst/>
              <a:gdLst/>
              <a:ahLst/>
              <a:cxnLst/>
              <a:rect l="l" t="t" r="r" b="b"/>
              <a:pathLst>
                <a:path w="12441555" h="9483090">
                  <a:moveTo>
                    <a:pt x="12441199" y="0"/>
                  </a:moveTo>
                  <a:lnTo>
                    <a:pt x="12335650" y="0"/>
                  </a:lnTo>
                  <a:lnTo>
                    <a:pt x="12335650" y="9377070"/>
                  </a:lnTo>
                  <a:lnTo>
                    <a:pt x="105549" y="9377070"/>
                  </a:lnTo>
                  <a:lnTo>
                    <a:pt x="105549" y="0"/>
                  </a:lnTo>
                  <a:lnTo>
                    <a:pt x="0" y="0"/>
                  </a:lnTo>
                  <a:lnTo>
                    <a:pt x="0" y="9482569"/>
                  </a:lnTo>
                  <a:lnTo>
                    <a:pt x="105549" y="9482569"/>
                  </a:lnTo>
                  <a:lnTo>
                    <a:pt x="12335650" y="9482569"/>
                  </a:lnTo>
                  <a:lnTo>
                    <a:pt x="12441199" y="9482569"/>
                  </a:lnTo>
                  <a:lnTo>
                    <a:pt x="12441199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98660" y="501065"/>
              <a:ext cx="12223115" cy="750570"/>
            </a:xfrm>
            <a:custGeom>
              <a:avLst/>
              <a:gdLst/>
              <a:ahLst/>
              <a:cxnLst/>
              <a:rect l="l" t="t" r="r" b="b"/>
              <a:pathLst>
                <a:path w="12223115" h="750569">
                  <a:moveTo>
                    <a:pt x="12222988" y="0"/>
                  </a:moveTo>
                  <a:lnTo>
                    <a:pt x="0" y="0"/>
                  </a:lnTo>
                  <a:lnTo>
                    <a:pt x="0" y="52743"/>
                  </a:lnTo>
                  <a:lnTo>
                    <a:pt x="0" y="750138"/>
                  </a:lnTo>
                  <a:lnTo>
                    <a:pt x="12222988" y="750138"/>
                  </a:lnTo>
                  <a:lnTo>
                    <a:pt x="12222988" y="52743"/>
                  </a:lnTo>
                  <a:lnTo>
                    <a:pt x="12222988" y="0"/>
                  </a:lnTo>
                  <a:close/>
                </a:path>
              </a:pathLst>
            </a:custGeom>
            <a:solidFill>
              <a:srgbClr val="F1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8660" y="448309"/>
              <a:ext cx="12328525" cy="908685"/>
            </a:xfrm>
            <a:custGeom>
              <a:avLst/>
              <a:gdLst/>
              <a:ahLst/>
              <a:cxnLst/>
              <a:rect l="l" t="t" r="r" b="b"/>
              <a:pathLst>
                <a:path w="12328525" h="908685">
                  <a:moveTo>
                    <a:pt x="621665" y="454190"/>
                  </a:moveTo>
                  <a:lnTo>
                    <a:pt x="615518" y="412724"/>
                  </a:lnTo>
                  <a:lnTo>
                    <a:pt x="597585" y="374815"/>
                  </a:lnTo>
                  <a:lnTo>
                    <a:pt x="569429" y="343750"/>
                  </a:lnTo>
                  <a:lnTo>
                    <a:pt x="533463" y="322199"/>
                  </a:lnTo>
                  <a:lnTo>
                    <a:pt x="492798" y="312013"/>
                  </a:lnTo>
                  <a:lnTo>
                    <a:pt x="478790" y="311315"/>
                  </a:lnTo>
                  <a:lnTo>
                    <a:pt x="471766" y="311492"/>
                  </a:lnTo>
                  <a:lnTo>
                    <a:pt x="430657" y="319671"/>
                  </a:lnTo>
                  <a:lnTo>
                    <a:pt x="393674" y="339445"/>
                  </a:lnTo>
                  <a:lnTo>
                    <a:pt x="364032" y="369074"/>
                  </a:lnTo>
                  <a:lnTo>
                    <a:pt x="344258" y="406069"/>
                  </a:lnTo>
                  <a:lnTo>
                    <a:pt x="336080" y="447179"/>
                  </a:lnTo>
                  <a:lnTo>
                    <a:pt x="335915" y="454190"/>
                  </a:lnTo>
                  <a:lnTo>
                    <a:pt x="336080" y="461213"/>
                  </a:lnTo>
                  <a:lnTo>
                    <a:pt x="344258" y="502323"/>
                  </a:lnTo>
                  <a:lnTo>
                    <a:pt x="364032" y="539318"/>
                  </a:lnTo>
                  <a:lnTo>
                    <a:pt x="393674" y="568947"/>
                  </a:lnTo>
                  <a:lnTo>
                    <a:pt x="430657" y="588721"/>
                  </a:lnTo>
                  <a:lnTo>
                    <a:pt x="471766" y="596900"/>
                  </a:lnTo>
                  <a:lnTo>
                    <a:pt x="478790" y="597065"/>
                  </a:lnTo>
                  <a:lnTo>
                    <a:pt x="485813" y="596900"/>
                  </a:lnTo>
                  <a:lnTo>
                    <a:pt x="526910" y="588721"/>
                  </a:lnTo>
                  <a:lnTo>
                    <a:pt x="563905" y="568947"/>
                  </a:lnTo>
                  <a:lnTo>
                    <a:pt x="593547" y="539318"/>
                  </a:lnTo>
                  <a:lnTo>
                    <a:pt x="613308" y="502323"/>
                  </a:lnTo>
                  <a:lnTo>
                    <a:pt x="621487" y="461213"/>
                  </a:lnTo>
                  <a:lnTo>
                    <a:pt x="621665" y="454190"/>
                  </a:lnTo>
                  <a:close/>
                </a:path>
                <a:path w="12328525" h="908685">
                  <a:moveTo>
                    <a:pt x="11255286" y="405104"/>
                  </a:moveTo>
                  <a:lnTo>
                    <a:pt x="1873161" y="405104"/>
                  </a:lnTo>
                  <a:lnTo>
                    <a:pt x="1873161" y="528929"/>
                  </a:lnTo>
                  <a:lnTo>
                    <a:pt x="11255286" y="528929"/>
                  </a:lnTo>
                  <a:lnTo>
                    <a:pt x="11255286" y="405104"/>
                  </a:lnTo>
                  <a:close/>
                </a:path>
                <a:path w="12328525" h="908685">
                  <a:moveTo>
                    <a:pt x="12328487" y="0"/>
                  </a:moveTo>
                  <a:lnTo>
                    <a:pt x="12222988" y="0"/>
                  </a:lnTo>
                  <a:lnTo>
                    <a:pt x="0" y="0"/>
                  </a:lnTo>
                  <a:lnTo>
                    <a:pt x="0" y="105498"/>
                  </a:lnTo>
                  <a:lnTo>
                    <a:pt x="12222988" y="105498"/>
                  </a:lnTo>
                  <a:lnTo>
                    <a:pt x="12222988" y="802894"/>
                  </a:lnTo>
                  <a:lnTo>
                    <a:pt x="0" y="802894"/>
                  </a:lnTo>
                  <a:lnTo>
                    <a:pt x="0" y="908380"/>
                  </a:lnTo>
                  <a:lnTo>
                    <a:pt x="12222988" y="908380"/>
                  </a:lnTo>
                  <a:lnTo>
                    <a:pt x="12328487" y="908380"/>
                  </a:lnTo>
                  <a:lnTo>
                    <a:pt x="12328487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6644" y="811684"/>
              <a:ext cx="181620" cy="1816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53679" y="75962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4" y="285749"/>
                  </a:moveTo>
                  <a:lnTo>
                    <a:pt x="101400" y="279599"/>
                  </a:lnTo>
                  <a:lnTo>
                    <a:pt x="63497" y="261671"/>
                  </a:lnTo>
                  <a:lnTo>
                    <a:pt x="32429" y="233514"/>
                  </a:lnTo>
                  <a:lnTo>
                    <a:pt x="10875" y="197550"/>
                  </a:lnTo>
                  <a:lnTo>
                    <a:pt x="686" y="156879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1" y="57757"/>
                  </a:lnTo>
                  <a:lnTo>
                    <a:pt x="57757" y="28121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149894" y="171"/>
                  </a:lnTo>
                  <a:lnTo>
                    <a:pt x="191000" y="8348"/>
                  </a:lnTo>
                  <a:lnTo>
                    <a:pt x="227992" y="28121"/>
                  </a:lnTo>
                  <a:lnTo>
                    <a:pt x="257628" y="57757"/>
                  </a:lnTo>
                  <a:lnTo>
                    <a:pt x="277401" y="94749"/>
                  </a:lnTo>
                  <a:lnTo>
                    <a:pt x="285578" y="135855"/>
                  </a:lnTo>
                  <a:lnTo>
                    <a:pt x="285749" y="142874"/>
                  </a:lnTo>
                  <a:lnTo>
                    <a:pt x="285578" y="149894"/>
                  </a:lnTo>
                  <a:lnTo>
                    <a:pt x="277401" y="191000"/>
                  </a:lnTo>
                  <a:lnTo>
                    <a:pt x="257628" y="227992"/>
                  </a:lnTo>
                  <a:lnTo>
                    <a:pt x="227992" y="257628"/>
                  </a:lnTo>
                  <a:lnTo>
                    <a:pt x="191000" y="277401"/>
                  </a:lnTo>
                  <a:lnTo>
                    <a:pt x="149894" y="285578"/>
                  </a:lnTo>
                  <a:lnTo>
                    <a:pt x="142874" y="285749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5744" y="811684"/>
              <a:ext cx="181620" cy="1816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7616" y="915679"/>
              <a:ext cx="9058274" cy="937131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664754" y="1599580"/>
            <a:ext cx="10800080" cy="23455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044"/>
              </a:lnSpc>
              <a:spcBef>
                <a:spcPts val="105"/>
              </a:spcBef>
            </a:pPr>
            <a:r>
              <a:rPr sz="11950" spc="-45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HTML</a:t>
            </a:r>
            <a:r>
              <a:rPr sz="11950" spc="-135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 </a:t>
            </a:r>
            <a:r>
              <a:rPr lang="ko-KR" altLang="en-US" sz="11950" spc="-45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Consolas"/>
              </a:rPr>
              <a:t>구조</a:t>
            </a:r>
            <a:endParaRPr sz="1195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Consolas"/>
            </a:endParaRPr>
          </a:p>
          <a:p>
            <a:pPr marL="12700">
              <a:lnSpc>
                <a:spcPts val="4145"/>
              </a:lnSpc>
            </a:pPr>
            <a:r>
              <a:rPr lang="ko-KR" altLang="en-US" sz="3700" b="0" spc="185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표준 구조로 </a:t>
            </a:r>
            <a:r>
              <a:rPr lang="en-US" altLang="ko-KR" sz="3700" b="0" spc="185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HTML </a:t>
            </a:r>
            <a:r>
              <a:rPr lang="ko-KR" altLang="en-US" sz="3700" b="0" spc="185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작성합니다</a:t>
            </a:r>
            <a:r>
              <a:rPr lang="en-US" altLang="ko-KR" sz="3700" b="0" spc="185" dirty="0">
                <a:solidFill>
                  <a:srgbClr val="2E2E2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sz="35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273</Words>
  <Application>Microsoft Office PowerPoint</Application>
  <PresentationFormat>사용자 지정</PresentationFormat>
  <Paragraphs>49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G마켓 산스 TTF Bold</vt:lpstr>
      <vt:lpstr>G마켓 산스 TTF Light</vt:lpstr>
      <vt:lpstr>G마켓 산스 TTF Medium</vt:lpstr>
      <vt:lpstr>Udemy Sans</vt:lpstr>
      <vt:lpstr>맑은 고딕</vt:lpstr>
      <vt:lpstr>Arial</vt:lpstr>
      <vt:lpstr>Calibri</vt:lpstr>
      <vt:lpstr>Cambria</vt:lpstr>
      <vt:lpstr>Consolas</vt:lpstr>
      <vt:lpstr>Lucida Console</vt:lpstr>
      <vt:lpstr>Times New Roman</vt:lpstr>
      <vt:lpstr>Verdana</vt:lpstr>
      <vt:lpstr>Office Theme</vt:lpstr>
      <vt:lpstr>PowerPoint 프레젠테이션</vt:lpstr>
      <vt:lpstr>PowerPoint 프레젠테이션</vt:lpstr>
      <vt:lpstr>HTML</vt:lpstr>
      <vt:lpstr>MARKUP LANGUAGE</vt:lpstr>
      <vt:lpstr>MARKUP LANGUAGE</vt:lpstr>
      <vt:lpstr>HTML ELEMENTS</vt:lpstr>
      <vt:lpstr>HTML TAGS 태그를 작성하여 요소를 만듭니다. 요소는 열고 닫는 역할의 한쌍으로 구성됩니다.</vt:lpstr>
      <vt:lpstr>DEVELOPER NETWORK</vt:lpstr>
      <vt:lpstr>HTML 구조 표준 구조로 HTML 을 작성합니다.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WDB HTML Intro</dc:title>
  <dc:creator>Colt Steele</dc:creator>
  <cp:keywords>DAD_Xm_ji_Y,BACs91TGx3c</cp:keywords>
  <cp:lastModifiedBy>Administrator</cp:lastModifiedBy>
  <cp:revision>75</cp:revision>
  <dcterms:created xsi:type="dcterms:W3CDTF">2023-12-06T08:24:27Z</dcterms:created>
  <dcterms:modified xsi:type="dcterms:W3CDTF">2023-12-06T09:09:24Z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2020-10-16T00:00:00Z</vt:filetime>
  </property>
  <property fmtid="{D5CDD505-2E9C-101B-9397-08002B2CF9AE}" pid="3" name="Creator">
    <vt:lpwstr>Canva</vt:lpwstr>
  </property>
  <property fmtid="{D5CDD505-2E9C-101B-9397-08002B2CF9AE}" pid="4" name="LastSaved">
    <vt:filetime>2023-12-06T00:00:00Z</vt:filetime>
  </property>
</Properties>
</file>