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26"/>
    <a:srgbClr val="023059"/>
    <a:srgbClr val="034C8C"/>
    <a:srgbClr val="3562A6"/>
    <a:srgbClr val="F4F5FE"/>
    <a:srgbClr val="0E1E5B"/>
    <a:srgbClr val="BA9EF7"/>
    <a:srgbClr val="71D3E6"/>
    <a:srgbClr val="88D498"/>
    <a:srgbClr val="E68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8" autoAdjust="0"/>
    <p:restoredTop sz="94673" autoAdjust="0"/>
  </p:normalViewPr>
  <p:slideViewPr>
    <p:cSldViewPr>
      <p:cViewPr varScale="1">
        <p:scale>
          <a:sx n="101" d="100"/>
          <a:sy n="101" d="100"/>
        </p:scale>
        <p:origin x="12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D57E-E7FA-4973-9D8A-AE778B8E9F8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3856B-7663-412A-9C77-991CA30E6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7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3856B-7663-412A-9C77-991CA30E6CA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02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3856B-7663-412A-9C77-991CA30E6C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8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A4D9B-72F7-96A3-A936-14E38F6A8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C6586-72F8-1121-D899-25108431C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02D97-E544-EEEC-A87E-A56EBE2C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8E2B7-CFD3-23CA-56F1-DAE7417C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E2467-37C9-81A9-38F0-0B0C7E93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87015-973F-F62F-029E-C64D6ECD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DA5DA-64CD-E790-275E-F8A9B4F4E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468BD-005E-8E9E-2CFF-C8365021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A72C2-BA3F-F858-8165-9AA42411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3A9FC-7441-6051-A85F-A98720E6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A67750-62C7-46B8-F7CA-B8273065A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42DEEB-8FC3-522E-FC7E-800AF7E57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E8A46-C4A9-39D2-38A1-8B4B00D1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2CEFB-7A1F-F051-F213-A968B122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F5647-CB99-D580-D461-107DC598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C13AD-563C-20E9-9958-89BF3562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9DF15-DFFC-9286-79D9-EF933364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9A244-0F10-5A77-F6DB-30A59D7B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CEA7D-C6E6-A3DF-A502-2F08F7A6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FDE2E-AF53-79CA-80F1-29BE8830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1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759A-66C6-DE3A-8F66-88F3CF07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8BAD2-9F7A-16E2-B061-1452FB3BF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885C9-5B4C-338E-AD3B-C2367825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DCE6A-65ED-C143-D673-218A2CF8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11568-9BC9-BCEB-7D56-0E4CB392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5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9B56-D028-1A4A-1C85-1BFBD033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37732-CBE4-4678-99A9-FADD9051C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977A99-84B5-4033-531D-97BE8434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B464E-B6C7-5C50-2BAE-023D936D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8ABA4E-FDB7-E0A4-42EC-A4BCCAAF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25172-9AE2-54E8-2C0B-B6756E04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4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BDE43-DFCA-6266-689C-3C653E5E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5EA167-B2EA-68CA-3915-9A5C6296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3DC6F5-25CF-024E-9D24-47D14C9E2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E2A293-BF5A-C20C-3D5D-6835DE9AA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B80E5B-76F3-6115-AC1E-61842AC92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09A0F2-AA6F-3BC3-F3B2-552CA604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6C9AC-77A5-D574-D163-C1696A47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E28B49-BD8B-1B1A-B28D-8C82650F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6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896B-559B-D7F8-CEB3-AEBFD00E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6137F8-DBC4-F9E4-D6AF-A30430C7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E9DB8D-7D07-7221-ECEE-32D80AE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4AFBD1-B2C5-7DAF-825E-0C86AA21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0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8618F8-CF05-A71D-5A7A-71B9B2D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E07DBE-FDE8-C2C1-9D09-13EF69EB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F426CF-EEC2-9B45-CE32-132CCEE8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04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CCEF8-FF9B-DB0A-2356-4F31C0DC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88C9C-0D5F-658F-CDD1-4C23D11C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4D9CB-3487-78DF-34BA-BBE3454BA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967E5-40C2-FB3E-2E0C-A82C797E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A38D2A-657C-49D5-9F06-B764D857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8FD404-FFC5-3094-87FD-1ED279DF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EA1AC-4D21-968D-49CE-9BBE6F7B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318C3C-DF96-2A55-0661-D18D16BED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D799B6-861F-51A5-61CE-8E8DF1A4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C4C8C1-42C8-6D81-2210-FA1D1EB9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A9C1D-5F53-2474-437D-FA25D993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F9C42-987A-7E79-B853-F85D36D5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85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E4BF0D-64D6-AED0-BD99-EC5BA00F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D1F9E3-B729-BA7A-2397-D4C24716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D58986-7882-2510-7FF1-8F2922BF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8801D-90DC-4C95-B390-FFD50718CDB0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E3839-6FCD-46C7-C364-80215081A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86F35-4EAC-9BCE-1CCF-6D32E78B8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D01F6-7831-49C6-A2DD-5E30A149D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D5129A5-CA17-08DF-8200-9B4B3F99E392}"/>
              </a:ext>
            </a:extLst>
          </p:cNvPr>
          <p:cNvSpPr/>
          <p:nvPr/>
        </p:nvSpPr>
        <p:spPr>
          <a:xfrm>
            <a:off x="13478" y="0"/>
            <a:ext cx="914398" cy="68110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2000">
                <a:schemeClr val="accent1">
                  <a:lumMod val="70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0800" dist="25400" sx="102000" sy="102000" algn="ctr" rotWithShape="0">
              <a:srgbClr val="011126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864A54-B29F-9663-3270-FD720F068B9D}"/>
              </a:ext>
            </a:extLst>
          </p:cNvPr>
          <p:cNvSpPr/>
          <p:nvPr/>
        </p:nvSpPr>
        <p:spPr>
          <a:xfrm rot="5400000">
            <a:off x="6260306" y="-5179216"/>
            <a:ext cx="752475" cy="11110916"/>
          </a:xfrm>
          <a:prstGeom prst="rect">
            <a:avLst/>
          </a:prstGeom>
          <a:solidFill>
            <a:srgbClr val="011126"/>
          </a:solidFill>
          <a:ln>
            <a:noFill/>
          </a:ln>
          <a:effectLst>
            <a:outerShdw blurRad="114300" dist="63500" dir="5400000" algn="t" rotWithShape="0">
              <a:srgbClr val="02305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0B463940-6D48-231E-2798-E180F7082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9" y="6012179"/>
            <a:ext cx="561973" cy="656824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A28B5554-8D7C-7364-6B8E-043F7705E46B}"/>
              </a:ext>
            </a:extLst>
          </p:cNvPr>
          <p:cNvSpPr/>
          <p:nvPr/>
        </p:nvSpPr>
        <p:spPr>
          <a:xfrm>
            <a:off x="1081086" y="842963"/>
            <a:ext cx="11097436" cy="6015036"/>
          </a:xfrm>
          <a:prstGeom prst="rect">
            <a:avLst/>
          </a:prstGeom>
          <a:solidFill>
            <a:srgbClr val="011126"/>
          </a:solidFill>
          <a:ln>
            <a:noFill/>
          </a:ln>
          <a:effectLst>
            <a:outerShdw blurRad="63500" dist="12700" sx="102000" sy="102000" algn="ctr" rotWithShape="0">
              <a:schemeClr val="bg1">
                <a:lumMod val="9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096BE05-4030-1C41-4ECC-B9F3B56C8877}"/>
              </a:ext>
            </a:extLst>
          </p:cNvPr>
          <p:cNvSpPr/>
          <p:nvPr/>
        </p:nvSpPr>
        <p:spPr>
          <a:xfrm rot="5400000">
            <a:off x="2777269" y="2855273"/>
            <a:ext cx="2239875" cy="53875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341B6CE-61C9-B56D-7C6F-AE58161ABA6E}"/>
              </a:ext>
            </a:extLst>
          </p:cNvPr>
          <p:cNvSpPr/>
          <p:nvPr/>
        </p:nvSpPr>
        <p:spPr>
          <a:xfrm rot="5400000">
            <a:off x="8266312" y="2933815"/>
            <a:ext cx="2239876" cy="52305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52B1666-A63B-2B37-B071-7DBCC8A6B4A7}"/>
              </a:ext>
            </a:extLst>
          </p:cNvPr>
          <p:cNvSpPr/>
          <p:nvPr/>
        </p:nvSpPr>
        <p:spPr>
          <a:xfrm rot="5400000">
            <a:off x="1202359" y="1032137"/>
            <a:ext cx="3270523" cy="32684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924E7A9-93AA-CCF6-E0F2-AF860A672F3E}"/>
              </a:ext>
            </a:extLst>
          </p:cNvPr>
          <p:cNvSpPr/>
          <p:nvPr/>
        </p:nvSpPr>
        <p:spPr>
          <a:xfrm rot="5400000">
            <a:off x="5000738" y="686346"/>
            <a:ext cx="3270523" cy="3960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B462B3D-2038-DC59-91E6-74EFB6C9BC63}"/>
              </a:ext>
            </a:extLst>
          </p:cNvPr>
          <p:cNvSpPr/>
          <p:nvPr/>
        </p:nvSpPr>
        <p:spPr>
          <a:xfrm rot="5400000">
            <a:off x="8780240" y="1085081"/>
            <a:ext cx="3270523" cy="31625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8D0222B3-23A0-0AF5-78E6-C42418903793}"/>
              </a:ext>
            </a:extLst>
          </p:cNvPr>
          <p:cNvSpPr/>
          <p:nvPr/>
        </p:nvSpPr>
        <p:spPr>
          <a:xfrm>
            <a:off x="1228744" y="81085"/>
            <a:ext cx="1992590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20085D9-376E-8A5B-EFEB-A931E923BD0E}"/>
              </a:ext>
            </a:extLst>
          </p:cNvPr>
          <p:cNvSpPr/>
          <p:nvPr/>
        </p:nvSpPr>
        <p:spPr>
          <a:xfrm>
            <a:off x="3430793" y="92247"/>
            <a:ext cx="1992590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C4A24553-B7B8-396F-2775-717837FC9D9A}"/>
              </a:ext>
            </a:extLst>
          </p:cNvPr>
          <p:cNvSpPr/>
          <p:nvPr/>
        </p:nvSpPr>
        <p:spPr>
          <a:xfrm>
            <a:off x="5614014" y="81085"/>
            <a:ext cx="1992590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58E647B-8C0E-4BDF-5F1B-21D692A084BF}"/>
              </a:ext>
            </a:extLst>
          </p:cNvPr>
          <p:cNvSpPr/>
          <p:nvPr/>
        </p:nvSpPr>
        <p:spPr>
          <a:xfrm>
            <a:off x="7806649" y="87488"/>
            <a:ext cx="1992590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ADFEE772-B158-C3CA-EF8D-49F0D856B5BF}"/>
              </a:ext>
            </a:extLst>
          </p:cNvPr>
          <p:cNvSpPr/>
          <p:nvPr/>
        </p:nvSpPr>
        <p:spPr>
          <a:xfrm>
            <a:off x="10004177" y="87488"/>
            <a:ext cx="1992590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Ícone&#10;&#10;Descrição gerada automaticamente com confiança baixa">
            <a:extLst>
              <a:ext uri="{FF2B5EF4-FFF2-40B4-BE49-F238E27FC236}">
                <a16:creationId xmlns:a16="http://schemas.microsoft.com/office/drawing/2014/main" id="{20B64936-A4F3-F318-CF48-8FFCA57F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" y="2776791"/>
            <a:ext cx="609685" cy="609685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F05CCD89-D740-F690-8318-0D3E831A2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" y="1458974"/>
            <a:ext cx="609685" cy="609685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AE83C59F-A35D-00D9-2B6A-9D84FFA6C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4" y="141158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1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CD0EA-36A8-75F9-6336-323AE028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B456463B-4E22-D444-B26F-062AA2A1F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6076041"/>
            <a:ext cx="561973" cy="656824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F8FB8535-B76C-8A4F-2A3A-CF7BECC36637}"/>
              </a:ext>
            </a:extLst>
          </p:cNvPr>
          <p:cNvSpPr/>
          <p:nvPr/>
        </p:nvSpPr>
        <p:spPr>
          <a:xfrm>
            <a:off x="1092645" y="900342"/>
            <a:ext cx="11099355" cy="6015036"/>
          </a:xfrm>
          <a:prstGeom prst="rect">
            <a:avLst/>
          </a:prstGeom>
          <a:solidFill>
            <a:srgbClr val="011126"/>
          </a:solidFill>
          <a:ln>
            <a:noFill/>
          </a:ln>
          <a:effectLst>
            <a:outerShdw blurRad="63500" dist="12700" sx="102000" sy="102000" algn="ctr" rotWithShape="0">
              <a:schemeClr val="bg1">
                <a:lumMod val="9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EA384FB-30CF-662B-6041-E3DA58C6CE89}"/>
              </a:ext>
            </a:extLst>
          </p:cNvPr>
          <p:cNvSpPr/>
          <p:nvPr/>
        </p:nvSpPr>
        <p:spPr>
          <a:xfrm rot="5400000">
            <a:off x="8068333" y="2677626"/>
            <a:ext cx="2712919" cy="52689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DC42F59-F717-C36D-5F10-8184D24987D6}"/>
              </a:ext>
            </a:extLst>
          </p:cNvPr>
          <p:cNvSpPr/>
          <p:nvPr/>
        </p:nvSpPr>
        <p:spPr>
          <a:xfrm rot="5400000">
            <a:off x="3097397" y="-761750"/>
            <a:ext cx="1683243" cy="52689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414FA8C-39FA-B9AE-47F6-CB171EA76165}"/>
              </a:ext>
            </a:extLst>
          </p:cNvPr>
          <p:cNvSpPr/>
          <p:nvPr/>
        </p:nvSpPr>
        <p:spPr>
          <a:xfrm rot="5400000">
            <a:off x="8068332" y="-246913"/>
            <a:ext cx="2712919" cy="52689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4CF441-C12C-5AE9-B3A1-A5A55EFE69C6}"/>
              </a:ext>
            </a:extLst>
          </p:cNvPr>
          <p:cNvSpPr/>
          <p:nvPr/>
        </p:nvSpPr>
        <p:spPr>
          <a:xfrm rot="5400000">
            <a:off x="6260306" y="-5179216"/>
            <a:ext cx="752475" cy="11110916"/>
          </a:xfrm>
          <a:prstGeom prst="rect">
            <a:avLst/>
          </a:prstGeom>
          <a:solidFill>
            <a:srgbClr val="011126"/>
          </a:solidFill>
          <a:ln>
            <a:noFill/>
          </a:ln>
          <a:effectLst>
            <a:outerShdw blurRad="114300" dist="63500" dir="5400000" algn="t" rotWithShape="0">
              <a:srgbClr val="02305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9DD8A4C-17A6-7DB7-3B16-54220549AA49}"/>
              </a:ext>
            </a:extLst>
          </p:cNvPr>
          <p:cNvSpPr/>
          <p:nvPr/>
        </p:nvSpPr>
        <p:spPr>
          <a:xfrm>
            <a:off x="1304563" y="81085"/>
            <a:ext cx="2584043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894D97B1-EF42-08FA-7A1F-7D407904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0" y="154769"/>
            <a:ext cx="564240" cy="564240"/>
          </a:xfrm>
          <a:prstGeom prst="rect">
            <a:avLst/>
          </a:prstGeom>
        </p:spPr>
      </p:pic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CC94BA7A-3F84-7FD7-725B-4F7C1EC5C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7" y="1594574"/>
            <a:ext cx="565200" cy="565200"/>
          </a:xfrm>
          <a:prstGeom prst="rect">
            <a:avLst/>
          </a:prstGeom>
        </p:spPr>
      </p:pic>
      <p:pic>
        <p:nvPicPr>
          <p:cNvPr id="55" name="Imagem 5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E4A329B9-2C3A-43EC-C3BE-AAF519006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0" y="3035339"/>
            <a:ext cx="565200" cy="5652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3DE8BE7-C68E-514B-136A-EE6DA972B26F}"/>
              </a:ext>
            </a:extLst>
          </p:cNvPr>
          <p:cNvSpPr/>
          <p:nvPr/>
        </p:nvSpPr>
        <p:spPr>
          <a:xfrm>
            <a:off x="3989427" y="81085"/>
            <a:ext cx="2584043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75D6CC2-B902-DC41-721E-C66DF88EA77B}"/>
              </a:ext>
            </a:extLst>
          </p:cNvPr>
          <p:cNvSpPr/>
          <p:nvPr/>
        </p:nvSpPr>
        <p:spPr>
          <a:xfrm>
            <a:off x="6674295" y="81085"/>
            <a:ext cx="2584043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FD22A13-FF39-A70E-40C3-51FB08411DA1}"/>
              </a:ext>
            </a:extLst>
          </p:cNvPr>
          <p:cNvSpPr/>
          <p:nvPr/>
        </p:nvSpPr>
        <p:spPr>
          <a:xfrm>
            <a:off x="9359161" y="81085"/>
            <a:ext cx="2700088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FC5DC73-45F1-F46C-305F-94EA0BE0A71D}"/>
              </a:ext>
            </a:extLst>
          </p:cNvPr>
          <p:cNvSpPr/>
          <p:nvPr/>
        </p:nvSpPr>
        <p:spPr>
          <a:xfrm rot="5400000">
            <a:off x="3097394" y="1215356"/>
            <a:ext cx="1683243" cy="52689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56836FD-105B-2637-0E29-54A296179EBF}"/>
              </a:ext>
            </a:extLst>
          </p:cNvPr>
          <p:cNvSpPr/>
          <p:nvPr/>
        </p:nvSpPr>
        <p:spPr>
          <a:xfrm rot="5400000">
            <a:off x="3097395" y="3192462"/>
            <a:ext cx="1683243" cy="52689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121DB1E-D10E-72EA-520A-7DC36E14B997}"/>
              </a:ext>
            </a:extLst>
          </p:cNvPr>
          <p:cNvSpPr/>
          <p:nvPr/>
        </p:nvSpPr>
        <p:spPr>
          <a:xfrm rot="5400000">
            <a:off x="-2966273" y="2963852"/>
            <a:ext cx="6858000" cy="9302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2000">
                <a:schemeClr val="accent1">
                  <a:lumMod val="70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0800" dist="25400" sx="102000" sy="102000" algn="ctr" rotWithShape="0">
              <a:srgbClr val="011126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Ícone&#10;&#10;Descrição gerada automaticamente com confiança baixa">
            <a:extLst>
              <a:ext uri="{FF2B5EF4-FFF2-40B4-BE49-F238E27FC236}">
                <a16:creationId xmlns:a16="http://schemas.microsoft.com/office/drawing/2014/main" id="{EC202965-A376-69DF-0F3E-26F7666F8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" y="2776791"/>
            <a:ext cx="609685" cy="609685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0DECF276-FE07-3F19-B2F5-DF632F1A6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" y="1458974"/>
            <a:ext cx="609685" cy="609685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85E5D91-6331-2C85-B2D8-69EE0FA2F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4" y="141158"/>
            <a:ext cx="609685" cy="609685"/>
          </a:xfrm>
          <a:prstGeom prst="rect">
            <a:avLst/>
          </a:prstGeom>
        </p:spPr>
      </p:pic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2A937AD1-80AE-071D-9F42-B6BEC4DA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9" y="6012179"/>
            <a:ext cx="561973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9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1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6EB90-BEE7-3F1F-C9AD-4EC1DA768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FEFCA4C-DEEE-F74A-2C3D-33DA70B9599C}"/>
              </a:ext>
            </a:extLst>
          </p:cNvPr>
          <p:cNvSpPr/>
          <p:nvPr/>
        </p:nvSpPr>
        <p:spPr>
          <a:xfrm>
            <a:off x="13478" y="0"/>
            <a:ext cx="914398" cy="68110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2000">
                <a:schemeClr val="accent1">
                  <a:lumMod val="70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0800" dist="25400" sx="102000" sy="102000" algn="ctr" rotWithShape="0">
              <a:srgbClr val="011126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7F27952-6373-A169-2F6C-52E0B9D777B4}"/>
              </a:ext>
            </a:extLst>
          </p:cNvPr>
          <p:cNvSpPr/>
          <p:nvPr/>
        </p:nvSpPr>
        <p:spPr>
          <a:xfrm>
            <a:off x="1015223" y="849276"/>
            <a:ext cx="11163299" cy="6015036"/>
          </a:xfrm>
          <a:prstGeom prst="rect">
            <a:avLst/>
          </a:prstGeom>
          <a:solidFill>
            <a:srgbClr val="011126"/>
          </a:solidFill>
          <a:ln>
            <a:noFill/>
          </a:ln>
          <a:effectLst>
            <a:outerShdw blurRad="63500" dist="12700" sx="102000" sy="102000" algn="ctr" rotWithShape="0">
              <a:schemeClr val="bg1">
                <a:lumMod val="9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47B0378-E132-4792-2AD5-DA08710485DD}"/>
              </a:ext>
            </a:extLst>
          </p:cNvPr>
          <p:cNvSpPr/>
          <p:nvPr/>
        </p:nvSpPr>
        <p:spPr>
          <a:xfrm rot="5400000">
            <a:off x="5241396" y="1185212"/>
            <a:ext cx="1621848" cy="589942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0FF88F0-B4A6-C3BA-39E7-3C1115A219EB}"/>
              </a:ext>
            </a:extLst>
          </p:cNvPr>
          <p:cNvSpPr/>
          <p:nvPr/>
        </p:nvSpPr>
        <p:spPr>
          <a:xfrm rot="5400000">
            <a:off x="1277393" y="842050"/>
            <a:ext cx="1538687" cy="18885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561BD66-76FB-48BF-0FC2-561C1E10AAC5}"/>
              </a:ext>
            </a:extLst>
          </p:cNvPr>
          <p:cNvSpPr/>
          <p:nvPr/>
        </p:nvSpPr>
        <p:spPr>
          <a:xfrm rot="5400000">
            <a:off x="3521161" y="638275"/>
            <a:ext cx="2159373" cy="29167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3C49A01E-5F56-CA87-F7D8-C23B67715D3B}"/>
              </a:ext>
            </a:extLst>
          </p:cNvPr>
          <p:cNvSpPr/>
          <p:nvPr/>
        </p:nvSpPr>
        <p:spPr>
          <a:xfrm rot="5400000">
            <a:off x="7719058" y="2448004"/>
            <a:ext cx="5812473" cy="27572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94F4106-3B97-454D-80F1-8CCEC022984E}"/>
              </a:ext>
            </a:extLst>
          </p:cNvPr>
          <p:cNvSpPr/>
          <p:nvPr/>
        </p:nvSpPr>
        <p:spPr>
          <a:xfrm rot="5400000">
            <a:off x="1764266" y="2142541"/>
            <a:ext cx="578522" cy="18749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639CA7C-F46E-75D1-4FA9-F008CF4C3A19}"/>
              </a:ext>
            </a:extLst>
          </p:cNvPr>
          <p:cNvSpPr/>
          <p:nvPr/>
        </p:nvSpPr>
        <p:spPr>
          <a:xfrm rot="5400000">
            <a:off x="1764266" y="2956162"/>
            <a:ext cx="578522" cy="18749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8E645D9-2650-FF91-7E63-E285B3294F8B}"/>
              </a:ext>
            </a:extLst>
          </p:cNvPr>
          <p:cNvSpPr/>
          <p:nvPr/>
        </p:nvSpPr>
        <p:spPr>
          <a:xfrm rot="5400000">
            <a:off x="1764266" y="3769783"/>
            <a:ext cx="578522" cy="18749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31EFA24-A6A9-9FFA-FA0B-45F8A12E3736}"/>
              </a:ext>
            </a:extLst>
          </p:cNvPr>
          <p:cNvSpPr/>
          <p:nvPr/>
        </p:nvSpPr>
        <p:spPr>
          <a:xfrm rot="5400000">
            <a:off x="1764266" y="4583404"/>
            <a:ext cx="578522" cy="18749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082A44F-6955-CDE5-6CEB-0B9F1CD1D08F}"/>
              </a:ext>
            </a:extLst>
          </p:cNvPr>
          <p:cNvSpPr/>
          <p:nvPr/>
        </p:nvSpPr>
        <p:spPr>
          <a:xfrm rot="5400000">
            <a:off x="1764265" y="5396597"/>
            <a:ext cx="578524" cy="18749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EEEB34E-4E68-681A-4059-E6F8C3D9DF3C}"/>
              </a:ext>
            </a:extLst>
          </p:cNvPr>
          <p:cNvSpPr/>
          <p:nvPr/>
        </p:nvSpPr>
        <p:spPr>
          <a:xfrm rot="5400000">
            <a:off x="5241396" y="2972228"/>
            <a:ext cx="1621848" cy="58994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85BE346-448B-AF59-C87B-DD905ECC45D8}"/>
              </a:ext>
            </a:extLst>
          </p:cNvPr>
          <p:cNvSpPr/>
          <p:nvPr/>
        </p:nvSpPr>
        <p:spPr>
          <a:xfrm rot="5400000">
            <a:off x="6529102" y="673866"/>
            <a:ext cx="2159372" cy="28455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102D93-EDFB-4838-0C48-AFB0CA1BD3F3}"/>
              </a:ext>
            </a:extLst>
          </p:cNvPr>
          <p:cNvSpPr/>
          <p:nvPr/>
        </p:nvSpPr>
        <p:spPr>
          <a:xfrm rot="5400000">
            <a:off x="6260306" y="-5179216"/>
            <a:ext cx="752475" cy="11110916"/>
          </a:xfrm>
          <a:prstGeom prst="rect">
            <a:avLst/>
          </a:prstGeom>
          <a:solidFill>
            <a:srgbClr val="011126"/>
          </a:solidFill>
          <a:ln>
            <a:noFill/>
          </a:ln>
          <a:effectLst>
            <a:outerShdw blurRad="114300" dist="63500" dir="5400000" algn="t" rotWithShape="0">
              <a:srgbClr val="023059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9790B4D-1E0F-E01C-EB09-CEE1C1B787E9}"/>
              </a:ext>
            </a:extLst>
          </p:cNvPr>
          <p:cNvSpPr/>
          <p:nvPr/>
        </p:nvSpPr>
        <p:spPr>
          <a:xfrm>
            <a:off x="1149878" y="81085"/>
            <a:ext cx="1992590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054C92F-4842-2C75-A356-DD99DBE9B629}"/>
              </a:ext>
            </a:extLst>
          </p:cNvPr>
          <p:cNvSpPr/>
          <p:nvPr/>
        </p:nvSpPr>
        <p:spPr>
          <a:xfrm>
            <a:off x="3364666" y="77895"/>
            <a:ext cx="2694561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8585BC8-C68E-0564-F2FC-7E490278E4C8}"/>
              </a:ext>
            </a:extLst>
          </p:cNvPr>
          <p:cNvSpPr/>
          <p:nvPr/>
        </p:nvSpPr>
        <p:spPr>
          <a:xfrm>
            <a:off x="6212437" y="57674"/>
            <a:ext cx="2763550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9F19BEC-1F67-5DCC-86ED-8422C6243466}"/>
              </a:ext>
            </a:extLst>
          </p:cNvPr>
          <p:cNvSpPr/>
          <p:nvPr/>
        </p:nvSpPr>
        <p:spPr>
          <a:xfrm>
            <a:off x="9198184" y="37453"/>
            <a:ext cx="2694561" cy="5903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sx="105000" sy="105000" algn="ctr" rotWithShape="0">
              <a:srgbClr val="011126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 com confiança baixa">
            <a:extLst>
              <a:ext uri="{FF2B5EF4-FFF2-40B4-BE49-F238E27FC236}">
                <a16:creationId xmlns:a16="http://schemas.microsoft.com/office/drawing/2014/main" id="{5DAC35A5-434B-AE3B-0407-381AC6BC0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" y="2776791"/>
            <a:ext cx="609685" cy="609685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8D8812B-E402-6250-A0BC-5719EA40D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" y="1458974"/>
            <a:ext cx="609685" cy="60968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1F6152A-CBB4-D81F-8FF9-B70DB0634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4" y="141158"/>
            <a:ext cx="609685" cy="609685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013A0348-CE46-3B54-68CA-BFBB4547F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9" y="6012179"/>
            <a:ext cx="561973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9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</Words>
  <Application>Microsoft Office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Lucca Marques</dc:creator>
  <cp:lastModifiedBy>Lucca Marques</cp:lastModifiedBy>
  <cp:revision>7</cp:revision>
  <dcterms:created xsi:type="dcterms:W3CDTF">2025-02-01T16:31:48Z</dcterms:created>
  <dcterms:modified xsi:type="dcterms:W3CDTF">2025-02-02T18:52:44Z</dcterms:modified>
</cp:coreProperties>
</file>