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9B4061-EFAA-44D5-891B-299C5CE6275C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A57BD1-7C98-4EAE-A6EE-066B0BB27C95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05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061-EFAA-44D5-891B-299C5CE6275C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7BD1-7C98-4EAE-A6EE-066B0BB27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77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061-EFAA-44D5-891B-299C5CE6275C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7BD1-7C98-4EAE-A6EE-066B0BB27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49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061-EFAA-44D5-891B-299C5CE6275C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7BD1-7C98-4EAE-A6EE-066B0BB27C95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28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061-EFAA-44D5-891B-299C5CE6275C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7BD1-7C98-4EAE-A6EE-066B0BB27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554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061-EFAA-44D5-891B-299C5CE6275C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7BD1-7C98-4EAE-A6EE-066B0BB27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107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061-EFAA-44D5-891B-299C5CE6275C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7BD1-7C98-4EAE-A6EE-066B0BB27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577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061-EFAA-44D5-891B-299C5CE6275C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7BD1-7C98-4EAE-A6EE-066B0BB27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279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061-EFAA-44D5-891B-299C5CE6275C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7BD1-7C98-4EAE-A6EE-066B0BB27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65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061-EFAA-44D5-891B-299C5CE6275C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7BD1-7C98-4EAE-A6EE-066B0BB27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25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061-EFAA-44D5-891B-299C5CE6275C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7BD1-7C98-4EAE-A6EE-066B0BB27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69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061-EFAA-44D5-891B-299C5CE6275C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7BD1-7C98-4EAE-A6EE-066B0BB27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061-EFAA-44D5-891B-299C5CE6275C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7BD1-7C98-4EAE-A6EE-066B0BB27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01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061-EFAA-44D5-891B-299C5CE6275C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7BD1-7C98-4EAE-A6EE-066B0BB27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06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061-EFAA-44D5-891B-299C5CE6275C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7BD1-7C98-4EAE-A6EE-066B0BB27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18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061-EFAA-44D5-891B-299C5CE6275C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7BD1-7C98-4EAE-A6EE-066B0BB27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7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061-EFAA-44D5-891B-299C5CE6275C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7BD1-7C98-4EAE-A6EE-066B0BB27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21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9B4061-EFAA-44D5-891B-299C5CE6275C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A57BD1-7C98-4EAE-A6EE-066B0BB27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38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420000">
            <a:off x="919443" y="661916"/>
            <a:ext cx="9755187" cy="3845814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latin typeface="AR CHRISTY" panose="02000000000000000000" pitchFamily="2" charset="0"/>
              </a:rPr>
              <a:t>GREAT GRAND EPIC TACTIC BATTLE SIMULATOR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1420000">
            <a:off x="1556268" y="5015265"/>
            <a:ext cx="9755187" cy="550333"/>
          </a:xfrm>
        </p:spPr>
        <p:txBody>
          <a:bodyPr/>
          <a:lstStyle/>
          <a:p>
            <a:r>
              <a:rPr lang="en-US" dirty="0" err="1" smtClean="0"/>
              <a:t>Pygame</a:t>
            </a:r>
            <a:r>
              <a:rPr lang="en-US" dirty="0" smtClean="0"/>
              <a:t> project by </a:t>
            </a:r>
            <a:r>
              <a:rPr lang="en-US" dirty="0" err="1" smtClean="0"/>
              <a:t>mihaylov</a:t>
            </a:r>
            <a:r>
              <a:rPr lang="en-US" dirty="0" smtClean="0"/>
              <a:t> </a:t>
            </a:r>
            <a:r>
              <a:rPr lang="en-US" dirty="0" err="1" smtClean="0"/>
              <a:t>pavel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04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833" y="685800"/>
            <a:ext cx="6635821" cy="481096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Создать пошаговую стратегию для двух игроков, с целью развлечения, как у любой игры, а также с целью развития тактического мышления игроков.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068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278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26</TotalTime>
  <Words>38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 CHRISTY</vt:lpstr>
      <vt:lpstr>Arial</vt:lpstr>
      <vt:lpstr>Impact</vt:lpstr>
      <vt:lpstr>Главное мероприятие</vt:lpstr>
      <vt:lpstr>GREAT GRAND EPIC TACTIC BATTLE SIMULATOR</vt:lpstr>
      <vt:lpstr>Идея проекта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GRAND EPIC TACTIC BATTLE SIMULATOR</dc:title>
  <dc:creator>ABEPC</dc:creator>
  <cp:lastModifiedBy>ABEPC</cp:lastModifiedBy>
  <cp:revision>3</cp:revision>
  <dcterms:created xsi:type="dcterms:W3CDTF">2020-02-22T07:24:43Z</dcterms:created>
  <dcterms:modified xsi:type="dcterms:W3CDTF">2020-02-22T09:08:40Z</dcterms:modified>
</cp:coreProperties>
</file>