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8/29/2025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3675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332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4732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7923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8753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466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8/29/2025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3534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0742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6637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691922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94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4329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02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857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6241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948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133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690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8/29/2025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345365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CCEF-57F5-01DD-3D4F-A964FB00235B}"/>
              </a:ext>
            </a:extLst>
          </p:cNvPr>
          <p:cNvSpPr>
            <a:spLocks noGrp="1"/>
          </p:cNvSpPr>
          <p:nvPr>
            <p:ph type="ctrTitle"/>
          </p:nvPr>
        </p:nvSpPr>
        <p:spPr>
          <a:xfrm>
            <a:off x="2815726" y="2080620"/>
            <a:ext cx="8825658" cy="1348380"/>
          </a:xfrm>
        </p:spPr>
        <p:txBody>
          <a:bodyPr/>
          <a:lstStyle/>
          <a:p>
            <a:r>
              <a:rPr lang="en-IN" dirty="0"/>
              <a:t>DIGITAL  PORTFOLIO</a:t>
            </a:r>
            <a:endParaRPr lang="en-US" dirty="0"/>
          </a:p>
        </p:txBody>
      </p:sp>
      <p:sp>
        <p:nvSpPr>
          <p:cNvPr id="3" name="Subtitle 2">
            <a:extLst>
              <a:ext uri="{FF2B5EF4-FFF2-40B4-BE49-F238E27FC236}">
                <a16:creationId xmlns:a16="http://schemas.microsoft.com/office/drawing/2014/main" id="{187764DE-E94E-7C73-1012-F216278A45D7}"/>
              </a:ext>
            </a:extLst>
          </p:cNvPr>
          <p:cNvSpPr>
            <a:spLocks noGrp="1"/>
          </p:cNvSpPr>
          <p:nvPr>
            <p:ph type="subTitle" idx="1"/>
          </p:nvPr>
        </p:nvSpPr>
        <p:spPr>
          <a:xfrm>
            <a:off x="3853425" y="3875128"/>
            <a:ext cx="4941045" cy="841022"/>
          </a:xfrm>
        </p:spPr>
        <p:txBody>
          <a:bodyPr/>
          <a:lstStyle/>
          <a:p>
            <a:r>
              <a:rPr lang="en-IN">
                <a:solidFill>
                  <a:schemeClr val="accent1">
                    <a:lumMod val="40000"/>
                    <a:lumOff val="60000"/>
                  </a:schemeClr>
                </a:solidFill>
              </a:rPr>
              <a:t>Presentation by my portfolio website</a:t>
            </a:r>
            <a:endParaRPr lang="en-US">
              <a:solidFill>
                <a:schemeClr val="accent1">
                  <a:lumMod val="40000"/>
                  <a:lumOff val="60000"/>
                </a:schemeClr>
              </a:solidFill>
            </a:endParaRPr>
          </a:p>
        </p:txBody>
      </p:sp>
    </p:spTree>
    <p:extLst>
      <p:ext uri="{BB962C8B-B14F-4D97-AF65-F5344CB8AC3E}">
        <p14:creationId xmlns:p14="http://schemas.microsoft.com/office/powerpoint/2010/main" val="31038714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B6C4-D607-AE71-A4E0-968F6953DE00}"/>
              </a:ext>
            </a:extLst>
          </p:cNvPr>
          <p:cNvSpPr>
            <a:spLocks noGrp="1"/>
          </p:cNvSpPr>
          <p:nvPr>
            <p:ph type="title"/>
          </p:nvPr>
        </p:nvSpPr>
        <p:spPr/>
        <p:txBody>
          <a:bodyPr/>
          <a:lstStyle/>
          <a:p>
            <a:r>
              <a:rPr lang="en-IN" dirty="0"/>
              <a:t>Results &amp; screenshots</a:t>
            </a:r>
            <a:endParaRPr lang="en-US" dirty="0"/>
          </a:p>
        </p:txBody>
      </p:sp>
      <p:sp>
        <p:nvSpPr>
          <p:cNvPr id="3" name="Content Placeholder 2">
            <a:extLst>
              <a:ext uri="{FF2B5EF4-FFF2-40B4-BE49-F238E27FC236}">
                <a16:creationId xmlns:a16="http://schemas.microsoft.com/office/drawing/2014/main" id="{330EA356-BA21-EBA7-1C6D-BE7EC26E7958}"/>
              </a:ext>
            </a:extLst>
          </p:cNvPr>
          <p:cNvSpPr>
            <a:spLocks noGrp="1"/>
          </p:cNvSpPr>
          <p:nvPr>
            <p:ph sz="quarter" idx="13"/>
          </p:nvPr>
        </p:nvSpPr>
        <p:spPr>
          <a:xfrm>
            <a:off x="767330" y="2842530"/>
            <a:ext cx="4665543" cy="2715077"/>
          </a:xfrm>
        </p:spPr>
        <p:txBody>
          <a:bodyPr>
            <a:normAutofit/>
          </a:bodyPr>
          <a:lstStyle/>
          <a:p>
            <a:r>
              <a:rPr lang="en-IN" dirty="0"/>
              <a:t>1. Completed portfolio website.
2. Responsive and user-friendly design.
3. Clear display of skills and projects.
4. Modern layout with smooth UI.
5. Screenshots show final output.</a:t>
            </a:r>
            <a:endParaRPr lang="en-US" dirty="0"/>
          </a:p>
        </p:txBody>
      </p:sp>
    </p:spTree>
    <p:extLst>
      <p:ext uri="{BB962C8B-B14F-4D97-AF65-F5344CB8AC3E}">
        <p14:creationId xmlns:p14="http://schemas.microsoft.com/office/powerpoint/2010/main" val="749643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580F-57D6-7FB5-7AD7-FEA51740630C}"/>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3FB3082C-08BC-D534-6436-F3C83A2D0921}"/>
              </a:ext>
            </a:extLst>
          </p:cNvPr>
          <p:cNvSpPr>
            <a:spLocks noGrp="1"/>
          </p:cNvSpPr>
          <p:nvPr>
            <p:ph sz="quarter" idx="13"/>
          </p:nvPr>
        </p:nvSpPr>
        <p:spPr>
          <a:xfrm>
            <a:off x="1154954" y="2996666"/>
            <a:ext cx="10363827" cy="3424107"/>
          </a:xfrm>
        </p:spPr>
        <p:txBody>
          <a:bodyPr>
            <a:normAutofit/>
          </a:bodyPr>
          <a:lstStyle/>
          <a:p>
            <a:r>
              <a:rPr lang="en-IN" dirty="0"/>
              <a:t>1. Created a professional portfolio website.
2. Showcases skills, projects, and achievements.
3. Ensures responsive and user-friendly design.
4. Acts as my digital identity for career growth.
5. Provides scope for future improvements.</a:t>
            </a:r>
            <a:endParaRPr lang="en-US" dirty="0"/>
          </a:p>
        </p:txBody>
      </p:sp>
      <p:pic>
        <p:nvPicPr>
          <p:cNvPr id="4" name="Picture 3">
            <a:extLst>
              <a:ext uri="{FF2B5EF4-FFF2-40B4-BE49-F238E27FC236}">
                <a16:creationId xmlns:a16="http://schemas.microsoft.com/office/drawing/2014/main" id="{FAAC9AD7-CDCD-4DB3-4AA7-578B8A55A0F0}"/>
              </a:ext>
            </a:extLst>
          </p:cNvPr>
          <p:cNvPicPr>
            <a:picLocks noChangeAspect="1"/>
          </p:cNvPicPr>
          <p:nvPr/>
        </p:nvPicPr>
        <p:blipFill>
          <a:blip r:embed="rId2"/>
          <a:stretch>
            <a:fillRect/>
          </a:stretch>
        </p:blipFill>
        <p:spPr>
          <a:xfrm>
            <a:off x="7262215" y="2109501"/>
            <a:ext cx="3774831" cy="377483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209444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7A26-836F-8411-6D1C-0782A3DADCFC}"/>
              </a:ext>
            </a:extLst>
          </p:cNvPr>
          <p:cNvSpPr>
            <a:spLocks noGrp="1"/>
          </p:cNvSpPr>
          <p:nvPr>
            <p:ph type="title"/>
          </p:nvPr>
        </p:nvSpPr>
        <p:spPr/>
        <p:txBody>
          <a:bodyPr/>
          <a:lstStyle/>
          <a:p>
            <a:r>
              <a:rPr lang="en-IN" dirty="0" err="1"/>
              <a:t>Github</a:t>
            </a:r>
            <a:r>
              <a:rPr lang="en-IN" dirty="0"/>
              <a:t> link</a:t>
            </a:r>
            <a:endParaRPr lang="en-US" dirty="0"/>
          </a:p>
        </p:txBody>
      </p:sp>
      <p:sp>
        <p:nvSpPr>
          <p:cNvPr id="3" name="Content Placeholder 2">
            <a:extLst>
              <a:ext uri="{FF2B5EF4-FFF2-40B4-BE49-F238E27FC236}">
                <a16:creationId xmlns:a16="http://schemas.microsoft.com/office/drawing/2014/main" id="{55DC877E-AAED-E0CA-0581-6D0625F40B4C}"/>
              </a:ext>
            </a:extLst>
          </p:cNvPr>
          <p:cNvSpPr>
            <a:spLocks noGrp="1"/>
          </p:cNvSpPr>
          <p:nvPr>
            <p:ph sz="quarter" idx="13"/>
          </p:nvPr>
        </p:nvSpPr>
        <p:spPr>
          <a:xfrm>
            <a:off x="1337107" y="3799915"/>
            <a:ext cx="5816142" cy="1225811"/>
          </a:xfrm>
        </p:spPr>
        <p:txBody>
          <a:bodyPr/>
          <a:lstStyle/>
          <a:p>
            <a:r>
              <a:rPr lang="en-IN"/>
              <a:t>Link : https://github.com/qwert123-dot/Dharma-portfolio.git</a:t>
            </a:r>
            <a:endParaRPr lang="en-US" dirty="0"/>
          </a:p>
        </p:txBody>
      </p:sp>
      <p:pic>
        <p:nvPicPr>
          <p:cNvPr id="4" name="Picture 3">
            <a:extLst>
              <a:ext uri="{FF2B5EF4-FFF2-40B4-BE49-F238E27FC236}">
                <a16:creationId xmlns:a16="http://schemas.microsoft.com/office/drawing/2014/main" id="{482B3C97-0052-BAF2-A31C-DCCAC1C949AD}"/>
              </a:ext>
            </a:extLst>
          </p:cNvPr>
          <p:cNvPicPr>
            <a:picLocks noChangeAspect="1"/>
          </p:cNvPicPr>
          <p:nvPr/>
        </p:nvPicPr>
        <p:blipFill>
          <a:blip r:embed="rId2"/>
          <a:stretch>
            <a:fillRect/>
          </a:stretch>
        </p:blipFill>
        <p:spPr>
          <a:xfrm>
            <a:off x="8018088" y="2092505"/>
            <a:ext cx="3596443" cy="35964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3352553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BD12-C06B-C1A5-6E01-534F1FD5025A}"/>
              </a:ext>
            </a:extLst>
          </p:cNvPr>
          <p:cNvSpPr>
            <a:spLocks noGrp="1"/>
          </p:cNvSpPr>
          <p:nvPr>
            <p:ph type="title"/>
          </p:nvPr>
        </p:nvSpPr>
        <p:spPr>
          <a:xfrm>
            <a:off x="5216733" y="2976910"/>
            <a:ext cx="2822468" cy="2739451"/>
          </a:xfrm>
        </p:spPr>
        <p:txBody>
          <a:bodyPr/>
          <a:lstStyle/>
          <a:p>
            <a:r>
              <a:rPr lang="en-IN" b="1" i="1" dirty="0">
                <a:solidFill>
                  <a:schemeClr val="tx1"/>
                </a:solidFill>
              </a:rPr>
              <a:t>Thank you </a:t>
            </a:r>
            <a:endParaRPr lang="en-US" b="1" i="1" dirty="0">
              <a:solidFill>
                <a:schemeClr val="tx1"/>
              </a:solidFill>
            </a:endParaRPr>
          </a:p>
        </p:txBody>
      </p:sp>
    </p:spTree>
    <p:extLst>
      <p:ext uri="{BB962C8B-B14F-4D97-AF65-F5344CB8AC3E}">
        <p14:creationId xmlns:p14="http://schemas.microsoft.com/office/powerpoint/2010/main" val="1015613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E52F-5516-DC60-81BA-5102ABB19E01}"/>
              </a:ext>
            </a:extLst>
          </p:cNvPr>
          <p:cNvSpPr>
            <a:spLocks noGrp="1"/>
          </p:cNvSpPr>
          <p:nvPr>
            <p:ph type="title"/>
          </p:nvPr>
        </p:nvSpPr>
        <p:spPr/>
        <p:txBody>
          <a:bodyPr/>
          <a:lstStyle/>
          <a:p>
            <a:r>
              <a:rPr lang="en-IN" dirty="0"/>
              <a:t>Digital portfolio</a:t>
            </a:r>
            <a:endParaRPr lang="en-US" dirty="0"/>
          </a:p>
        </p:txBody>
      </p:sp>
      <p:sp>
        <p:nvSpPr>
          <p:cNvPr id="3" name="Content Placeholder 2">
            <a:extLst>
              <a:ext uri="{FF2B5EF4-FFF2-40B4-BE49-F238E27FC236}">
                <a16:creationId xmlns:a16="http://schemas.microsoft.com/office/drawing/2014/main" id="{AB450A07-A609-F7AD-E126-95F12DDA3FC4}"/>
              </a:ext>
            </a:extLst>
          </p:cNvPr>
          <p:cNvSpPr>
            <a:spLocks noGrp="1"/>
          </p:cNvSpPr>
          <p:nvPr>
            <p:ph sz="quarter" idx="13"/>
          </p:nvPr>
        </p:nvSpPr>
        <p:spPr>
          <a:xfrm>
            <a:off x="1751963" y="2703158"/>
            <a:ext cx="6576464" cy="2568080"/>
          </a:xfrm>
        </p:spPr>
        <p:txBody>
          <a:bodyPr>
            <a:normAutofit fontScale="92500" lnSpcReduction="10000"/>
          </a:bodyPr>
          <a:lstStyle/>
          <a:p>
            <a:r>
              <a:rPr lang="en-IN" dirty="0"/>
              <a:t>Student  Name : Dharmaraj T</a:t>
            </a:r>
          </a:p>
          <a:p>
            <a:r>
              <a:rPr lang="en-IN" dirty="0"/>
              <a:t>Register number : 2422j1104</a:t>
            </a:r>
          </a:p>
          <a:p>
            <a:r>
              <a:rPr lang="en-IN" dirty="0"/>
              <a:t>Nm id : asbru062422j1104</a:t>
            </a:r>
          </a:p>
          <a:p>
            <a:r>
              <a:rPr lang="en-IN" dirty="0"/>
              <a:t>Degree : Ug</a:t>
            </a:r>
          </a:p>
          <a:p>
            <a:r>
              <a:rPr lang="en-IN" dirty="0"/>
              <a:t>Department : Bachelor of computer application </a:t>
            </a:r>
          </a:p>
          <a:p>
            <a:r>
              <a:rPr lang="en-IN" dirty="0"/>
              <a:t>College name : chikkanna government arts college </a:t>
            </a:r>
          </a:p>
          <a:p>
            <a:r>
              <a:rPr lang="en-IN" dirty="0"/>
              <a:t>Place : Tiruppur</a:t>
            </a:r>
            <a:endParaRPr lang="en-US" dirty="0"/>
          </a:p>
        </p:txBody>
      </p:sp>
      <p:pic>
        <p:nvPicPr>
          <p:cNvPr id="4" name="Picture 3">
            <a:extLst>
              <a:ext uri="{FF2B5EF4-FFF2-40B4-BE49-F238E27FC236}">
                <a16:creationId xmlns:a16="http://schemas.microsoft.com/office/drawing/2014/main" id="{AF21AE22-ADB7-3DBA-43FD-1CA2303BB73D}"/>
              </a:ext>
            </a:extLst>
          </p:cNvPr>
          <p:cNvPicPr>
            <a:picLocks noChangeAspect="1"/>
          </p:cNvPicPr>
          <p:nvPr/>
        </p:nvPicPr>
        <p:blipFill>
          <a:blip r:embed="rId2"/>
          <a:stretch>
            <a:fillRect/>
          </a:stretch>
        </p:blipFill>
        <p:spPr>
          <a:xfrm>
            <a:off x="8182232" y="2356313"/>
            <a:ext cx="2397563" cy="3261769"/>
          </a:xfrm>
          <a:prstGeom prst="rect">
            <a:avLst/>
          </a:prstGeom>
          <a:ln>
            <a:noFill/>
          </a:ln>
          <a:effectLst>
            <a:softEdge rad="112500"/>
          </a:effectLst>
        </p:spPr>
      </p:pic>
    </p:spTree>
    <p:extLst>
      <p:ext uri="{BB962C8B-B14F-4D97-AF65-F5344CB8AC3E}">
        <p14:creationId xmlns:p14="http://schemas.microsoft.com/office/powerpoint/2010/main" val="32399002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D616-E6B1-3423-5E0E-28C54DAADEEB}"/>
              </a:ext>
            </a:extLst>
          </p:cNvPr>
          <p:cNvSpPr>
            <a:spLocks noGrp="1"/>
          </p:cNvSpPr>
          <p:nvPr>
            <p:ph type="title"/>
          </p:nvPr>
        </p:nvSpPr>
        <p:spPr/>
        <p:txBody>
          <a:bodyPr/>
          <a:lstStyle/>
          <a:p>
            <a:r>
              <a:rPr lang="en-IN" dirty="0"/>
              <a:t>Contents</a:t>
            </a:r>
            <a:endParaRPr lang="en-US" dirty="0"/>
          </a:p>
        </p:txBody>
      </p:sp>
      <p:sp>
        <p:nvSpPr>
          <p:cNvPr id="3" name="Content Placeholder 2">
            <a:extLst>
              <a:ext uri="{FF2B5EF4-FFF2-40B4-BE49-F238E27FC236}">
                <a16:creationId xmlns:a16="http://schemas.microsoft.com/office/drawing/2014/main" id="{A7F58A9E-7D7B-1B41-410E-8FCC10CEBA41}"/>
              </a:ext>
            </a:extLst>
          </p:cNvPr>
          <p:cNvSpPr>
            <a:spLocks noGrp="1"/>
          </p:cNvSpPr>
          <p:nvPr>
            <p:ph sz="quarter" idx="13"/>
          </p:nvPr>
        </p:nvSpPr>
        <p:spPr>
          <a:xfrm>
            <a:off x="4115908" y="2529481"/>
            <a:ext cx="5295117" cy="3599225"/>
          </a:xfrm>
        </p:spPr>
        <p:txBody>
          <a:bodyPr>
            <a:normAutofit/>
          </a:bodyPr>
          <a:lstStyle/>
          <a:p>
            <a:pPr marL="0" indent="0">
              <a:buNone/>
            </a:pPr>
            <a:r>
              <a:rPr lang="en-IN" dirty="0"/>
              <a:t>• Problem Statement
• Project Overview
• End Users
• Tools and Technologies
• Portfolio Design and Layout
• Features and Functionality
• Results and Screenshots
• Conclusion
• GitHub Link</a:t>
            </a:r>
            <a:endParaRPr lang="en-US" dirty="0"/>
          </a:p>
        </p:txBody>
      </p:sp>
    </p:spTree>
    <p:extLst>
      <p:ext uri="{BB962C8B-B14F-4D97-AF65-F5344CB8AC3E}">
        <p14:creationId xmlns:p14="http://schemas.microsoft.com/office/powerpoint/2010/main" val="2153636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DC00-B447-930D-6FD8-102712A6BBAB}"/>
              </a:ext>
            </a:extLst>
          </p:cNvPr>
          <p:cNvSpPr>
            <a:spLocks noGrp="1"/>
          </p:cNvSpPr>
          <p:nvPr>
            <p:ph type="title"/>
          </p:nvPr>
        </p:nvSpPr>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A3F9A5D9-AB55-6048-D542-979A0F07BA64}"/>
              </a:ext>
            </a:extLst>
          </p:cNvPr>
          <p:cNvSpPr>
            <a:spLocks noGrp="1"/>
          </p:cNvSpPr>
          <p:nvPr>
            <p:ph sz="quarter" idx="13"/>
          </p:nvPr>
        </p:nvSpPr>
        <p:spPr>
          <a:xfrm>
            <a:off x="976987" y="2420598"/>
            <a:ext cx="6575971" cy="3837355"/>
          </a:xfrm>
        </p:spPr>
        <p:txBody>
          <a:bodyPr>
            <a:normAutofit/>
          </a:bodyPr>
          <a:lstStyle/>
          <a:p>
            <a:r>
              <a:rPr lang="en-IN" dirty="0"/>
              <a:t>Many </a:t>
            </a:r>
            <a:r>
              <a:rPr lang="en-IN" dirty="0" err="1"/>
              <a:t>freshers</a:t>
            </a:r>
            <a:r>
              <a:rPr lang="en-IN" dirty="0"/>
              <a:t> and students struggle to showcase their skills, projects, and services in a professional way.
Without a portfolio, it is hard to create a strong first impression for clients or recruiters.
I created this personal portfolio website to present my skills, projects, and services in an attractive format.
It helps me highlight my abilities in web development, UI/UX design, and programming.
This website solves the problem of visibility by acting as my digital identity and resume.</a:t>
            </a:r>
            <a:endParaRPr lang="en-US" dirty="0"/>
          </a:p>
        </p:txBody>
      </p:sp>
      <p:pic>
        <p:nvPicPr>
          <p:cNvPr id="4" name="Picture 3">
            <a:extLst>
              <a:ext uri="{FF2B5EF4-FFF2-40B4-BE49-F238E27FC236}">
                <a16:creationId xmlns:a16="http://schemas.microsoft.com/office/drawing/2014/main" id="{123B53F3-276A-F64B-C28B-38558766563C}"/>
              </a:ext>
            </a:extLst>
          </p:cNvPr>
          <p:cNvPicPr>
            <a:picLocks noChangeAspect="1"/>
          </p:cNvPicPr>
          <p:nvPr/>
        </p:nvPicPr>
        <p:blipFill>
          <a:blip r:embed="rId2"/>
          <a:stretch>
            <a:fillRect/>
          </a:stretch>
        </p:blipFill>
        <p:spPr>
          <a:xfrm>
            <a:off x="7685127" y="2090121"/>
            <a:ext cx="3529886" cy="33860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0786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19B4-C476-A91D-41A3-7285A3E1A7FF}"/>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48504011-986A-525B-0774-3DDB9008126F}"/>
              </a:ext>
            </a:extLst>
          </p:cNvPr>
          <p:cNvSpPr>
            <a:spLocks noGrp="1"/>
          </p:cNvSpPr>
          <p:nvPr>
            <p:ph sz="quarter" idx="13"/>
          </p:nvPr>
        </p:nvSpPr>
        <p:spPr>
          <a:xfrm>
            <a:off x="920674" y="2572563"/>
            <a:ext cx="6601633" cy="3951112"/>
          </a:xfrm>
        </p:spPr>
        <p:txBody>
          <a:bodyPr>
            <a:normAutofit/>
          </a:bodyPr>
          <a:lstStyle/>
          <a:p>
            <a:r>
              <a:rPr lang="en-IN" dirty="0"/>
              <a:t>This portfolio website is designed to showcase my skills and academic projects.
It provides a structured platform with sections like Home, About, Skills, Portfolio, and Contact.
The website highlights my strengths in web development, UI/UX design, and programming
It is responsive, user-friendly, and uses modern design elements for better presentation.
The goal is to create a professional digital identity for career opportunities.</a:t>
            </a:r>
            <a:endParaRPr lang="en-US" dirty="0"/>
          </a:p>
        </p:txBody>
      </p:sp>
      <p:pic>
        <p:nvPicPr>
          <p:cNvPr id="4" name="Picture 3">
            <a:extLst>
              <a:ext uri="{FF2B5EF4-FFF2-40B4-BE49-F238E27FC236}">
                <a16:creationId xmlns:a16="http://schemas.microsoft.com/office/drawing/2014/main" id="{12261944-A716-E898-4A91-05160202C849}"/>
              </a:ext>
            </a:extLst>
          </p:cNvPr>
          <p:cNvPicPr>
            <a:picLocks noChangeAspect="1"/>
          </p:cNvPicPr>
          <p:nvPr/>
        </p:nvPicPr>
        <p:blipFill>
          <a:blip r:embed="rId2"/>
          <a:stretch>
            <a:fillRect/>
          </a:stretch>
        </p:blipFill>
        <p:spPr>
          <a:xfrm>
            <a:off x="7714285" y="2214696"/>
            <a:ext cx="4019645" cy="3175588"/>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99831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25A6-4C3C-6B1F-E5E0-12CD809F6271}"/>
              </a:ext>
            </a:extLst>
          </p:cNvPr>
          <p:cNvSpPr>
            <a:spLocks noGrp="1"/>
          </p:cNvSpPr>
          <p:nvPr>
            <p:ph type="title"/>
          </p:nvPr>
        </p:nvSpPr>
        <p:spPr/>
        <p:txBody>
          <a:bodyPr/>
          <a:lstStyle/>
          <a:p>
            <a:r>
              <a:rPr lang="en-IN" dirty="0"/>
              <a:t>End users</a:t>
            </a:r>
            <a:endParaRPr lang="en-US" dirty="0"/>
          </a:p>
        </p:txBody>
      </p:sp>
      <p:sp>
        <p:nvSpPr>
          <p:cNvPr id="3" name="Content Placeholder 2">
            <a:extLst>
              <a:ext uri="{FF2B5EF4-FFF2-40B4-BE49-F238E27FC236}">
                <a16:creationId xmlns:a16="http://schemas.microsoft.com/office/drawing/2014/main" id="{41A248F9-8286-B2E9-FBBA-9FD7C638C119}"/>
              </a:ext>
            </a:extLst>
          </p:cNvPr>
          <p:cNvSpPr>
            <a:spLocks noGrp="1"/>
          </p:cNvSpPr>
          <p:nvPr>
            <p:ph sz="quarter" idx="13"/>
          </p:nvPr>
        </p:nvSpPr>
        <p:spPr>
          <a:xfrm>
            <a:off x="1154954" y="2779140"/>
            <a:ext cx="5902978" cy="3824724"/>
          </a:xfrm>
        </p:spPr>
        <p:txBody>
          <a:bodyPr>
            <a:normAutofit/>
          </a:bodyPr>
          <a:lstStyle/>
          <a:p>
            <a:r>
              <a:rPr lang="en-IN" dirty="0"/>
              <a:t>Students who want to showcase their academic projects.
Freshers preparing for job opportunities.
Recruiters looking for candidate portfolios.
Clients searching for web/UI design services.
Anyone interested in my skills and digital profile.</a:t>
            </a:r>
            <a:endParaRPr lang="en-US" dirty="0"/>
          </a:p>
        </p:txBody>
      </p:sp>
      <p:pic>
        <p:nvPicPr>
          <p:cNvPr id="4" name="Picture 3">
            <a:extLst>
              <a:ext uri="{FF2B5EF4-FFF2-40B4-BE49-F238E27FC236}">
                <a16:creationId xmlns:a16="http://schemas.microsoft.com/office/drawing/2014/main" id="{883A2005-6D15-8DF4-3F6C-D57FAE327184}"/>
              </a:ext>
            </a:extLst>
          </p:cNvPr>
          <p:cNvPicPr>
            <a:picLocks noChangeAspect="1"/>
          </p:cNvPicPr>
          <p:nvPr/>
        </p:nvPicPr>
        <p:blipFill>
          <a:blip r:embed="rId2"/>
          <a:stretch>
            <a:fillRect/>
          </a:stretch>
        </p:blipFill>
        <p:spPr>
          <a:xfrm>
            <a:off x="7603598" y="2155315"/>
            <a:ext cx="3651950" cy="36519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05867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487D-1C5F-FEF6-1800-A13FD1248865}"/>
              </a:ext>
            </a:extLst>
          </p:cNvPr>
          <p:cNvSpPr>
            <a:spLocks noGrp="1"/>
          </p:cNvSpPr>
          <p:nvPr>
            <p:ph type="title"/>
          </p:nvPr>
        </p:nvSpPr>
        <p:spPr/>
        <p:txBody>
          <a:bodyPr/>
          <a:lstStyle/>
          <a:p>
            <a:r>
              <a:rPr lang="en-IN" dirty="0"/>
              <a:t>Tools &amp; technologies</a:t>
            </a:r>
            <a:endParaRPr lang="en-US" dirty="0"/>
          </a:p>
        </p:txBody>
      </p:sp>
      <p:sp>
        <p:nvSpPr>
          <p:cNvPr id="3" name="Content Placeholder 2">
            <a:extLst>
              <a:ext uri="{FF2B5EF4-FFF2-40B4-BE49-F238E27FC236}">
                <a16:creationId xmlns:a16="http://schemas.microsoft.com/office/drawing/2014/main" id="{70D4261B-403D-0065-FF29-03491D78C75A}"/>
              </a:ext>
            </a:extLst>
          </p:cNvPr>
          <p:cNvSpPr>
            <a:spLocks noGrp="1"/>
          </p:cNvSpPr>
          <p:nvPr>
            <p:ph sz="quarter" idx="13"/>
          </p:nvPr>
        </p:nvSpPr>
        <p:spPr>
          <a:xfrm>
            <a:off x="1332862" y="2801765"/>
            <a:ext cx="5935543" cy="2549604"/>
          </a:xfrm>
        </p:spPr>
        <p:txBody>
          <a:bodyPr>
            <a:normAutofit/>
          </a:bodyPr>
          <a:lstStyle/>
          <a:p>
            <a:r>
              <a:rPr lang="en-IN" dirty="0"/>
              <a:t>1. HTML5 – for website structure.
2. CSS3 – for styling and responsive design.
3. JavaScript – for interactivity and transitions.
4. Responsive Design – ensures mobile &amp; desktop support.
5. UI/UX Principles – to improve user experience.</a:t>
            </a:r>
            <a:endParaRPr lang="en-US" dirty="0"/>
          </a:p>
        </p:txBody>
      </p:sp>
      <p:pic>
        <p:nvPicPr>
          <p:cNvPr id="4" name="Picture 3">
            <a:extLst>
              <a:ext uri="{FF2B5EF4-FFF2-40B4-BE49-F238E27FC236}">
                <a16:creationId xmlns:a16="http://schemas.microsoft.com/office/drawing/2014/main" id="{308D47D0-238F-1310-EF25-D9786011A6DC}"/>
              </a:ext>
            </a:extLst>
          </p:cNvPr>
          <p:cNvPicPr>
            <a:picLocks noChangeAspect="1"/>
          </p:cNvPicPr>
          <p:nvPr/>
        </p:nvPicPr>
        <p:blipFill>
          <a:blip r:embed="rId2"/>
          <a:stretch>
            <a:fillRect/>
          </a:stretch>
        </p:blipFill>
        <p:spPr>
          <a:xfrm>
            <a:off x="7891367" y="2213923"/>
            <a:ext cx="3338907" cy="333890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770669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AFD4-C079-5000-092B-7526515C4287}"/>
              </a:ext>
            </a:extLst>
          </p:cNvPr>
          <p:cNvSpPr>
            <a:spLocks noGrp="1"/>
          </p:cNvSpPr>
          <p:nvPr>
            <p:ph type="title"/>
          </p:nvPr>
        </p:nvSpPr>
        <p:spPr/>
        <p:txBody>
          <a:bodyPr/>
          <a:lstStyle/>
          <a:p>
            <a:r>
              <a:rPr lang="en-IN" dirty="0"/>
              <a:t>Portfolio design &amp; layout </a:t>
            </a:r>
            <a:endParaRPr lang="en-US" dirty="0"/>
          </a:p>
        </p:txBody>
      </p:sp>
      <p:sp>
        <p:nvSpPr>
          <p:cNvPr id="3" name="Content Placeholder 2">
            <a:extLst>
              <a:ext uri="{FF2B5EF4-FFF2-40B4-BE49-F238E27FC236}">
                <a16:creationId xmlns:a16="http://schemas.microsoft.com/office/drawing/2014/main" id="{E56B6873-319C-B2F5-DF65-F77238E7BEDD}"/>
              </a:ext>
            </a:extLst>
          </p:cNvPr>
          <p:cNvSpPr>
            <a:spLocks noGrp="1"/>
          </p:cNvSpPr>
          <p:nvPr>
            <p:ph sz="quarter" idx="13"/>
          </p:nvPr>
        </p:nvSpPr>
        <p:spPr>
          <a:xfrm>
            <a:off x="946338" y="2920684"/>
            <a:ext cx="7151270" cy="3689829"/>
          </a:xfrm>
        </p:spPr>
        <p:txBody>
          <a:bodyPr>
            <a:normAutofit/>
          </a:bodyPr>
          <a:lstStyle/>
          <a:p>
            <a:r>
              <a:rPr lang="en-IN" dirty="0"/>
              <a:t>1. Clean and modern interface with simple navigation.
2. Homepage highlights profile and introduction.
3. Separate pages for About, Skills, Projects, and Contact.
4. Responsive grid layout for desktop and mobile views.
5. Balanced use of </a:t>
            </a:r>
            <a:r>
              <a:rPr lang="en-IN" dirty="0" err="1"/>
              <a:t>colors</a:t>
            </a:r>
            <a:r>
              <a:rPr lang="en-IN" dirty="0"/>
              <a:t>, typography, and visuals.</a:t>
            </a:r>
            <a:endParaRPr lang="en-US" dirty="0"/>
          </a:p>
        </p:txBody>
      </p:sp>
      <p:pic>
        <p:nvPicPr>
          <p:cNvPr id="4" name="Picture 3">
            <a:extLst>
              <a:ext uri="{FF2B5EF4-FFF2-40B4-BE49-F238E27FC236}">
                <a16:creationId xmlns:a16="http://schemas.microsoft.com/office/drawing/2014/main" id="{02DDE5E6-4C30-E3B6-EEF0-36BF27D9B730}"/>
              </a:ext>
            </a:extLst>
          </p:cNvPr>
          <p:cNvPicPr>
            <a:picLocks noChangeAspect="1"/>
          </p:cNvPicPr>
          <p:nvPr/>
        </p:nvPicPr>
        <p:blipFill>
          <a:blip r:embed="rId2"/>
          <a:stretch>
            <a:fillRect/>
          </a:stretch>
        </p:blipFill>
        <p:spPr>
          <a:xfrm>
            <a:off x="7741085" y="3027293"/>
            <a:ext cx="3959794" cy="24142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849089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BA72-FDC9-BA7C-B855-DDC2F8FEEC7D}"/>
              </a:ext>
            </a:extLst>
          </p:cNvPr>
          <p:cNvSpPr>
            <a:spLocks noGrp="1"/>
          </p:cNvSpPr>
          <p:nvPr>
            <p:ph type="title"/>
          </p:nvPr>
        </p:nvSpPr>
        <p:spPr/>
        <p:txBody>
          <a:bodyPr/>
          <a:lstStyle/>
          <a:p>
            <a:r>
              <a:rPr lang="en-IN" dirty="0"/>
              <a:t>Features &amp; Functionality</a:t>
            </a:r>
            <a:endParaRPr lang="en-US" dirty="0"/>
          </a:p>
        </p:txBody>
      </p:sp>
      <p:sp>
        <p:nvSpPr>
          <p:cNvPr id="3" name="Content Placeholder 2">
            <a:extLst>
              <a:ext uri="{FF2B5EF4-FFF2-40B4-BE49-F238E27FC236}">
                <a16:creationId xmlns:a16="http://schemas.microsoft.com/office/drawing/2014/main" id="{28E764D0-9A9F-20EA-D4BB-790D45B65F2C}"/>
              </a:ext>
            </a:extLst>
          </p:cNvPr>
          <p:cNvSpPr>
            <a:spLocks noGrp="1"/>
          </p:cNvSpPr>
          <p:nvPr>
            <p:ph sz="quarter" idx="13"/>
          </p:nvPr>
        </p:nvSpPr>
        <p:spPr>
          <a:xfrm>
            <a:off x="1000610" y="2930640"/>
            <a:ext cx="6836483" cy="3424107"/>
          </a:xfrm>
        </p:spPr>
        <p:txBody>
          <a:bodyPr>
            <a:normAutofit/>
          </a:bodyPr>
          <a:lstStyle/>
          <a:p>
            <a:r>
              <a:rPr lang="en-IN" dirty="0"/>
              <a:t>1. Interactive navigation with smooth transitions.
2. Responsive design for all devices.
3. Dedicated sections for skills, projects, and contact.
4. Animated buttons and hover effects for better UI.
5. Contact form for easy communication.</a:t>
            </a:r>
            <a:endParaRPr lang="en-US" dirty="0"/>
          </a:p>
        </p:txBody>
      </p:sp>
      <p:pic>
        <p:nvPicPr>
          <p:cNvPr id="4" name="Picture 3">
            <a:extLst>
              <a:ext uri="{FF2B5EF4-FFF2-40B4-BE49-F238E27FC236}">
                <a16:creationId xmlns:a16="http://schemas.microsoft.com/office/drawing/2014/main" id="{0AE65136-B535-D01A-145F-47EF84BCD3CE}"/>
              </a:ext>
            </a:extLst>
          </p:cNvPr>
          <p:cNvPicPr>
            <a:picLocks noChangeAspect="1"/>
          </p:cNvPicPr>
          <p:nvPr/>
        </p:nvPicPr>
        <p:blipFill>
          <a:blip r:embed="rId2"/>
          <a:stretch>
            <a:fillRect/>
          </a:stretch>
        </p:blipFill>
        <p:spPr>
          <a:xfrm>
            <a:off x="7627784" y="2399659"/>
            <a:ext cx="3715378" cy="29870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761368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DIGITAL  PORTFOLIO</vt:lpstr>
      <vt:lpstr>Digital portfolio</vt:lpstr>
      <vt:lpstr>Contents</vt:lpstr>
      <vt:lpstr>Problem statement</vt:lpstr>
      <vt:lpstr>Project overview</vt:lpstr>
      <vt:lpstr>End users</vt:lpstr>
      <vt:lpstr>Tools &amp; technologies</vt:lpstr>
      <vt:lpstr>Portfolio design &amp; layout </vt:lpstr>
      <vt:lpstr>Features &amp; Functionality</vt:lpstr>
      <vt:lpstr>Results &amp; screenshots</vt:lpstr>
      <vt:lpstr>Conclusion</vt:lpstr>
      <vt:lpstr>Github link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DHARMARaj PORTFOLIO</dc:title>
  <dc:creator>Dharma Raj</dc:creator>
  <cp:lastModifiedBy>Dharma Raj</cp:lastModifiedBy>
  <cp:revision>12</cp:revision>
  <dcterms:created xsi:type="dcterms:W3CDTF">2025-08-21T06:18:18Z</dcterms:created>
  <dcterms:modified xsi:type="dcterms:W3CDTF">2025-08-29T14:19:24Z</dcterms:modified>
</cp:coreProperties>
</file>