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3.MOV"/><Relationship Id="rId7" Type="http://schemas.openxmlformats.org/officeDocument/2006/relationships/image" Target="../media/image6.png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3.MO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OV"/><Relationship Id="rId1" Type="http://schemas.microsoft.com/office/2007/relationships/media" Target="../media/media4.MOV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901D5-9C74-9E0F-3794-025E36A9B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428999"/>
            <a:ext cx="5518066" cy="2268559"/>
          </a:xfrm>
        </p:spPr>
        <p:txBody>
          <a:bodyPr>
            <a:normAutofit/>
          </a:bodyPr>
          <a:lstStyle/>
          <a:p>
            <a:r>
              <a:rPr lang="en-US" sz="8000" b="1" dirty="0"/>
              <a:t>Snaky</a:t>
            </a:r>
            <a:endParaRPr lang="ru-RU" sz="80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09DFCA-F6CB-F7A7-9DF5-585D7E2DE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Даминов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17280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B1A50-73B3-4E11-F027-D0631B98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Идея проекта:</a:t>
            </a:r>
            <a:br>
              <a:rPr lang="ru-RU" sz="3200" dirty="0"/>
            </a:br>
            <a:r>
              <a:rPr lang="ru-RU" sz="3200" dirty="0"/>
              <a:t>создать приложения для игры “</a:t>
            </a:r>
            <a:r>
              <a:rPr lang="en-US" sz="3200" dirty="0"/>
              <a:t>Snaky”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50A7A-2BE7-8202-2690-2CEF7B3DD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2117783"/>
            <a:ext cx="7796540" cy="2058411"/>
          </a:xfrm>
        </p:spPr>
        <p:txBody>
          <a:bodyPr>
            <a:noAutofit/>
          </a:bodyPr>
          <a:lstStyle/>
          <a:p>
            <a:r>
              <a:rPr lang="ru-RU" sz="3200" dirty="0"/>
              <a:t>Задачи:</a:t>
            </a:r>
          </a:p>
          <a:p>
            <a:pPr marL="0" indent="0">
              <a:buNone/>
            </a:pPr>
            <a:r>
              <a:rPr lang="ru-RU" sz="3200" dirty="0"/>
              <a:t>1) Реализовать геймплей игры “</a:t>
            </a:r>
            <a:r>
              <a:rPr lang="en-US" sz="3200" dirty="0"/>
              <a:t>Snaky</a:t>
            </a:r>
            <a:r>
              <a:rPr lang="ru-RU" sz="3200" dirty="0"/>
              <a:t>”</a:t>
            </a:r>
          </a:p>
          <a:p>
            <a:pPr marL="0" indent="0">
              <a:buNone/>
            </a:pPr>
            <a:r>
              <a:rPr lang="ru-RU" sz="3200" dirty="0"/>
              <a:t>2) Сделать практичный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366461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1B9D0-F9AE-6440-BAC5-9B35CD53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Старт игры</a:t>
            </a:r>
          </a:p>
        </p:txBody>
      </p:sp>
      <p:pic>
        <p:nvPicPr>
          <p:cNvPr id="4" name="IMG_7214">
            <a:hlinkClick r:id="" action="ppaction://media"/>
            <a:extLst>
              <a:ext uri="{FF2B5EF4-FFF2-40B4-BE49-F238E27FC236}">
                <a16:creationId xmlns:a16="http://schemas.microsoft.com/office/drawing/2014/main" id="{C44D5F69-DC5F-8621-ED75-C05994C74AE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14103" y="1983543"/>
            <a:ext cx="4876870" cy="39336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D796B-C966-ED98-54C5-A71C2B1529D0}"/>
              </a:ext>
            </a:extLst>
          </p:cNvPr>
          <p:cNvSpPr txBox="1"/>
          <p:nvPr/>
        </p:nvSpPr>
        <p:spPr>
          <a:xfrm>
            <a:off x="6905003" y="1885285"/>
            <a:ext cx="397379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Отображает стартовый экран с названием игры и сообщением о необходимости нажать клавишу, чтобы запустить игру.</a:t>
            </a:r>
          </a:p>
        </p:txBody>
      </p:sp>
    </p:spTree>
    <p:extLst>
      <p:ext uri="{BB962C8B-B14F-4D97-AF65-F5344CB8AC3E}">
        <p14:creationId xmlns:p14="http://schemas.microsoft.com/office/powerpoint/2010/main" val="242289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5E81D-CE32-E150-4DC5-8BBAE6CE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002" y="380767"/>
            <a:ext cx="7958331" cy="1077229"/>
          </a:xfrm>
        </p:spPr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pic>
        <p:nvPicPr>
          <p:cNvPr id="4" name="IMG_7216">
            <a:hlinkClick r:id="" action="ppaction://media"/>
            <a:extLst>
              <a:ext uri="{FF2B5EF4-FFF2-40B4-BE49-F238E27FC236}">
                <a16:creationId xmlns:a16="http://schemas.microsoft.com/office/drawing/2014/main" id="{F5F670E3-9C04-F68E-2347-F65F6DBAFC4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957999" y="1235807"/>
            <a:ext cx="4138001" cy="2773978"/>
          </a:xfrm>
        </p:spPr>
      </p:pic>
      <p:pic>
        <p:nvPicPr>
          <p:cNvPr id="6" name="IMG_7217">
            <a:hlinkClick r:id="" action="ppaction://media"/>
            <a:extLst>
              <a:ext uri="{FF2B5EF4-FFF2-40B4-BE49-F238E27FC236}">
                <a16:creationId xmlns:a16="http://schemas.microsoft.com/office/drawing/2014/main" id="{312D167E-7122-C8AB-1906-4C5A62D3DAB6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422166" y="4009785"/>
            <a:ext cx="4138000" cy="2773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340A5-0C87-686D-DF31-E0BF422AC672}"/>
              </a:ext>
            </a:extLst>
          </p:cNvPr>
          <p:cNvSpPr txBox="1"/>
          <p:nvPr/>
        </p:nvSpPr>
        <p:spPr>
          <a:xfrm>
            <a:off x="6315342" y="1256562"/>
            <a:ext cx="46724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В игре нужно управлять змеей, которая будет есть яблоки, которые случайным образом появляются на экране. Змея становится длиннее каждый раз, когда ест яблоко.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185CD-FC40-6A55-B084-EBCAEEB2C62D}"/>
              </a:ext>
            </a:extLst>
          </p:cNvPr>
          <p:cNvSpPr txBox="1"/>
          <p:nvPr/>
        </p:nvSpPr>
        <p:spPr>
          <a:xfrm>
            <a:off x="2135736" y="4421864"/>
            <a:ext cx="36340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количество съеденных яблок отображается в правом верхнем углу</a:t>
            </a:r>
          </a:p>
        </p:txBody>
      </p:sp>
    </p:spTree>
    <p:extLst>
      <p:ext uri="{BB962C8B-B14F-4D97-AF65-F5344CB8AC3E}">
        <p14:creationId xmlns:p14="http://schemas.microsoft.com/office/powerpoint/2010/main" val="15888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9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D62A5-070B-C577-AD8C-BBEAF3CB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643" y="201304"/>
            <a:ext cx="7958331" cy="1077229"/>
          </a:xfrm>
        </p:spPr>
        <p:txBody>
          <a:bodyPr/>
          <a:lstStyle/>
          <a:p>
            <a:r>
              <a:rPr lang="ru-RU" b="1" i="0" dirty="0">
                <a:effectLst/>
                <a:latin typeface="YS Text"/>
              </a:rPr>
              <a:t>Игра проиграна…</a:t>
            </a:r>
            <a:br>
              <a:rPr lang="ru-RU" b="1" i="0" dirty="0">
                <a:effectLst/>
                <a:latin typeface="YS Text"/>
              </a:rPr>
            </a:br>
            <a:r>
              <a:rPr lang="ru-RU" b="1" i="0" dirty="0">
                <a:effectLst/>
                <a:latin typeface="YS Text"/>
              </a:rPr>
              <a:t>(Закончилась)</a:t>
            </a:r>
            <a:endParaRPr lang="ru-RU" dirty="0"/>
          </a:p>
        </p:txBody>
      </p:sp>
      <p:pic>
        <p:nvPicPr>
          <p:cNvPr id="13" name="IMG_7215">
            <a:hlinkClick r:id="" action="ppaction://media"/>
            <a:extLst>
              <a:ext uri="{FF2B5EF4-FFF2-40B4-BE49-F238E27FC236}">
                <a16:creationId xmlns:a16="http://schemas.microsoft.com/office/drawing/2014/main" id="{01F19712-7FA3-27AC-2C3B-2B62DF86EEB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18603" y="1278533"/>
            <a:ext cx="4178892" cy="3100912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FEE63C-A377-1D1C-B5B3-CAA212B09D08}"/>
              </a:ext>
            </a:extLst>
          </p:cNvPr>
          <p:cNvSpPr txBox="1"/>
          <p:nvPr/>
        </p:nvSpPr>
        <p:spPr>
          <a:xfrm>
            <a:off x="6281160" y="1492817"/>
            <a:ext cx="33584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Игра заканчивается, когда змея упирается в границу экрана или в себя.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FA6A6-6997-61A3-D378-32A909BDEF79}"/>
              </a:ext>
            </a:extLst>
          </p:cNvPr>
          <p:cNvSpPr txBox="1"/>
          <p:nvPr/>
        </p:nvSpPr>
        <p:spPr>
          <a:xfrm>
            <a:off x="1418603" y="4902588"/>
            <a:ext cx="41788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effectLst/>
              </a:rPr>
              <a:t>❗️❗️❗️ </a:t>
            </a:r>
            <a:r>
              <a:rPr lang="ru-RU" sz="2400" dirty="0"/>
              <a:t>чтобы начать игру заново, нужно нажать любую кнопку на клавиатуре</a:t>
            </a:r>
          </a:p>
        </p:txBody>
      </p:sp>
    </p:spTree>
    <p:extLst>
      <p:ext uri="{BB962C8B-B14F-4D97-AF65-F5344CB8AC3E}">
        <p14:creationId xmlns:p14="http://schemas.microsoft.com/office/powerpoint/2010/main" val="5011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{E4165131-E556-4AC1-8CE7-7CF038637327}tf16401375</Template>
  <TotalTime>54</TotalTime>
  <Words>118</Words>
  <Application>Microsoft Office PowerPoint</Application>
  <PresentationFormat>Широкоэкранный</PresentationFormat>
  <Paragraphs>14</Paragraphs>
  <Slides>5</Slides>
  <Notes>0</Notes>
  <HiddenSlides>0</HiddenSlides>
  <MMClips>4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YS Text</vt:lpstr>
      <vt:lpstr>Мэдисон</vt:lpstr>
      <vt:lpstr>Snaky</vt:lpstr>
      <vt:lpstr>Идея проекта: создать приложения для игры “Snaky”</vt:lpstr>
      <vt:lpstr>Старт игры</vt:lpstr>
      <vt:lpstr>Игровой процесс</vt:lpstr>
      <vt:lpstr>Игра проиграна… (Закончилась)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Snaky</dc:title>
  <dc:creator>Vlad Daminov</dc:creator>
  <cp:lastModifiedBy>Vlad Daminov</cp:lastModifiedBy>
  <cp:revision>1</cp:revision>
  <dcterms:created xsi:type="dcterms:W3CDTF">2024-03-07T12:54:53Z</dcterms:created>
  <dcterms:modified xsi:type="dcterms:W3CDTF">2024-03-07T13:49:27Z</dcterms:modified>
</cp:coreProperties>
</file>