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b="0" i="0" dirty="0"/>
            <a:t>Security</a:t>
          </a:r>
          <a:r>
            <a:rPr lang="en-US" altLang="ko-KR" dirty="0"/>
            <a:t> war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새로운 해킹 프로그램이</a:t>
          </a:r>
          <a:br>
            <a:rPr lang="en-US" altLang="ko-KR" sz="2400" dirty="0"/>
          </a:br>
          <a:r>
            <a:rPr lang="ko-KR" altLang="en-US" sz="2400" dirty="0"/>
            <a:t>개발됨</a:t>
          </a:r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5D05FC39-920D-476E-AEDA-F29EDF80027D}">
      <dgm:prSet phldrT="[텍스트]" custT="1"/>
      <dgm:spPr/>
      <dgm:t>
        <a:bodyPr/>
        <a:lstStyle/>
        <a:p>
          <a:pPr latinLnBrk="1"/>
          <a:r>
            <a:rPr lang="ko-KR" altLang="en-US" sz="2400" dirty="0"/>
            <a:t>해킹 프로그램은 </a:t>
          </a:r>
          <a:r>
            <a:rPr lang="en-US" altLang="ko-KR" sz="2400" dirty="0"/>
            <a:t>2</a:t>
          </a:r>
          <a:r>
            <a:rPr lang="ko-KR" altLang="en-US" sz="2400" dirty="0"/>
            <a:t>차원</a:t>
          </a:r>
          <a:br>
            <a:rPr lang="en-US" altLang="ko-KR" sz="2400" dirty="0"/>
          </a:br>
          <a:r>
            <a:rPr lang="ko-KR" altLang="en-US" sz="2400" dirty="0"/>
            <a:t>게임의 형태를 하고 있음</a:t>
          </a:r>
        </a:p>
      </dgm:t>
    </dgm:pt>
    <dgm:pt modelId="{7BF93BBF-9D70-4FA2-B5E9-E9EBAF8CF186}" type="parTrans" cxnId="{DDA6FAF0-24A2-4D69-869B-C64FD2BEC929}">
      <dgm:prSet/>
      <dgm:spPr/>
    </dgm:pt>
    <dgm:pt modelId="{172F6E9A-21EF-4A10-9B22-56BC4B74A735}" type="sibTrans" cxnId="{DDA6FAF0-24A2-4D69-869B-C64FD2BEC929}">
      <dgm:prSet/>
      <dgm:spPr/>
    </dgm:pt>
    <dgm:pt modelId="{E364D168-41E8-4909-B081-10074B56981A}">
      <dgm:prSet phldrT="[텍스트]" custT="1"/>
      <dgm:spPr/>
      <dgm:t>
        <a:bodyPr/>
        <a:lstStyle/>
        <a:p>
          <a:pPr latinLnBrk="1"/>
          <a:r>
            <a:rPr lang="ko-KR" altLang="en-US" sz="2400" dirty="0"/>
            <a:t>해킹을 막기 위해서는 유입되는 공격을 막아야한다</a:t>
          </a:r>
          <a:r>
            <a:rPr lang="en-US" altLang="ko-KR" sz="2400" dirty="0"/>
            <a:t>.</a:t>
          </a:r>
          <a:endParaRPr lang="ko-KR" altLang="en-US" sz="2400" dirty="0"/>
        </a:p>
      </dgm:t>
    </dgm:pt>
    <dgm:pt modelId="{61B4BA3B-9659-4250-8514-4317A203A1F6}" type="parTrans" cxnId="{02DEB2CB-6D00-4A29-82DF-A7A1EE0D9FE2}">
      <dgm:prSet/>
      <dgm:spPr/>
    </dgm:pt>
    <dgm:pt modelId="{E5990369-3917-42AF-BA4C-A49531C15F05}" type="sibTrans" cxnId="{02DEB2CB-6D00-4A29-82DF-A7A1EE0D9FE2}">
      <dgm:prSet/>
      <dgm:spPr/>
    </dgm:pt>
    <dgm:pt modelId="{CD7E53A7-0364-4A01-92D1-56DB0323EB93}">
      <dgm:prSet phldrT="[텍스트]" custT="1"/>
      <dgm:spPr/>
      <dgm:t>
        <a:bodyPr/>
        <a:lstStyle/>
        <a:p>
          <a:pPr latinLnBrk="1"/>
          <a:r>
            <a:rPr lang="ko-KR" altLang="en-US" sz="2400" dirty="0"/>
            <a:t>게임을 잘 하면 보안을 유지할 수 있는 상황</a:t>
          </a:r>
        </a:p>
      </dgm:t>
    </dgm:pt>
    <dgm:pt modelId="{678CE3C2-C3AB-4510-AF2B-1832D2BBD431}" type="parTrans" cxnId="{F8059674-3BE4-4977-AC01-35921D69FB09}">
      <dgm:prSet/>
      <dgm:spPr/>
    </dgm:pt>
    <dgm:pt modelId="{50F3DE2F-5E1C-470D-9C92-30A2E9EF14AA}" type="sibTrans" cxnId="{F8059674-3BE4-4977-AC01-35921D69FB09}">
      <dgm:prSet/>
      <dgm:spPr/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4F8FA02-20AA-40C7-B5CA-04701F56C787}" type="presOf" srcId="{5D05FC39-920D-476E-AEDA-F29EDF80027D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189B272A-3CE1-4E34-AE37-F5D9F9DEB0BE}" type="presOf" srcId="{5D05FC39-920D-476E-AEDA-F29EDF80027D}" destId="{FF95EEE7-9C3E-43F8-BE1A-B5D771420B39}" srcOrd="1" destOrd="0" presId="urn:microsoft.com/office/officeart/2005/8/layout/matrix1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F8059674-3BE4-4977-AC01-35921D69FB09}" srcId="{F1689DEB-850E-47C1-90E0-EC6F015AA6D3}" destId="{CD7E53A7-0364-4A01-92D1-56DB0323EB93}" srcOrd="3" destOrd="0" parTransId="{678CE3C2-C3AB-4510-AF2B-1832D2BBD431}" sibTransId="{50F3DE2F-5E1C-470D-9C92-30A2E9EF14AA}"/>
    <dgm:cxn modelId="{A2B08A85-671F-4CF5-8257-B4F1074D1E9C}" type="presOf" srcId="{CD7E53A7-0364-4A01-92D1-56DB0323EB93}" destId="{00C9D23F-E441-4548-808E-085759988A0C}" srcOrd="0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5246D9D-9A46-4B99-B284-FD7117083954}" type="presOf" srcId="{CD7E53A7-0364-4A01-92D1-56DB0323EB93}" destId="{227A50DB-AEC9-46B5-A0C0-68C0106EEABC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4AEFD0B6-CD46-414F-9866-2675DACE81FF}" type="presOf" srcId="{E364D168-41E8-4909-B081-10074B56981A}" destId="{87061DD4-D925-4931-B4BD-887B04C18055}" srcOrd="1" destOrd="0" presId="urn:microsoft.com/office/officeart/2005/8/layout/matrix1"/>
    <dgm:cxn modelId="{02DEB2CB-6D00-4A29-82DF-A7A1EE0D9FE2}" srcId="{F1689DEB-850E-47C1-90E0-EC6F015AA6D3}" destId="{E364D168-41E8-4909-B081-10074B56981A}" srcOrd="2" destOrd="0" parTransId="{61B4BA3B-9659-4250-8514-4317A203A1F6}" sibTransId="{E5990369-3917-42AF-BA4C-A49531C15F05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DDA6FAF0-24A2-4D69-869B-C64FD2BEC929}" srcId="{F1689DEB-850E-47C1-90E0-EC6F015AA6D3}" destId="{5D05FC39-920D-476E-AEDA-F29EDF80027D}" srcOrd="1" destOrd="0" parTransId="{7BF93BBF-9D70-4FA2-B5E9-E9EBAF8CF186}" sibTransId="{172F6E9A-21EF-4A10-9B22-56BC4B74A735}"/>
    <dgm:cxn modelId="{8D0E4BF7-FA9A-416C-8881-929A269EE91F}" type="presOf" srcId="{E364D168-41E8-4909-B081-10074B56981A}" destId="{728736E6-D284-49CB-B2AB-208C0D3FD9F7}" srcOrd="0" destOrd="0" presId="urn:microsoft.com/office/officeart/2005/8/layout/matrix1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새로운 해킹 프로그램이</a:t>
          </a:r>
          <a:br>
            <a:rPr lang="en-US" altLang="ko-KR" sz="2400" kern="1200" dirty="0"/>
          </a:br>
          <a:r>
            <a:rPr lang="ko-KR" altLang="en-US" sz="2400" kern="1200" dirty="0"/>
            <a:t>개발됨</a:t>
          </a:r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해킹 프로그램은 </a:t>
          </a:r>
          <a:r>
            <a:rPr lang="en-US" altLang="ko-KR" sz="2400" kern="1200" dirty="0"/>
            <a:t>2</a:t>
          </a:r>
          <a:r>
            <a:rPr lang="ko-KR" altLang="en-US" sz="2400" kern="1200" dirty="0"/>
            <a:t>차원</a:t>
          </a:r>
          <a:br>
            <a:rPr lang="en-US" altLang="ko-KR" sz="2400" kern="1200" dirty="0"/>
          </a:br>
          <a:r>
            <a:rPr lang="ko-KR" altLang="en-US" sz="2400" kern="1200" dirty="0"/>
            <a:t>게임의 형태를 하고 있음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해킹을 막기 위해서는 유입되는 공격을 막아야한다</a:t>
          </a:r>
          <a:r>
            <a:rPr lang="en-US" altLang="ko-KR" sz="2400" kern="1200" dirty="0"/>
            <a:t>.</a:t>
          </a:r>
          <a:endParaRPr lang="ko-KR" altLang="en-US" sz="2400" kern="1200" dirty="0"/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게임을 잘 하면 보안을 유지할 수 있는 상황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Security</a:t>
          </a:r>
          <a:r>
            <a:rPr lang="en-US" altLang="ko-KR" sz="2900" kern="1200" dirty="0"/>
            <a:t> war</a:t>
          </a:r>
          <a:endParaRPr lang="ko-KR" altLang="en-US" sz="29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36B9-27D0-42D1-9187-7DDF5514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904F8-394B-403F-B3D0-3FB3E50B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03CEA-51FC-4B92-9DE1-219F7185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9AE9F-1DB0-4E4F-B088-7B6FA2E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902D0-083D-44AD-A725-99AE5109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B26C-095E-41BC-BBA2-8DCDE447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E91EE-477C-482F-93FC-27F52F4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2C33-D124-4285-8C37-BFA34DB9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35A0F-DB30-4AAE-A519-1BB8F6C4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2572-8D95-4429-9CB8-2DA3ABD0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1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3AEC7F-F46B-479B-A401-74FE9285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16869-3CC8-4C51-8E4A-6BE84BCD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F46BE-CA9E-4B7C-ABDC-2A368993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E5BB6-D91C-451F-B596-ABD1F535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B045-8309-4AE5-B3F6-AD8C5E27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3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CA64-03E3-4F3B-B4BF-6A110552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DF81D-6640-433D-A34F-B7595AD1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5E0C0-F919-4CE7-81FF-3C94FFC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1EF30-8983-46BC-BF80-C01591B1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7222A-F1DF-4ABA-9F05-E57D76B3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6896-B872-4EE3-8CC4-140C468E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D9FA8-F34F-45E0-9BA3-5F38A2AF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8025F-874B-4189-B592-5B4B6933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54E08-6957-43E5-B89A-A3CD98A3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820E4-B5CC-4CF5-AD9D-06D77BD2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C52B3-37F6-4248-A19F-078C8A40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8BF6C-CF6A-4ABF-A940-81B70669A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6BDDB-819F-4186-9AF6-D4D2112F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9F707-4AF8-4C33-964F-D6E3393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290E7-124C-4BC6-BC1D-A6FD25D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7D389-9A82-4409-879E-E160E3C6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97D9-B69A-4E10-A405-FA2A0932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13046-043D-4ABD-ACFC-34C02732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FD4DE-3EB0-47B7-AD9E-8059CD6F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CEC74-5C85-42EB-8D77-671C6F0B0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6E808-EE50-4870-A289-BD405DF3E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610EA-6F24-4282-A9C0-7F35065D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67E7EA-A507-4452-85F8-D3051DCE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BC8C4D-4666-45C7-8679-478BEF3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D0092-58EA-4038-A0DC-6EE75F4E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EB7C91-2490-49D3-ABE9-F2DFBFFC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AEF81-D470-486D-958C-D683351C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D903E-D1A3-4AEB-A776-4D4E8E8B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79877-D8BF-4C00-8EBE-21535B3C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CA7CF-65BC-413B-83D2-161950ED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EB5BD-924B-4CDC-BE84-6E6A8FC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2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2EBFD-280A-4DE6-9F2F-5DD086F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69095-4672-48EB-9869-FE7EB4AC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9BCC9-D2F4-4BDD-B359-207CC40D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D2068-5433-4C06-9862-C5C819C4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5A333-8779-4B52-AC7D-76E7D84B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F928D-A907-468E-ABDC-765A242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9E48-1A2B-40F4-8B1F-D993B5C9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33568B-CD8D-42E0-B734-E1E379176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3F07E-E872-4444-AF72-6BB0BA703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4346A-EA07-421C-AF3B-C2E818D1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58E20-3910-4A4B-B2D9-B5CC290C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E16B0-3386-47D4-BE03-512CEEE1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B8C31-4E2C-4351-848E-C3812E39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3DD19-3E0E-4C1B-946B-96D05819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B5044-2375-4CF6-9AD3-4AA6FACA9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C49C-DEC1-42F9-B7A3-BFB77D4681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0B545-8236-481D-ACBC-C4D1635B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85889-B6ED-4FB3-ABE3-C9C55B5D7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8DE9-71BC-46F0-9111-836007267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961798378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9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689" y="338492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05856-176F-4E7F-B2E1-2FCD831462D2}"/>
              </a:ext>
            </a:extLst>
          </p:cNvPr>
          <p:cNvSpPr/>
          <p:nvPr/>
        </p:nvSpPr>
        <p:spPr>
          <a:xfrm>
            <a:off x="6444448" y="1664055"/>
            <a:ext cx="4873841" cy="4834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03634-BCA6-4299-935C-18A397258FB1}"/>
              </a:ext>
            </a:extLst>
          </p:cNvPr>
          <p:cNvSpPr/>
          <p:nvPr/>
        </p:nvSpPr>
        <p:spPr>
          <a:xfrm>
            <a:off x="7182035" y="2317072"/>
            <a:ext cx="2024109" cy="2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865E6D-652F-4B89-B46F-3ECC48A57C17}"/>
              </a:ext>
            </a:extLst>
          </p:cNvPr>
          <p:cNvSpPr/>
          <p:nvPr/>
        </p:nvSpPr>
        <p:spPr>
          <a:xfrm>
            <a:off x="7182035" y="2521258"/>
            <a:ext cx="195309" cy="30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7CA05-7E90-48CC-8B32-1E4403608ED1}"/>
              </a:ext>
            </a:extLst>
          </p:cNvPr>
          <p:cNvSpPr/>
          <p:nvPr/>
        </p:nvSpPr>
        <p:spPr>
          <a:xfrm>
            <a:off x="7377344" y="5308847"/>
            <a:ext cx="1606858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DCDE7-BB4B-4F9E-89E4-77086DB7EF32}"/>
              </a:ext>
            </a:extLst>
          </p:cNvPr>
          <p:cNvSpPr/>
          <p:nvPr/>
        </p:nvSpPr>
        <p:spPr>
          <a:xfrm>
            <a:off x="8767440" y="5539666"/>
            <a:ext cx="216762" cy="86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6B2F13-3D66-4E84-BAFE-F7196A163D33}"/>
              </a:ext>
            </a:extLst>
          </p:cNvPr>
          <p:cNvSpPr/>
          <p:nvPr/>
        </p:nvSpPr>
        <p:spPr>
          <a:xfrm>
            <a:off x="8984203" y="1664055"/>
            <a:ext cx="221942" cy="65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B9FF0E-CA90-4832-9F74-997E07D4D2E9}"/>
              </a:ext>
            </a:extLst>
          </p:cNvPr>
          <p:cNvSpPr/>
          <p:nvPr/>
        </p:nvSpPr>
        <p:spPr>
          <a:xfrm>
            <a:off x="9472474" y="1664055"/>
            <a:ext cx="204186" cy="65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994AE2-48BA-4FDA-915C-BD34C4763712}"/>
              </a:ext>
            </a:extLst>
          </p:cNvPr>
          <p:cNvSpPr/>
          <p:nvPr/>
        </p:nvSpPr>
        <p:spPr>
          <a:xfrm>
            <a:off x="9472474" y="2325949"/>
            <a:ext cx="1189608" cy="19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520BA9-0B64-4106-8462-D18BD61244F9}"/>
              </a:ext>
            </a:extLst>
          </p:cNvPr>
          <p:cNvSpPr/>
          <p:nvPr/>
        </p:nvSpPr>
        <p:spPr>
          <a:xfrm>
            <a:off x="10502283" y="2521258"/>
            <a:ext cx="159799" cy="278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1FA4F-09F6-4640-A71A-73BC52DC0C26}"/>
              </a:ext>
            </a:extLst>
          </p:cNvPr>
          <p:cNvSpPr/>
          <p:nvPr/>
        </p:nvSpPr>
        <p:spPr>
          <a:xfrm>
            <a:off x="8984202" y="5308847"/>
            <a:ext cx="1677880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10F721-0E1A-4992-A277-14F57FCB2D77}"/>
              </a:ext>
            </a:extLst>
          </p:cNvPr>
          <p:cNvSpPr/>
          <p:nvPr/>
        </p:nvSpPr>
        <p:spPr>
          <a:xfrm>
            <a:off x="8558073" y="6134470"/>
            <a:ext cx="692459" cy="3639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AB487D-6845-4FCD-9A0C-BE702DF116D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128335" y="2989618"/>
            <a:ext cx="3748596" cy="3320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AFF866-005F-4036-BBD9-F5DBAAD7BC0D}"/>
              </a:ext>
            </a:extLst>
          </p:cNvPr>
          <p:cNvSpPr txBox="1"/>
          <p:nvPr/>
        </p:nvSpPr>
        <p:spPr>
          <a:xfrm>
            <a:off x="1091953" y="2804952"/>
            <a:ext cx="40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적의 공격으로부터 지켜야 하는 구역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0A039-E824-474E-9373-C060C4F87ADB}"/>
              </a:ext>
            </a:extLst>
          </p:cNvPr>
          <p:cNvSpPr txBox="1"/>
          <p:nvPr/>
        </p:nvSpPr>
        <p:spPr>
          <a:xfrm>
            <a:off x="1091953" y="1928781"/>
            <a:ext cx="413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보안 프로그램 때문에 적은 특정한 경로로 밖에 공격할 수 없다</a:t>
            </a:r>
            <a:r>
              <a:rPr lang="en-US" altLang="ko-KR" b="1" dirty="0"/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BFC9F6-6B1C-4924-960E-9EAAB9CEBB0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228948" y="2251947"/>
            <a:ext cx="1686757" cy="1679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64FB80-DCAF-4E99-B2A1-3F73B31798D1}"/>
              </a:ext>
            </a:extLst>
          </p:cNvPr>
          <p:cNvSpPr/>
          <p:nvPr/>
        </p:nvSpPr>
        <p:spPr>
          <a:xfrm>
            <a:off x="6915705" y="1811045"/>
            <a:ext cx="4270159" cy="4240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1B6DFF-94E4-4676-A14B-AE3056C1BE26}"/>
              </a:ext>
            </a:extLst>
          </p:cNvPr>
          <p:cNvSpPr txBox="1"/>
          <p:nvPr/>
        </p:nvSpPr>
        <p:spPr>
          <a:xfrm>
            <a:off x="1091953" y="3416462"/>
            <a:ext cx="3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상대의 공격방식에 따라 다른 형태의 유닛으로 공격이 들어온다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19FC03-74A9-43D8-B376-20B4703F26F7}"/>
              </a:ext>
            </a:extLst>
          </p:cNvPr>
          <p:cNvSpPr txBox="1"/>
          <p:nvPr/>
        </p:nvSpPr>
        <p:spPr>
          <a:xfrm>
            <a:off x="1118584" y="4298802"/>
            <a:ext cx="3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유닛마다 상성이 존재하여 알맞은 방어 유닛을 배치해야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06EEA1-570A-45B7-B5B0-91ABA915A864}"/>
              </a:ext>
            </a:extLst>
          </p:cNvPr>
          <p:cNvSpPr txBox="1"/>
          <p:nvPr/>
        </p:nvSpPr>
        <p:spPr>
          <a:xfrm>
            <a:off x="1118584" y="5181142"/>
            <a:ext cx="3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유닛은 배치된 이후 알아서 전투를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3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게임 스토리 기획서 작성</vt:lpstr>
      <vt:lpstr>게임 스토리 기획서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백명규</dc:creator>
  <cp:lastModifiedBy>백명규</cp:lastModifiedBy>
  <cp:revision>3</cp:revision>
  <dcterms:created xsi:type="dcterms:W3CDTF">2017-09-13T01:29:46Z</dcterms:created>
  <dcterms:modified xsi:type="dcterms:W3CDTF">2017-09-13T01:51:12Z</dcterms:modified>
</cp:coreProperties>
</file>