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76" r:id="rId7"/>
    <p:sldId id="277" r:id="rId8"/>
    <p:sldId id="281" r:id="rId9"/>
    <p:sldId id="282" r:id="rId10"/>
    <p:sldId id="287" r:id="rId11"/>
    <p:sldId id="278" r:id="rId12"/>
    <p:sldId id="280" r:id="rId13"/>
    <p:sldId id="279" r:id="rId14"/>
    <p:sldId id="285" r:id="rId15"/>
    <p:sldId id="286" r:id="rId1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9900"/>
    <a:srgbClr val="99CC00"/>
    <a:srgbClr val="0000FF"/>
    <a:srgbClr val="D600AD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398" autoAdjust="0"/>
  </p:normalViewPr>
  <p:slideViewPr>
    <p:cSldViewPr>
      <p:cViewPr varScale="1">
        <p:scale>
          <a:sx n="103" d="100"/>
          <a:sy n="103" d="100"/>
        </p:scale>
        <p:origin x="138" y="3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50A38848-325C-4585-A576-0C2D9484DE11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2018-10-28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n-US" altLang="ko-KR"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B34C70B-81DE-478B-BC68-391D7A2B171D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EE2CF44-2B13-41B4-A334-1CDF534EEBB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308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EE2CF44-2B13-41B4-A334-1CDF534EEBBF}" type="slidenum">
              <a:rPr lang="en-US" altLang="ko-KR" smtClean="0"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58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8CE1086-A3BD-48EF-A323-678893A53D35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A4C49E-3278-403A-903E-EF3D15875233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7B1F5DF-468D-4526-9AD3-FCEB4539BE9E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42E9B4-9CCE-4307-BDB1-EE18E3DD4AB2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381DCFB-4CBD-4994-8BAE-751FAAE07E5B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7F9172-712F-4274-AA50-4E268DAA3039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6EBB456-6E40-4840-BC62-AD77175292E5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dirty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CD9761-6B96-4BBC-A321-D317D8E7C564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6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96DD9EE9-B0D3-429F-B9CA-4B9779BB7761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편집합니다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DBD0AD-5711-45AA-9DE6-936CF2BF62F6}" type="datetime1">
              <a:rPr lang="ko-KR" altLang="en-US" smtClean="0"/>
              <a:pPr/>
              <a:t>2018-10-28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59436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914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2344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15087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redbean.life/63/?idx=13" TargetMode="External"/><Relationship Id="rId2" Type="http://schemas.openxmlformats.org/officeDocument/2006/relationships/hyperlink" Target="https://www.apple.com/kr/shop/product/MQ5L2KH/A/magic-keyboard-%ED%95%9C%EA%B5%AD%EC%96%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348880"/>
            <a:ext cx="10058400" cy="1711037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UTB (Unknown Team Battle)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066800" y="4725144"/>
            <a:ext cx="10058400" cy="88918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2012180006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김동산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2012180018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백명규</a:t>
            </a:r>
            <a:endParaRPr lang="en-US" altLang="ko-KR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pPr rtl="0"/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2012182039 </a:t>
            </a:r>
            <a:r>
              <a:rPr lang="ko-KR" altLang="en-US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정홍래</a:t>
            </a:r>
            <a:endParaRPr lang="ko-KR" altLang="en-US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8D3C6-56EF-423C-B6CF-4B23CE2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05990-CD97-4F8A-839B-8AC41B296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서버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ED4B5-DE43-4398-88B9-7119442CA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0952" y="2636912"/>
            <a:ext cx="4343400" cy="3581401"/>
          </a:xfrm>
        </p:spPr>
        <p:txBody>
          <a:bodyPr/>
          <a:lstStyle/>
          <a:p>
            <a:r>
              <a:rPr lang="en-US" altLang="ko-KR" dirty="0"/>
              <a:t>IOCP</a:t>
            </a:r>
          </a:p>
          <a:p>
            <a:r>
              <a:rPr lang="ko-KR" altLang="en-US" dirty="0" err="1"/>
              <a:t>데드</a:t>
            </a:r>
            <a:r>
              <a:rPr lang="ko-KR" altLang="en-US" dirty="0"/>
              <a:t> </a:t>
            </a:r>
            <a:r>
              <a:rPr lang="ko-KR" altLang="en-US" dirty="0" err="1"/>
              <a:t>레커닝</a:t>
            </a:r>
            <a:endParaRPr lang="en-US" altLang="ko-KR" dirty="0"/>
          </a:p>
          <a:p>
            <a:r>
              <a:rPr lang="en-US" altLang="ko-KR" dirty="0"/>
              <a:t>DB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1687E-1163-4246-9BE6-04D39D22C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클라이언트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6420B9-8D61-48CD-968F-4244D46E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648" y="2636912"/>
            <a:ext cx="4343400" cy="3581401"/>
          </a:xfrm>
        </p:spPr>
        <p:txBody>
          <a:bodyPr/>
          <a:lstStyle/>
          <a:p>
            <a:r>
              <a:rPr lang="ko-KR" altLang="en-US" dirty="0" err="1"/>
              <a:t>스키닝</a:t>
            </a:r>
            <a:r>
              <a:rPr lang="ko-KR" altLang="en-US" dirty="0"/>
              <a:t> 애니메이션</a:t>
            </a:r>
            <a:endParaRPr lang="en-US" altLang="ko-KR" dirty="0"/>
          </a:p>
          <a:p>
            <a:r>
              <a:rPr lang="ko-KR" altLang="en-US" dirty="0"/>
              <a:t>입체음향</a:t>
            </a:r>
            <a:endParaRPr lang="en-US" altLang="ko-KR" dirty="0"/>
          </a:p>
          <a:p>
            <a:r>
              <a:rPr lang="ko-KR" altLang="en-US" dirty="0" err="1"/>
              <a:t>디퍼드</a:t>
            </a:r>
            <a:r>
              <a:rPr lang="ko-KR" altLang="en-US" dirty="0"/>
              <a:t> 렌더링</a:t>
            </a:r>
            <a:endParaRPr lang="en-US" altLang="ko-KR" dirty="0"/>
          </a:p>
          <a:p>
            <a:r>
              <a:rPr lang="ko-KR" altLang="en-US" dirty="0"/>
              <a:t>알파 </a:t>
            </a:r>
            <a:r>
              <a:rPr lang="ko-KR" altLang="en-US" dirty="0" err="1"/>
              <a:t>블랜딩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DE4AD-147E-4776-9CAC-63808C9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8651-DEDF-44C7-AE8C-8479BD6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8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20C4D-A713-4F20-AB07-73AD695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709EF-8FF0-48CF-B776-BF3E7119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>
                <a:hlinkClick r:id="rId2"/>
              </a:rPr>
              <a:t>https://www.apple.com/kr/shop/product/MQ5L2KH/A/magickeyboard%ED%95%9C%EA%B5%AD%EC%96%B4</a:t>
            </a:r>
            <a:r>
              <a:rPr lang="en-US" altLang="ko-KR" sz="1600" dirty="0"/>
              <a:t> (</a:t>
            </a:r>
            <a:r>
              <a:rPr lang="ko-KR" altLang="en-US" sz="1600" dirty="0"/>
              <a:t>키보드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hlinkClick r:id="rId3"/>
              </a:rPr>
              <a:t>http://en.redbean.life/63/?idx=13</a:t>
            </a:r>
            <a:r>
              <a:rPr lang="en-US" altLang="ko-KR" sz="1600" dirty="0"/>
              <a:t> (</a:t>
            </a:r>
            <a:r>
              <a:rPr lang="ko-KR" altLang="en-US" sz="1600" dirty="0"/>
              <a:t>마우스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6796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목차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연구목적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게임소개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개발환경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/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ko-KR" altLang="en-US" dirty="0"/>
              <a:t>기술적요소</a:t>
            </a:r>
            <a:endParaRPr lang="en-US" altLang="ko-KR" dirty="0"/>
          </a:p>
          <a:p>
            <a:pPr rtl="0"/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개발일정</a:t>
            </a:r>
            <a:endParaRPr lang="en-US" altLang="ko-KR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C8BF-6B01-43DD-9FDD-C1E68CB2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A26943-DF7E-4946-B44A-1A50C368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DirectX12</a:t>
            </a:r>
            <a:r>
              <a:rPr lang="ko-KR" altLang="en-US" dirty="0"/>
              <a:t>를 이용한 게임 개발</a:t>
            </a:r>
            <a:endParaRPr lang="en-US" altLang="ko-KR" dirty="0"/>
          </a:p>
          <a:p>
            <a:r>
              <a:rPr lang="en-US" altLang="ko-KR" dirty="0"/>
              <a:t>FBX</a:t>
            </a:r>
            <a:r>
              <a:rPr lang="ko-KR" altLang="en-US" dirty="0"/>
              <a:t>를 이용한 애니메이션 구현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서버 개발</a:t>
            </a:r>
          </a:p>
        </p:txBody>
      </p:sp>
    </p:spTree>
    <p:extLst>
      <p:ext uri="{BB962C8B-B14F-4D97-AF65-F5344CB8AC3E}">
        <p14:creationId xmlns:p14="http://schemas.microsoft.com/office/powerpoint/2010/main" val="296415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1EF4F-F26F-4D50-A597-A476B7C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컨셉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A5221-0346-4781-A025-6FD61AD4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SF</a:t>
            </a:r>
            <a:r>
              <a:rPr lang="ko-KR" altLang="en-US" dirty="0"/>
              <a:t>배경의 </a:t>
            </a:r>
            <a:r>
              <a:rPr lang="en-US" altLang="ko-KR" dirty="0"/>
              <a:t>5 : 5 </a:t>
            </a:r>
            <a:r>
              <a:rPr lang="ko-KR" altLang="en-US" dirty="0"/>
              <a:t>팀 배틀 </a:t>
            </a:r>
            <a:r>
              <a:rPr lang="en-US" altLang="ko-KR" dirty="0"/>
              <a:t>FPS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팀원끼리 서로 팀인지 확인할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상대팀을 모두 잡으면 게임에서 승리한다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게임이 끝날 때 킬 로그를 보여준다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진행상황은 팀별 남은 인원수만 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51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FF8E4-400B-48AF-9C6D-DD2D9AC9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게임 화면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5753B-B285-40BC-9C52-E65709D80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4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731D5-9145-474D-B443-77985EBE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 </a:t>
            </a:r>
            <a:r>
              <a:rPr lang="en-US" altLang="ko-KR" dirty="0"/>
              <a:t>( </a:t>
            </a:r>
            <a:r>
              <a:rPr lang="ko-KR" altLang="en-US" dirty="0"/>
              <a:t>조작법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키보드, 컴퓨터, 전자기기, 실내이(가) 표시된 사진&#10;&#10;매우 높은 신뢰도로 생성된 설명">
            <a:extLst>
              <a:ext uri="{FF2B5EF4-FFF2-40B4-BE49-F238E27FC236}">
                <a16:creationId xmlns:a16="http://schemas.microsoft.com/office/drawing/2014/main" id="{9802A8B6-A37D-4210-8470-65F964C43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162944"/>
            <a:ext cx="5606158" cy="2522771"/>
          </a:xfr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CC3BE95-A51B-46F9-B863-37B4952986E1}"/>
              </a:ext>
            </a:extLst>
          </p:cNvPr>
          <p:cNvSpPr/>
          <p:nvPr/>
        </p:nvSpPr>
        <p:spPr>
          <a:xfrm>
            <a:off x="2351584" y="3076662"/>
            <a:ext cx="1082180" cy="704675"/>
          </a:xfrm>
          <a:custGeom>
            <a:avLst/>
            <a:gdLst>
              <a:gd name="connsiteX0" fmla="*/ 285226 w 1082180"/>
              <a:gd name="connsiteY0" fmla="*/ 0 h 704675"/>
              <a:gd name="connsiteX1" fmla="*/ 637564 w 1082180"/>
              <a:gd name="connsiteY1" fmla="*/ 0 h 704675"/>
              <a:gd name="connsiteX2" fmla="*/ 637564 w 1082180"/>
              <a:gd name="connsiteY2" fmla="*/ 352337 h 704675"/>
              <a:gd name="connsiteX3" fmla="*/ 1082180 w 1082180"/>
              <a:gd name="connsiteY3" fmla="*/ 352337 h 704675"/>
              <a:gd name="connsiteX4" fmla="*/ 1082180 w 1082180"/>
              <a:gd name="connsiteY4" fmla="*/ 704675 h 704675"/>
              <a:gd name="connsiteX5" fmla="*/ 0 w 1082180"/>
              <a:gd name="connsiteY5" fmla="*/ 704675 h 704675"/>
              <a:gd name="connsiteX6" fmla="*/ 0 w 1082180"/>
              <a:gd name="connsiteY6" fmla="*/ 360726 h 704675"/>
              <a:gd name="connsiteX7" fmla="*/ 268448 w 1082180"/>
              <a:gd name="connsiteY7" fmla="*/ 360726 h 704675"/>
              <a:gd name="connsiteX8" fmla="*/ 285226 w 1082180"/>
              <a:gd name="connsiteY8" fmla="*/ 0 h 7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2180" h="704675">
                <a:moveTo>
                  <a:pt x="285226" y="0"/>
                </a:moveTo>
                <a:lnTo>
                  <a:pt x="637564" y="0"/>
                </a:lnTo>
                <a:lnTo>
                  <a:pt x="637564" y="352337"/>
                </a:lnTo>
                <a:lnTo>
                  <a:pt x="1082180" y="352337"/>
                </a:lnTo>
                <a:lnTo>
                  <a:pt x="1082180" y="704675"/>
                </a:lnTo>
                <a:lnTo>
                  <a:pt x="0" y="704675"/>
                </a:lnTo>
                <a:lnTo>
                  <a:pt x="0" y="360726"/>
                </a:lnTo>
                <a:lnTo>
                  <a:pt x="268448" y="360726"/>
                </a:lnTo>
                <a:lnTo>
                  <a:pt x="285226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1636BD-AA74-4D45-B166-6BB00787073E}"/>
              </a:ext>
            </a:extLst>
          </p:cNvPr>
          <p:cNvGrpSpPr/>
          <p:nvPr/>
        </p:nvGrpSpPr>
        <p:grpSpPr>
          <a:xfrm>
            <a:off x="7968351" y="2093427"/>
            <a:ext cx="2592288" cy="2592288"/>
            <a:chOff x="7992610" y="2162944"/>
            <a:chExt cx="2592288" cy="2592288"/>
          </a:xfrm>
        </p:grpSpPr>
        <p:pic>
          <p:nvPicPr>
            <p:cNvPr id="10" name="그림 9" descr="실내, 앉아있는, 하얀색이(가) 표시된 사진&#10;&#10;높은 신뢰도로 생성된 설명">
              <a:extLst>
                <a:ext uri="{FF2B5EF4-FFF2-40B4-BE49-F238E27FC236}">
                  <a16:creationId xmlns:a16="http://schemas.microsoft.com/office/drawing/2014/main" id="{48FE9C8F-9256-4A11-9133-562C3E2D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610" y="2162944"/>
              <a:ext cx="2592288" cy="259228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9E7C986-1865-4ECF-A53B-6A2590462A2B}"/>
                </a:ext>
              </a:extLst>
            </p:cNvPr>
            <p:cNvSpPr/>
            <p:nvPr/>
          </p:nvSpPr>
          <p:spPr>
            <a:xfrm>
              <a:off x="8545693" y="2341843"/>
              <a:ext cx="623670" cy="648073"/>
            </a:xfrm>
            <a:prstGeom prst="rect">
              <a:avLst/>
            </a:prstGeom>
            <a:noFill/>
            <a:ln w="38100">
              <a:solidFill>
                <a:srgbClr val="D600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D5504A-FEEF-48BF-B9F4-F47BACF3B25D}"/>
                </a:ext>
              </a:extLst>
            </p:cNvPr>
            <p:cNvSpPr/>
            <p:nvPr/>
          </p:nvSpPr>
          <p:spPr>
            <a:xfrm>
              <a:off x="9288754" y="2341843"/>
              <a:ext cx="623670" cy="64807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E442E7-6137-4528-8A86-DD475CE9CCF1}"/>
              </a:ext>
            </a:extLst>
          </p:cNvPr>
          <p:cNvSpPr/>
          <p:nvPr/>
        </p:nvSpPr>
        <p:spPr>
          <a:xfrm>
            <a:off x="1741964" y="3093440"/>
            <a:ext cx="523064" cy="335560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205DBA1-F489-454C-8F27-D5B989CF39EE}"/>
              </a:ext>
            </a:extLst>
          </p:cNvPr>
          <p:cNvCxnSpPr/>
          <p:nvPr/>
        </p:nvCxnSpPr>
        <p:spPr>
          <a:xfrm>
            <a:off x="2892674" y="3781337"/>
            <a:ext cx="0" cy="1231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51646C-AE07-4DFD-A47C-8FF325910CA8}"/>
              </a:ext>
            </a:extLst>
          </p:cNvPr>
          <p:cNvSpPr txBox="1"/>
          <p:nvPr/>
        </p:nvSpPr>
        <p:spPr>
          <a:xfrm>
            <a:off x="2567608" y="5021275"/>
            <a:ext cx="13686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캐릭터이동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0F549B-A0A3-4EE8-8765-8714370EF0CA}"/>
              </a:ext>
            </a:extLst>
          </p:cNvPr>
          <p:cNvCxnSpPr>
            <a:stCxn id="13" idx="2"/>
          </p:cNvCxnSpPr>
          <p:nvPr/>
        </p:nvCxnSpPr>
        <p:spPr>
          <a:xfrm flipH="1">
            <a:off x="1991544" y="3429000"/>
            <a:ext cx="11952" cy="1584176"/>
          </a:xfrm>
          <a:prstGeom prst="line">
            <a:avLst/>
          </a:prstGeom>
          <a:ln w="28575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3DA2EC-6B4D-46FB-9D7A-D32F5A1E459E}"/>
              </a:ext>
            </a:extLst>
          </p:cNvPr>
          <p:cNvSpPr txBox="1"/>
          <p:nvPr/>
        </p:nvSpPr>
        <p:spPr>
          <a:xfrm>
            <a:off x="1518826" y="5021275"/>
            <a:ext cx="945435" cy="369332"/>
          </a:xfrm>
          <a:prstGeom prst="rect">
            <a:avLst/>
          </a:prstGeom>
          <a:noFill/>
          <a:ln w="285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상황판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6F5562B-FBC5-4931-A92A-74201F5615D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896200" y="2596363"/>
            <a:ext cx="625234" cy="2424912"/>
          </a:xfrm>
          <a:prstGeom prst="bentConnector2">
            <a:avLst/>
          </a:prstGeom>
          <a:ln w="38100">
            <a:solidFill>
              <a:srgbClr val="D600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A58C945-413E-4336-8A71-1A58898C58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12122" y="2596363"/>
            <a:ext cx="625234" cy="2424912"/>
          </a:xfrm>
          <a:prstGeom prst="bentConnector2">
            <a:avLst/>
          </a:prstGeom>
          <a:ln w="38100">
            <a:solidFill>
              <a:srgbClr val="0000FF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101FF4-1BF7-43E8-A2BA-76E8A80B4161}"/>
              </a:ext>
            </a:extLst>
          </p:cNvPr>
          <p:cNvSpPr txBox="1"/>
          <p:nvPr/>
        </p:nvSpPr>
        <p:spPr>
          <a:xfrm>
            <a:off x="7447003" y="5021275"/>
            <a:ext cx="945436" cy="369332"/>
          </a:xfrm>
          <a:prstGeom prst="rect">
            <a:avLst/>
          </a:prstGeom>
          <a:noFill/>
          <a:ln w="38100">
            <a:solidFill>
              <a:srgbClr val="D600A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주무기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A59879-D6C3-4960-A6E5-C01CB1F8915E}"/>
              </a:ext>
            </a:extLst>
          </p:cNvPr>
          <p:cNvSpPr txBox="1"/>
          <p:nvPr/>
        </p:nvSpPr>
        <p:spPr>
          <a:xfrm>
            <a:off x="9912122" y="5021275"/>
            <a:ext cx="1224438" cy="36933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보조무기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47B941-04EB-4862-B8F5-928AC92E2A70}"/>
              </a:ext>
            </a:extLst>
          </p:cNvPr>
          <p:cNvSpPr/>
          <p:nvPr/>
        </p:nvSpPr>
        <p:spPr>
          <a:xfrm>
            <a:off x="3259697" y="4121088"/>
            <a:ext cx="1769504" cy="348275"/>
          </a:xfrm>
          <a:prstGeom prst="rect">
            <a:avLst/>
          </a:prstGeom>
          <a:noFill/>
          <a:ln w="38100"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66DFBF-4CC6-4F78-9AB3-46D2AC4E1AB3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4128238" y="4485573"/>
            <a:ext cx="543812" cy="511391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D47F14-9000-4FD9-8E93-CDF0FD1848E3}"/>
              </a:ext>
            </a:extLst>
          </p:cNvPr>
          <p:cNvSpPr txBox="1"/>
          <p:nvPr/>
        </p:nvSpPr>
        <p:spPr>
          <a:xfrm>
            <a:off x="4183122" y="5013175"/>
            <a:ext cx="945435" cy="369332"/>
          </a:xfrm>
          <a:prstGeom prst="rect">
            <a:avLst/>
          </a:prstGeom>
          <a:noFill/>
          <a:ln w="28575">
            <a:solidFill>
              <a:srgbClr val="99CC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점프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88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262FD-C344-4057-85C5-02913FC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게임소개</a:t>
            </a:r>
            <a:r>
              <a:rPr lang="en-US" altLang="ko-KR" dirty="0"/>
              <a:t>( </a:t>
            </a:r>
            <a:r>
              <a:rPr lang="ko-KR" altLang="en-US" dirty="0"/>
              <a:t>상황판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6A2B812-0101-4803-AD53-C29C9F24846B}"/>
              </a:ext>
            </a:extLst>
          </p:cNvPr>
          <p:cNvGrpSpPr/>
          <p:nvPr/>
        </p:nvGrpSpPr>
        <p:grpSpPr>
          <a:xfrm>
            <a:off x="1524000" y="1844824"/>
            <a:ext cx="6219539" cy="4032448"/>
            <a:chOff x="1524000" y="1844824"/>
            <a:chExt cx="6552728" cy="424847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005C737-487D-4B03-B095-A5F3F50CB516}"/>
                </a:ext>
              </a:extLst>
            </p:cNvPr>
            <p:cNvSpPr/>
            <p:nvPr/>
          </p:nvSpPr>
          <p:spPr>
            <a:xfrm>
              <a:off x="1524000" y="1844824"/>
              <a:ext cx="6552728" cy="4248472"/>
            </a:xfrm>
            <a:prstGeom prst="rect">
              <a:avLst/>
            </a:prstGeom>
            <a:solidFill>
              <a:schemeClr val="bg2">
                <a:lumMod val="40000"/>
                <a:lumOff val="60000"/>
                <a:alpha val="56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8F3703A9-B34C-4A94-A39D-F28A884CEE21}"/>
                </a:ext>
              </a:extLst>
            </p:cNvPr>
            <p:cNvGrpSpPr/>
            <p:nvPr/>
          </p:nvGrpSpPr>
          <p:grpSpPr>
            <a:xfrm>
              <a:off x="1752264" y="2572613"/>
              <a:ext cx="302795" cy="3091481"/>
              <a:chOff x="3387043" y="2417238"/>
              <a:chExt cx="302795" cy="3091481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819B905-76A3-45D5-87CC-2DFB8FA8B67D}"/>
                  </a:ext>
                </a:extLst>
              </p:cNvPr>
              <p:cNvGrpSpPr/>
              <p:nvPr/>
            </p:nvGrpSpPr>
            <p:grpSpPr>
              <a:xfrm>
                <a:off x="3401806" y="241723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7FB69B6C-507D-4269-BD68-5D7DCADC56F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39FE967C-9243-47D8-8BDF-DD4048551AA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0CBCB0F-1853-48D7-AC8F-5F2F7B1332DB}"/>
                  </a:ext>
                </a:extLst>
              </p:cNvPr>
              <p:cNvGrpSpPr/>
              <p:nvPr/>
            </p:nvGrpSpPr>
            <p:grpSpPr>
              <a:xfrm>
                <a:off x="3397898" y="3067746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00C45101-053E-4E83-B38F-8E441C1721D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F3B865F-4487-452C-8AC4-0D2A3B7DE8EA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6CE2DAD-6F78-46C7-829C-B03295C22E28}"/>
                  </a:ext>
                </a:extLst>
              </p:cNvPr>
              <p:cNvGrpSpPr/>
              <p:nvPr/>
            </p:nvGrpSpPr>
            <p:grpSpPr>
              <a:xfrm>
                <a:off x="3397898" y="3712168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8F4DF09D-A7E6-4429-81C5-F62BCF3D3FEB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05065E5-5DD8-47F9-AB0E-54C013A005B3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1BE56B41-CB75-499B-AE18-4745546ED804}"/>
                  </a:ext>
                </a:extLst>
              </p:cNvPr>
              <p:cNvGrpSpPr/>
              <p:nvPr/>
            </p:nvGrpSpPr>
            <p:grpSpPr>
              <a:xfrm>
                <a:off x="3387043" y="4360241"/>
                <a:ext cx="288032" cy="504056"/>
                <a:chOff x="4439816" y="2564904"/>
                <a:chExt cx="288032" cy="504056"/>
              </a:xfrm>
              <a:solidFill>
                <a:srgbClr val="92D050"/>
              </a:solidFill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B43B0C77-F225-4797-B2A1-3175D50249E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13BA0AD-8296-4C14-AC3A-66261C2D572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90F5D26F-6D5E-40B9-B84F-992F20F7D302}"/>
                  </a:ext>
                </a:extLst>
              </p:cNvPr>
              <p:cNvGrpSpPr/>
              <p:nvPr/>
            </p:nvGrpSpPr>
            <p:grpSpPr>
              <a:xfrm>
                <a:off x="3387043" y="5004663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54E724CB-4616-4600-AF86-92DD686BFF72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2D2107D-E20A-44F0-8852-B704E4B87D3E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11AC52B-86D2-4DEF-A651-D1617B1DE73B}"/>
                </a:ext>
              </a:extLst>
            </p:cNvPr>
            <p:cNvGrpSpPr/>
            <p:nvPr/>
          </p:nvGrpSpPr>
          <p:grpSpPr>
            <a:xfrm>
              <a:off x="5057633" y="2560440"/>
              <a:ext cx="318794" cy="3046253"/>
              <a:chOff x="6629956" y="2417238"/>
              <a:chExt cx="318794" cy="304625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F272908-34B9-4D48-83B3-50C4E9A8EBEB}"/>
                  </a:ext>
                </a:extLst>
              </p:cNvPr>
              <p:cNvGrpSpPr/>
              <p:nvPr/>
            </p:nvGrpSpPr>
            <p:grpSpPr>
              <a:xfrm>
                <a:off x="6629956" y="2417238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4997208F-1F19-4309-8880-7436561A4C0C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B350E19F-7D9B-459D-A0CB-F7ED75FCDFC8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B3BCE182-2289-4409-9225-96AB0DA60E47}"/>
                  </a:ext>
                </a:extLst>
              </p:cNvPr>
              <p:cNvGrpSpPr/>
              <p:nvPr/>
            </p:nvGrpSpPr>
            <p:grpSpPr>
              <a:xfrm>
                <a:off x="6651010" y="3706082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46054F01-89DE-4096-AC6F-0E924896A986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978183-D750-4E62-BAAD-2166CC0180B4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F766586-13F9-498B-9B2D-E81FC824DFDD}"/>
                  </a:ext>
                </a:extLst>
              </p:cNvPr>
              <p:cNvGrpSpPr/>
              <p:nvPr/>
            </p:nvGrpSpPr>
            <p:grpSpPr>
              <a:xfrm>
                <a:off x="6651010" y="4959435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EA0D3BF1-D1EB-447A-86BC-68DE9206C133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289DB79-025B-4E59-B4C5-C937BBFC5F16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9D89AF4E-7771-4E92-AD67-82AFE89938A7}"/>
                  </a:ext>
                </a:extLst>
              </p:cNvPr>
              <p:cNvGrpSpPr/>
              <p:nvPr/>
            </p:nvGrpSpPr>
            <p:grpSpPr>
              <a:xfrm>
                <a:off x="6660718" y="4324237"/>
                <a:ext cx="288032" cy="504056"/>
                <a:chOff x="4439816" y="2564904"/>
                <a:chExt cx="288032" cy="504056"/>
              </a:xfrm>
              <a:solidFill>
                <a:schemeClr val="bg1"/>
              </a:solidFill>
            </p:grpSpPr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87633DF-6158-46B7-9244-51D424FB07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C04C14E8-644B-4394-8332-97377B6E681B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0AD4964C-0F5D-469F-B17B-07C4C3E943B4}"/>
                  </a:ext>
                </a:extLst>
              </p:cNvPr>
              <p:cNvGrpSpPr/>
              <p:nvPr/>
            </p:nvGrpSpPr>
            <p:grpSpPr>
              <a:xfrm>
                <a:off x="6638258" y="3061660"/>
                <a:ext cx="288032" cy="504056"/>
                <a:chOff x="4439816" y="2564904"/>
                <a:chExt cx="288032" cy="504056"/>
              </a:xfrm>
              <a:solidFill>
                <a:srgbClr val="FFC000"/>
              </a:solidFill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44F27C40-2AD2-4489-9D22-B03B20DC06EE}"/>
                    </a:ext>
                  </a:extLst>
                </p:cNvPr>
                <p:cNvSpPr/>
                <p:nvPr/>
              </p:nvSpPr>
              <p:spPr>
                <a:xfrm>
                  <a:off x="4475820" y="2564904"/>
                  <a:ext cx="216024" cy="216024"/>
                </a:xfrm>
                <a:prstGeom prst="ellipse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0014287-05BC-4F8D-A0C4-B5F57F06214F}"/>
                    </a:ext>
                  </a:extLst>
                </p:cNvPr>
                <p:cNvSpPr/>
                <p:nvPr/>
              </p:nvSpPr>
              <p:spPr>
                <a:xfrm>
                  <a:off x="4439816" y="2780928"/>
                  <a:ext cx="288032" cy="28803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FA7FB95-A1DF-4EC8-838E-F6E21D72C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364" y="2420888"/>
              <a:ext cx="1" cy="345638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EE1D5-1347-406B-86F7-B2DF264AD889}"/>
                </a:ext>
              </a:extLst>
            </p:cNvPr>
            <p:cNvSpPr txBox="1"/>
            <p:nvPr/>
          </p:nvSpPr>
          <p:spPr>
            <a:xfrm>
              <a:off x="2307773" y="229912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86DC23-9113-463E-A49E-A07CBDBE7776}"/>
                </a:ext>
              </a:extLst>
            </p:cNvPr>
            <p:cNvSpPr txBox="1"/>
            <p:nvPr/>
          </p:nvSpPr>
          <p:spPr>
            <a:xfrm>
              <a:off x="5602933" y="232214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Kill score</a:t>
              </a:r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3A36FCA-D93C-480E-9BFC-8C67970F40A4}"/>
                </a:ext>
              </a:extLst>
            </p:cNvPr>
            <p:cNvSpPr/>
            <p:nvPr/>
          </p:nvSpPr>
          <p:spPr>
            <a:xfrm>
              <a:off x="2423592" y="2860645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2324108-73EC-4498-AC43-8A552740C0CA}"/>
                </a:ext>
              </a:extLst>
            </p:cNvPr>
            <p:cNvSpPr/>
            <p:nvPr/>
          </p:nvSpPr>
          <p:spPr>
            <a:xfrm>
              <a:off x="2423592" y="3511153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AE862F1-3DFF-4053-9D33-78F7154D6A37}"/>
                </a:ext>
              </a:extLst>
            </p:cNvPr>
            <p:cNvSpPr/>
            <p:nvPr/>
          </p:nvSpPr>
          <p:spPr>
            <a:xfrm>
              <a:off x="2423592" y="4158009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7D5EDEE-DE3F-438D-A79B-9AB8DA380922}"/>
                </a:ext>
              </a:extLst>
            </p:cNvPr>
            <p:cNvSpPr/>
            <p:nvPr/>
          </p:nvSpPr>
          <p:spPr>
            <a:xfrm>
              <a:off x="2429744" y="4801616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02A089F-1419-4FB7-B601-0C2357D67081}"/>
                </a:ext>
              </a:extLst>
            </p:cNvPr>
            <p:cNvSpPr/>
            <p:nvPr/>
          </p:nvSpPr>
          <p:spPr>
            <a:xfrm>
              <a:off x="2423592" y="5448070"/>
              <a:ext cx="157420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28D1AAA-FE8A-4670-90FB-C259275ED059}"/>
                </a:ext>
              </a:extLst>
            </p:cNvPr>
            <p:cNvSpPr/>
            <p:nvPr/>
          </p:nvSpPr>
          <p:spPr>
            <a:xfrm>
              <a:off x="5703761" y="2860645"/>
              <a:ext cx="1574200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DD1AAC0-19A8-4B94-B7BB-2CDF77667912}"/>
                </a:ext>
              </a:extLst>
            </p:cNvPr>
            <p:cNvSpPr/>
            <p:nvPr/>
          </p:nvSpPr>
          <p:spPr>
            <a:xfrm>
              <a:off x="5703761" y="3511153"/>
              <a:ext cx="45719" cy="21602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73170E-A06E-40CA-BFEF-7FB536F9F169}"/>
                </a:ext>
              </a:extLst>
            </p:cNvPr>
            <p:cNvSpPr/>
            <p:nvPr/>
          </p:nvSpPr>
          <p:spPr>
            <a:xfrm>
              <a:off x="5703761" y="4158009"/>
              <a:ext cx="1256333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109E20E-6EDF-4528-BA58-B27FED78056A}"/>
                </a:ext>
              </a:extLst>
            </p:cNvPr>
            <p:cNvSpPr/>
            <p:nvPr/>
          </p:nvSpPr>
          <p:spPr>
            <a:xfrm>
              <a:off x="5709913" y="4801616"/>
              <a:ext cx="1075340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7D3FADF-14AD-4E27-A71D-DA9B511D3ADB}"/>
                </a:ext>
              </a:extLst>
            </p:cNvPr>
            <p:cNvSpPr/>
            <p:nvPr/>
          </p:nvSpPr>
          <p:spPr>
            <a:xfrm>
              <a:off x="5703761" y="5448070"/>
              <a:ext cx="392236" cy="21317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117EDC8-18C9-4545-BA6D-2B65E8C0CCC3}"/>
                </a:ext>
              </a:extLst>
            </p:cNvPr>
            <p:cNvSpPr txBox="1"/>
            <p:nvPr/>
          </p:nvSpPr>
          <p:spPr>
            <a:xfrm>
              <a:off x="4223792" y="277646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906C84B-0089-4F91-928C-EE98017271FB}"/>
                </a:ext>
              </a:extLst>
            </p:cNvPr>
            <p:cNvSpPr txBox="1"/>
            <p:nvPr/>
          </p:nvSpPr>
          <p:spPr>
            <a:xfrm>
              <a:off x="4223792" y="341810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837ED5-1CE3-44C9-AEE9-DF518F0F9B9D}"/>
                </a:ext>
              </a:extLst>
            </p:cNvPr>
            <p:cNvSpPr txBox="1"/>
            <p:nvPr/>
          </p:nvSpPr>
          <p:spPr>
            <a:xfrm>
              <a:off x="4230717" y="4060647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2436A4-5562-47AC-B1C7-0A946AF79C9C}"/>
                </a:ext>
              </a:extLst>
            </p:cNvPr>
            <p:cNvSpPr txBox="1"/>
            <p:nvPr/>
          </p:nvSpPr>
          <p:spPr>
            <a:xfrm>
              <a:off x="4230717" y="472496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7081C9-BF32-4D29-998F-C0A8E8FD9940}"/>
                </a:ext>
              </a:extLst>
            </p:cNvPr>
            <p:cNvSpPr txBox="1"/>
            <p:nvPr/>
          </p:nvSpPr>
          <p:spPr>
            <a:xfrm>
              <a:off x="4243911" y="534483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E4A8A58-38E6-48F7-8B31-85B184F8164E}"/>
                </a:ext>
              </a:extLst>
            </p:cNvPr>
            <p:cNvSpPr txBox="1"/>
            <p:nvPr/>
          </p:nvSpPr>
          <p:spPr>
            <a:xfrm>
              <a:off x="7485287" y="2770584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85E7F8-8875-4DA4-AD16-315DB9807D94}"/>
                </a:ext>
              </a:extLst>
            </p:cNvPr>
            <p:cNvSpPr txBox="1"/>
            <p:nvPr/>
          </p:nvSpPr>
          <p:spPr>
            <a:xfrm>
              <a:off x="7485287" y="3412229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F4641-5700-4734-B2DA-46791F636ADD}"/>
                </a:ext>
              </a:extLst>
            </p:cNvPr>
            <p:cNvSpPr txBox="1"/>
            <p:nvPr/>
          </p:nvSpPr>
          <p:spPr>
            <a:xfrm>
              <a:off x="7491745" y="4073205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8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98A1F51-5425-4C1C-B92D-46CD230D24DB}"/>
                </a:ext>
              </a:extLst>
            </p:cNvPr>
            <p:cNvSpPr txBox="1"/>
            <p:nvPr/>
          </p:nvSpPr>
          <p:spPr>
            <a:xfrm>
              <a:off x="7492212" y="4719082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B8B6DF-B3E7-454A-B394-3204ED5E24A1}"/>
                </a:ext>
              </a:extLst>
            </p:cNvPr>
            <p:cNvSpPr txBox="1"/>
            <p:nvPr/>
          </p:nvSpPr>
          <p:spPr>
            <a:xfrm>
              <a:off x="7505406" y="5338950"/>
              <a:ext cx="47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FC66014-EB6E-42B5-B880-B48B91C97EF1}"/>
                </a:ext>
              </a:extLst>
            </p:cNvPr>
            <p:cNvSpPr txBox="1"/>
            <p:nvPr/>
          </p:nvSpPr>
          <p:spPr>
            <a:xfrm>
              <a:off x="2748139" y="1844824"/>
              <a:ext cx="4104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/>
                <a:t>0 vs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50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71FA5-09D2-4B13-AD83-44A580EC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E350A-B6C7-457C-8DBA-F9E47FC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Visual studio 2017</a:t>
            </a:r>
          </a:p>
          <a:p>
            <a:r>
              <a:rPr lang="en-US" altLang="ko-KR" dirty="0"/>
              <a:t>FBX SDK</a:t>
            </a:r>
          </a:p>
          <a:p>
            <a:r>
              <a:rPr lang="en-US" altLang="ko-KR" dirty="0"/>
              <a:t>GitHub</a:t>
            </a:r>
          </a:p>
          <a:p>
            <a:r>
              <a:rPr lang="en-US" altLang="ko-KR" dirty="0"/>
              <a:t>3DMax</a:t>
            </a:r>
          </a:p>
          <a:p>
            <a:r>
              <a:rPr lang="en-US" altLang="ko-KR" dirty="0"/>
              <a:t>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1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DF249-E098-4F1C-A033-AEEFC6C2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821B3-7C49-4ED3-938F-D7A2B784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: </a:t>
            </a:r>
            <a:r>
              <a:rPr lang="ko-KR" altLang="en-US" dirty="0" err="1"/>
              <a:t>김동산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30DD0-DC2A-442C-9A86-86779FF98E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IOCP</a:t>
            </a:r>
            <a:r>
              <a:rPr lang="ko-KR" altLang="en-US" dirty="0"/>
              <a:t>를 이용한 방 구조 서버 개발</a:t>
            </a:r>
            <a:endParaRPr lang="en-US" altLang="ko-KR" dirty="0"/>
          </a:p>
          <a:p>
            <a:r>
              <a:rPr lang="ko-KR" altLang="en-US" dirty="0"/>
              <a:t>더미 클라이언트 개발</a:t>
            </a:r>
            <a:endParaRPr lang="en-US" altLang="ko-KR" dirty="0"/>
          </a:p>
          <a:p>
            <a:r>
              <a:rPr lang="ko-KR" altLang="en-US" dirty="0"/>
              <a:t>충돌체크 구현</a:t>
            </a:r>
            <a:endParaRPr lang="en-US" altLang="ko-KR" dirty="0"/>
          </a:p>
          <a:p>
            <a:r>
              <a:rPr lang="ko-KR" altLang="en-US" dirty="0"/>
              <a:t>동기화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2CE2E-A201-4394-8FA4-53236EB6B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 dirty="0" err="1"/>
              <a:t>백명규</a:t>
            </a:r>
            <a:r>
              <a:rPr lang="en-US" altLang="ko-KR" dirty="0"/>
              <a:t>, </a:t>
            </a:r>
            <a:r>
              <a:rPr lang="ko-KR" altLang="en-US" dirty="0" err="1"/>
              <a:t>정홍래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8061A-5A6B-4B52-95AD-B4BAC716C5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/>
              <a:t>프레임워크 제작</a:t>
            </a:r>
            <a:endParaRPr lang="en-US" altLang="ko-KR" dirty="0"/>
          </a:p>
          <a:p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ko-KR" altLang="en-US" dirty="0" err="1"/>
              <a:t>스키닝</a:t>
            </a:r>
            <a:r>
              <a:rPr lang="ko-KR" altLang="en-US" dirty="0"/>
              <a:t> 애니메이션 구현</a:t>
            </a:r>
            <a:endParaRPr lang="en-US" altLang="ko-KR" dirty="0"/>
          </a:p>
          <a:p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사운드</a:t>
            </a:r>
          </a:p>
        </p:txBody>
      </p:sp>
    </p:spTree>
    <p:extLst>
      <p:ext uri="{BB962C8B-B14F-4D97-AF65-F5344CB8AC3E}">
        <p14:creationId xmlns:p14="http://schemas.microsoft.com/office/powerpoint/2010/main" val="2097482729"/>
      </p:ext>
    </p:extLst>
  </p:cSld>
  <p:clrMapOvr>
    <a:masterClrMapping/>
  </p:clrMapOvr>
</p:sld>
</file>

<file path=ppt/theme/theme1.xml><?xml version="1.0" encoding="utf-8"?>
<a:theme xmlns:a="http://schemas.openxmlformats.org/drawingml/2006/main" name="기술 컴퓨터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71_TF02901026_TF02901026.potx" id="{2203E5E0-3982-4970-BA82-A58D8043B518}" vid="{3C2F52B7-6A4C-491E-8D8F-92BEBBC3C2D9}"/>
    </a:ext>
  </a:extLst>
</a:theme>
</file>

<file path=ppt/theme/theme2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비즈니스 기술 회로 보드 디자인 프레젠테이션(와이드스크린)</Template>
  <TotalTime>0</TotalTime>
  <Words>225</Words>
  <Application>Microsoft Office PowerPoint</Application>
  <PresentationFormat>와이드스크린</PresentationFormat>
  <Paragraphs>85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HY중고딕</vt:lpstr>
      <vt:lpstr>malgun gothic</vt:lpstr>
      <vt:lpstr>휴먼매직체</vt:lpstr>
      <vt:lpstr>Arial</vt:lpstr>
      <vt:lpstr>Candara</vt:lpstr>
      <vt:lpstr>Consolas</vt:lpstr>
      <vt:lpstr>기술 컴퓨터 16x9</vt:lpstr>
      <vt:lpstr>UTB (Unknown Team Battle)</vt:lpstr>
      <vt:lpstr>목차</vt:lpstr>
      <vt:lpstr>연구목적</vt:lpstr>
      <vt:lpstr>게임소개 ( 게임 컨셉 )</vt:lpstr>
      <vt:lpstr>게임소개 ( 게임 화면 )</vt:lpstr>
      <vt:lpstr>게임소개 ( 조작법 )</vt:lpstr>
      <vt:lpstr>게임소개( 상황판 )</vt:lpstr>
      <vt:lpstr>개발환경</vt:lpstr>
      <vt:lpstr>역할분담</vt:lpstr>
      <vt:lpstr>기술적요소</vt:lpstr>
      <vt:lpstr>개발 일정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2018-10-28T12:34:59Z</dcterms:created>
  <dcterms:modified xsi:type="dcterms:W3CDTF">2018-10-28T16:19:54Z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