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76" r:id="rId7"/>
    <p:sldId id="277" r:id="rId8"/>
    <p:sldId id="281" r:id="rId9"/>
    <p:sldId id="288" r:id="rId10"/>
    <p:sldId id="282" r:id="rId11"/>
    <p:sldId id="287" r:id="rId12"/>
    <p:sldId id="278" r:id="rId13"/>
    <p:sldId id="280" r:id="rId14"/>
    <p:sldId id="279" r:id="rId15"/>
    <p:sldId id="285" r:id="rId16"/>
    <p:sldId id="28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  <a:srgbClr val="99CC00"/>
    <a:srgbClr val="0000FF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2018-10-29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redbean.life/63/?idx=13" TargetMode="External"/><Relationship Id="rId5" Type="http://schemas.openxmlformats.org/officeDocument/2006/relationships/hyperlink" Target="http://www.inven.co.kr/board/diablo3/2737/589814" TargetMode="External"/><Relationship Id="rId4" Type="http://schemas.openxmlformats.org/officeDocument/2006/relationships/hyperlink" Target="https://www.youtube.com/watch?v=EbAQvK2Rv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DF249-E098-4F1C-A033-AEEFC6C2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821B3-7C49-4ED3-938F-D7A2B784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 err="1"/>
              <a:t>김동산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30DD0-DC2A-442C-9A86-86779FF98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IOCP</a:t>
            </a:r>
            <a:r>
              <a:rPr lang="ko-KR" altLang="en-US" dirty="0"/>
              <a:t>를 이용한 방 구조 서버 개발</a:t>
            </a:r>
            <a:endParaRPr lang="en-US" altLang="ko-KR" dirty="0"/>
          </a:p>
          <a:p>
            <a:r>
              <a:rPr lang="ko-KR" altLang="en-US" dirty="0"/>
              <a:t>더미 클라이언트 개발</a:t>
            </a:r>
            <a:endParaRPr lang="en-US" alt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r>
              <a:rPr lang="ko-KR" altLang="en-US" dirty="0"/>
              <a:t>동기화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2CE2E-A201-4394-8FA4-53236EB6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 err="1"/>
              <a:t>백명규</a:t>
            </a:r>
            <a:r>
              <a:rPr lang="en-US" altLang="ko-KR" dirty="0"/>
              <a:t>, </a:t>
            </a:r>
            <a:r>
              <a:rPr lang="ko-KR" altLang="en-US" dirty="0" err="1"/>
              <a:t>정홍래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88061A-5A6B-4B52-95AD-B4BAC716C5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렌더링 기법 구현</a:t>
            </a:r>
          </a:p>
        </p:txBody>
      </p:sp>
    </p:spTree>
    <p:extLst>
      <p:ext uri="{BB962C8B-B14F-4D97-AF65-F5344CB8AC3E}">
        <p14:creationId xmlns:p14="http://schemas.microsoft.com/office/powerpoint/2010/main" val="209748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D3C6-56EF-423C-B6CF-4B23CE2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05990-CD97-4F8A-839B-8AC41B296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ED4B5-DE43-4398-88B9-7119442C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952" y="2636912"/>
            <a:ext cx="4343400" cy="3581401"/>
          </a:xfrm>
        </p:spPr>
        <p:txBody>
          <a:bodyPr/>
          <a:lstStyle/>
          <a:p>
            <a:r>
              <a:rPr lang="en-US" altLang="ko-KR" dirty="0"/>
              <a:t>IOCP</a:t>
            </a:r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1687E-1163-4246-9BE6-04D39D22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클라이언트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420B9-8D61-48CD-968F-4244D46E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2636912"/>
            <a:ext cx="4343400" cy="3581401"/>
          </a:xfrm>
        </p:spPr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</a:t>
            </a:r>
            <a:endParaRPr lang="en-US" altLang="ko-KR" dirty="0"/>
          </a:p>
          <a:p>
            <a:r>
              <a:rPr lang="ko-KR" altLang="en-US" dirty="0"/>
              <a:t>여러가지 렌더링 기법 적용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8651-DEDF-44C7-AE8C-8479BD6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4"/>
              </a:rPr>
              <a:t>https://www.youtube.com/watch?v=EbAQvK2RvoM</a:t>
            </a:r>
            <a:r>
              <a:rPr lang="en-US" altLang="ko-KR" sz="1600" dirty="0"/>
              <a:t> ( </a:t>
            </a:r>
            <a:r>
              <a:rPr lang="ko-KR" altLang="en-US" sz="1600" dirty="0" err="1"/>
              <a:t>오버워치</a:t>
            </a:r>
            <a:r>
              <a:rPr lang="ko-KR" altLang="en-US" sz="1600" dirty="0"/>
              <a:t> 피격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5"/>
              </a:rPr>
              <a:t>http://www.inven.co.kr/board/diablo3/2737/589814</a:t>
            </a:r>
            <a:r>
              <a:rPr lang="en-US" altLang="ko-KR" sz="1600" dirty="0"/>
              <a:t> ( </a:t>
            </a:r>
            <a:r>
              <a:rPr lang="ko-KR" altLang="en-US" sz="1600" dirty="0"/>
              <a:t>디아블로 사망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4</a:t>
            </a:r>
          </a:p>
          <a:p>
            <a:r>
              <a:rPr lang="en-US" altLang="ko-KR" sz="1600" dirty="0">
                <a:hlinkClick r:id="rId6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SF</a:t>
            </a:r>
            <a:r>
              <a:rPr lang="ko-KR" altLang="en-US" dirty="0"/>
              <a:t>배경의 </a:t>
            </a:r>
            <a:r>
              <a:rPr lang="en-US" altLang="ko-KR" dirty="0"/>
              <a:t>5 : 5 </a:t>
            </a:r>
            <a:r>
              <a:rPr lang="ko-KR" altLang="en-US" dirty="0"/>
              <a:t>팀 배틀 </a:t>
            </a:r>
            <a:r>
              <a:rPr lang="en-US" altLang="ko-KR" dirty="0"/>
              <a:t>FPS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팀원끼리 서로 팀인지 확인할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상대팀을 모두 잡으면 게임에서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끝날 때 킬 로그를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상황판에서는 팀스코어와 생존인원</a:t>
            </a:r>
            <a:r>
              <a:rPr lang="en-US" altLang="ko-KR" dirty="0"/>
              <a:t>, </a:t>
            </a:r>
            <a:r>
              <a:rPr lang="ko-KR" altLang="en-US" dirty="0"/>
              <a:t>개인 점수를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화면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4098-DB6D-4924-AB86-95BCDA64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피격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실내, 바닥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BDA2EFD4-C690-4B55-968E-F23B192C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16833"/>
            <a:ext cx="4932039" cy="27742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E2086-A25C-4506-962C-7B3EEED50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068960"/>
            <a:ext cx="4624738" cy="2601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E394A-8CE1-4A9D-B0C4-20A7E61AAD67}"/>
              </a:ext>
            </a:extLst>
          </p:cNvPr>
          <p:cNvSpPr txBox="1"/>
          <p:nvPr/>
        </p:nvSpPr>
        <p:spPr>
          <a:xfrm>
            <a:off x="1524000" y="4768115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D7F23-F069-4DCE-9B15-CFCBC01304DF}"/>
              </a:ext>
            </a:extLst>
          </p:cNvPr>
          <p:cNvSpPr txBox="1"/>
          <p:nvPr/>
        </p:nvSpPr>
        <p:spPr>
          <a:xfrm>
            <a:off x="5447928" y="5828558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4&gt;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5&gt;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844824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C66014-EB6E-42B5-B880-B48B91C97EF1}"/>
                </a:ext>
              </a:extLst>
            </p:cNvPr>
            <p:cNvSpPr txBox="1"/>
            <p:nvPr/>
          </p:nvSpPr>
          <p:spPr>
            <a:xfrm>
              <a:off x="2748139" y="1844824"/>
              <a:ext cx="4104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0 vs 0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063E59-8F93-4A7E-B517-86B25A1934DB}"/>
              </a:ext>
            </a:extLst>
          </p:cNvPr>
          <p:cNvSpPr/>
          <p:nvPr/>
        </p:nvSpPr>
        <p:spPr>
          <a:xfrm>
            <a:off x="4187050" y="1908030"/>
            <a:ext cx="922575" cy="333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299577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61279E-62E5-4DA0-A13C-4B10027EE7D7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 flipV="1">
            <a:off x="5109625" y="2074500"/>
            <a:ext cx="3086133" cy="44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83A2E-F730-44DA-9535-24585A54F99F}"/>
              </a:ext>
            </a:extLst>
          </p:cNvPr>
          <p:cNvSpPr txBox="1"/>
          <p:nvPr/>
        </p:nvSpPr>
        <p:spPr>
          <a:xfrm>
            <a:off x="8195758" y="1889834"/>
            <a:ext cx="202219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팀 스코어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600319"/>
            <a:ext cx="3105770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333415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758481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075339"/>
            <a:ext cx="2022191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4923485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358</Words>
  <Application>Microsoft Office PowerPoint</Application>
  <PresentationFormat>와이드스크린</PresentationFormat>
  <Paragraphs>104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HY중고딕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게임 화면 )</vt:lpstr>
      <vt:lpstr>게임소개 ( 피격 화면)</vt:lpstr>
      <vt:lpstr>게임소개 ( 조작법 )</vt:lpstr>
      <vt:lpstr>게임소개( 상황판 )</vt:lpstr>
      <vt:lpstr>개발환경</vt:lpstr>
      <vt:lpstr>역할분담</vt:lpstr>
      <vt:lpstr>기술적요소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2018-10-28T12:34:59Z</dcterms:created>
  <dcterms:modified xsi:type="dcterms:W3CDTF">2018-10-28T17:47:50Z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