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5" r:id="rId5"/>
    <p:sldId id="276" r:id="rId6"/>
    <p:sldId id="296" r:id="rId7"/>
    <p:sldId id="297" r:id="rId8"/>
    <p:sldId id="277" r:id="rId9"/>
    <p:sldId id="281" r:id="rId10"/>
    <p:sldId id="298" r:id="rId11"/>
    <p:sldId id="285" r:id="rId12"/>
    <p:sldId id="299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FF"/>
    <a:srgbClr val="FFC000"/>
    <a:srgbClr val="FF9900"/>
    <a:srgbClr val="99CC00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398" autoAdjust="0"/>
  </p:normalViewPr>
  <p:slideViewPr>
    <p:cSldViewPr>
      <p:cViewPr varScale="1">
        <p:scale>
          <a:sx n="85" d="100"/>
          <a:sy n="85" d="100"/>
        </p:scale>
        <p:origin x="547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2019-05-08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70023C-D37B-47BE-AB36-0ACDDF758736}"/>
              </a:ext>
            </a:extLst>
          </p:cNvPr>
          <p:cNvSpPr/>
          <p:nvPr userDrawn="1"/>
        </p:nvSpPr>
        <p:spPr bwMode="gray">
          <a:xfrm>
            <a:off x="-16565" y="1600199"/>
            <a:ext cx="12188952" cy="228601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2019-05-08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redbean.life/63/?idx=1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pple.com/kr/shop/product/MQ5L2KH/A/magic-keyboard-%ED%95%9C%EA%B5%AD%EC%96%B4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11ED77-85DD-47E0-96B3-D82061AC2078}"/>
              </a:ext>
            </a:extLst>
          </p:cNvPr>
          <p:cNvSpPr/>
          <p:nvPr/>
        </p:nvSpPr>
        <p:spPr>
          <a:xfrm>
            <a:off x="8023142" y="4365104"/>
            <a:ext cx="2016224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47720B-43BE-4BE8-BD2F-50116621059C}"/>
              </a:ext>
            </a:extLst>
          </p:cNvPr>
          <p:cNvSpPr/>
          <p:nvPr/>
        </p:nvSpPr>
        <p:spPr>
          <a:xfrm>
            <a:off x="8023142" y="4365104"/>
            <a:ext cx="201622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지도교수 서명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0E974-6186-4B2A-B053-E8131DB7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0D495-4D36-4C7F-947E-E9A3242B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2920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/>
          </a:p>
          <a:p>
            <a:pPr rtl="0"/>
            <a:r>
              <a:rPr lang="ko-KR" altLang="en-US" dirty="0"/>
              <a:t>게임소개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게임조작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개발내용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역할 분담 및 개발 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데모 시연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게임명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UnknowTeamBattle</a:t>
            </a:r>
            <a:endParaRPr lang="en-US" altLang="ko-KR" dirty="0"/>
          </a:p>
          <a:p>
            <a:r>
              <a:rPr lang="ko-KR" altLang="en-US" dirty="0"/>
              <a:t>게임장르 </a:t>
            </a:r>
            <a:r>
              <a:rPr lang="en-US" altLang="ko-KR" dirty="0"/>
              <a:t>: FPS</a:t>
            </a:r>
          </a:p>
          <a:p>
            <a:r>
              <a:rPr lang="ko-KR" altLang="en-US" dirty="0"/>
              <a:t>게임특징</a:t>
            </a:r>
            <a:endParaRPr lang="en-US" altLang="ko-KR" dirty="0"/>
          </a:p>
          <a:p>
            <a:pPr lvl="1"/>
            <a:r>
              <a:rPr lang="ko-KR" altLang="en-US" dirty="0"/>
              <a:t>제한시간 </a:t>
            </a:r>
            <a:r>
              <a:rPr lang="en-US" altLang="ko-KR" dirty="0"/>
              <a:t>10</a:t>
            </a:r>
            <a:r>
              <a:rPr lang="ko-KR" altLang="en-US" dirty="0"/>
              <a:t>분의 </a:t>
            </a:r>
            <a:r>
              <a:rPr lang="en-US" altLang="ko-KR" dirty="0"/>
              <a:t>5 VS 5 FPS </a:t>
            </a:r>
            <a:r>
              <a:rPr lang="ko-KR" altLang="en-US" dirty="0"/>
              <a:t>게임</a:t>
            </a:r>
            <a:endParaRPr lang="en-US" altLang="ko-KR" dirty="0"/>
          </a:p>
          <a:p>
            <a:pPr lvl="1"/>
            <a:r>
              <a:rPr lang="ko-KR" altLang="en-US" dirty="0"/>
              <a:t>상대팀 팀장을 잡으면 승리</a:t>
            </a:r>
            <a:endParaRPr lang="en-US" altLang="ko-KR" dirty="0"/>
          </a:p>
          <a:p>
            <a:pPr lvl="1"/>
            <a:r>
              <a:rPr lang="ko-KR" altLang="en-US"/>
              <a:t>팀장을 제외한 유저의 피아식별이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F4667-6062-4867-8F8C-DC3A018B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pic>
        <p:nvPicPr>
          <p:cNvPr id="5" name="내용 개체 틀 4" descr="앉아있는이(가) 표시된 사진&#10;&#10;자동 생성된 설명">
            <a:extLst>
              <a:ext uri="{FF2B5EF4-FFF2-40B4-BE49-F238E27FC236}">
                <a16:creationId xmlns:a16="http://schemas.microsoft.com/office/drawing/2014/main" id="{30C6B835-AAFA-485F-9350-76F136C55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79" y="1828800"/>
            <a:ext cx="7190642" cy="4267200"/>
          </a:xfrm>
        </p:spPr>
      </p:pic>
    </p:spTree>
    <p:extLst>
      <p:ext uri="{BB962C8B-B14F-4D97-AF65-F5344CB8AC3E}">
        <p14:creationId xmlns:p14="http://schemas.microsoft.com/office/powerpoint/2010/main" val="235345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9B402-59A3-48D1-A502-09024108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45A87F-4DD0-4DCE-A0A0-E4963E22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20" y="1828800"/>
            <a:ext cx="7194160" cy="4267200"/>
          </a:xfrm>
        </p:spPr>
      </p:pic>
    </p:spTree>
    <p:extLst>
      <p:ext uri="{BB962C8B-B14F-4D97-AF65-F5344CB8AC3E}">
        <p14:creationId xmlns:p14="http://schemas.microsoft.com/office/powerpoint/2010/main" val="196157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게임조작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DDD43F-52F8-44CA-96A9-E4D97BD64AF5}"/>
              </a:ext>
            </a:extLst>
          </p:cNvPr>
          <p:cNvGrpSpPr/>
          <p:nvPr/>
        </p:nvGrpSpPr>
        <p:grpSpPr>
          <a:xfrm>
            <a:off x="1790390" y="2996952"/>
            <a:ext cx="5085386" cy="2393655"/>
            <a:chOff x="1539295" y="2897324"/>
            <a:chExt cx="3995935" cy="1643445"/>
          </a:xfrm>
        </p:grpSpPr>
        <p:pic>
          <p:nvPicPr>
            <p:cNvPr id="12" name="내용 개체 틀 4" descr="키보드, 컴퓨터, 전자기기, 실내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8619289A-C152-430F-8A12-266C91DA8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295" y="2897324"/>
              <a:ext cx="3995935" cy="1643445"/>
            </a:xfrm>
            <a:prstGeom prst="rect">
              <a:avLst/>
            </a:prstGeom>
          </p:spPr>
        </p:pic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1172710-ED17-4653-A5CC-1AFA95906359}"/>
                </a:ext>
              </a:extLst>
            </p:cNvPr>
            <p:cNvSpPr/>
            <p:nvPr/>
          </p:nvSpPr>
          <p:spPr>
            <a:xfrm>
              <a:off x="2136894" y="3500347"/>
              <a:ext cx="767776" cy="459057"/>
            </a:xfrm>
            <a:custGeom>
              <a:avLst/>
              <a:gdLst>
                <a:gd name="connsiteX0" fmla="*/ 285226 w 1082180"/>
                <a:gd name="connsiteY0" fmla="*/ 0 h 704675"/>
                <a:gd name="connsiteX1" fmla="*/ 637564 w 1082180"/>
                <a:gd name="connsiteY1" fmla="*/ 0 h 704675"/>
                <a:gd name="connsiteX2" fmla="*/ 637564 w 1082180"/>
                <a:gd name="connsiteY2" fmla="*/ 352337 h 704675"/>
                <a:gd name="connsiteX3" fmla="*/ 1082180 w 1082180"/>
                <a:gd name="connsiteY3" fmla="*/ 352337 h 704675"/>
                <a:gd name="connsiteX4" fmla="*/ 1082180 w 1082180"/>
                <a:gd name="connsiteY4" fmla="*/ 704675 h 704675"/>
                <a:gd name="connsiteX5" fmla="*/ 0 w 1082180"/>
                <a:gd name="connsiteY5" fmla="*/ 704675 h 704675"/>
                <a:gd name="connsiteX6" fmla="*/ 0 w 1082180"/>
                <a:gd name="connsiteY6" fmla="*/ 360726 h 704675"/>
                <a:gd name="connsiteX7" fmla="*/ 268448 w 1082180"/>
                <a:gd name="connsiteY7" fmla="*/ 360726 h 704675"/>
                <a:gd name="connsiteX8" fmla="*/ 285226 w 1082180"/>
                <a:gd name="connsiteY8" fmla="*/ 0 h 70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180" h="704675">
                  <a:moveTo>
                    <a:pt x="285226" y="0"/>
                  </a:moveTo>
                  <a:lnTo>
                    <a:pt x="637564" y="0"/>
                  </a:lnTo>
                  <a:lnTo>
                    <a:pt x="637564" y="352337"/>
                  </a:lnTo>
                  <a:lnTo>
                    <a:pt x="1082180" y="352337"/>
                  </a:lnTo>
                  <a:lnTo>
                    <a:pt x="1082180" y="704675"/>
                  </a:lnTo>
                  <a:lnTo>
                    <a:pt x="0" y="704675"/>
                  </a:lnTo>
                  <a:lnTo>
                    <a:pt x="0" y="360726"/>
                  </a:lnTo>
                  <a:lnTo>
                    <a:pt x="268448" y="360726"/>
                  </a:lnTo>
                  <a:lnTo>
                    <a:pt x="285226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3C2C3EB-D1C9-4F47-B592-9E362E832969}"/>
              </a:ext>
            </a:extLst>
          </p:cNvPr>
          <p:cNvSpPr txBox="1">
            <a:spLocks/>
          </p:cNvSpPr>
          <p:nvPr/>
        </p:nvSpPr>
        <p:spPr>
          <a:xfrm>
            <a:off x="6969140" y="1828800"/>
            <a:ext cx="5343884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59436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344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5087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2200" dirty="0"/>
              <a:t>공격 및 방향전환</a:t>
            </a:r>
            <a:endParaRPr lang="en-US" altLang="ko-KR" sz="2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endParaRPr lang="en-US" altLang="ko-KR" sz="1400" dirty="0">
              <a:hlinkClick r:id="rId3"/>
            </a:endParaRPr>
          </a:p>
          <a:p>
            <a:r>
              <a:rPr lang="en-US" altLang="ko-KR" sz="1300" dirty="0">
                <a:hlinkClick r:id="rId3"/>
              </a:rPr>
              <a:t>http://en.redbean.life/63/?idx=13</a:t>
            </a:r>
            <a:endParaRPr lang="en-US" altLang="ko-KR" sz="1300" dirty="0"/>
          </a:p>
          <a:p>
            <a:endParaRPr lang="en-US" altLang="ko-KR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92B03B-EF47-49F5-92AE-44FB1D0C5129}"/>
              </a:ext>
            </a:extLst>
          </p:cNvPr>
          <p:cNvGrpSpPr/>
          <p:nvPr/>
        </p:nvGrpSpPr>
        <p:grpSpPr>
          <a:xfrm>
            <a:off x="7896200" y="2664532"/>
            <a:ext cx="2592288" cy="2592288"/>
            <a:chOff x="7968351" y="2082946"/>
            <a:chExt cx="2592288" cy="2592288"/>
          </a:xfrm>
        </p:grpSpPr>
        <p:pic>
          <p:nvPicPr>
            <p:cNvPr id="25" name="그림 24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id="{04FA23E6-E582-4488-9554-1C003FDAA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351" y="2082946"/>
              <a:ext cx="2592288" cy="2592288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8C08BC7-D98D-482F-BEE2-8FAD111E2FC4}"/>
                </a:ext>
              </a:extLst>
            </p:cNvPr>
            <p:cNvSpPr/>
            <p:nvPr/>
          </p:nvSpPr>
          <p:spPr>
            <a:xfrm>
              <a:off x="8521434" y="2272326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0423AC9-FEAE-4C3F-A77B-B24B9E296A13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7896203" y="3177949"/>
            <a:ext cx="553081" cy="1843326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43A967-E545-4514-8A99-12E082F35D5E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E262D8-0944-4F3F-8311-FDB42706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4644008" cy="4267200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ko-KR" altLang="en-US" sz="2400" dirty="0"/>
              <a:t>이동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sz="1300" dirty="0">
                <a:hlinkClick r:id="rId5"/>
              </a:rPr>
              <a:t>https://www.apple.com/kr/shop/product/MQ5L2KH/A/magickeyboard%ED%95%9C%EA%B5%AD%EC%96%B4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1A68F514-A5EE-4375-A3F6-95D6DE4FA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94303"/>
              </p:ext>
            </p:extLst>
          </p:nvPr>
        </p:nvGraphicFramePr>
        <p:xfrm>
          <a:off x="1524000" y="1828800"/>
          <a:ext cx="9144000" cy="4264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61305514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898010866"/>
                    </a:ext>
                  </a:extLst>
                </a:gridCol>
                <a:gridCol w="4860032">
                  <a:extLst>
                    <a:ext uri="{9D8B030D-6E8A-4147-A177-3AD203B41FA5}">
                      <a16:colId xmlns:a16="http://schemas.microsoft.com/office/drawing/2014/main" val="4063302049"/>
                    </a:ext>
                  </a:extLst>
                </a:gridCol>
              </a:tblGrid>
              <a:tr h="1421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서버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김동산</a:t>
                      </a:r>
                      <a:endParaRPr lang="ko-KR" altLang="en-US" sz="28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IOCP </a:t>
                      </a:r>
                      <a:r>
                        <a:rPr lang="ko-KR" altLang="en-US" sz="1800" dirty="0"/>
                        <a:t>서버 제작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방</a:t>
                      </a:r>
                      <a:r>
                        <a:rPr lang="ko-KR" altLang="en-US" sz="1800" baseline="0" dirty="0"/>
                        <a:t> 구조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 err="1"/>
                        <a:t>패킷</a:t>
                      </a:r>
                      <a:r>
                        <a:rPr lang="ko-KR" altLang="en-US" sz="1800" baseline="0" dirty="0"/>
                        <a:t> 테스트 클라이언트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동시접속 테스트 더미 클라이언트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로그인 기능</a:t>
                      </a:r>
                      <a:r>
                        <a:rPr lang="en-US" altLang="ko-KR" sz="1800" baseline="0" dirty="0"/>
                        <a:t>, DB</a:t>
                      </a:r>
                      <a:r>
                        <a:rPr lang="ko-KR" altLang="en-US" sz="1800" baseline="0" dirty="0"/>
                        <a:t>연동</a:t>
                      </a:r>
                      <a:r>
                        <a:rPr lang="en-US" altLang="ko-KR" sz="1800" baseline="0" dirty="0"/>
                        <a:t>, PhysX </a:t>
                      </a:r>
                      <a:r>
                        <a:rPr lang="ko-KR" altLang="en-US" sz="1800" baseline="0" dirty="0"/>
                        <a:t>엔진 모듈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클라이언트 네트워크 모듈</a:t>
                      </a:r>
                      <a:endParaRPr lang="ko-KR" altLang="en-US" sz="1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93697"/>
                  </a:ext>
                </a:extLst>
              </a:tr>
              <a:tr h="14214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클라이언트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백명규</a:t>
                      </a:r>
                      <a:endParaRPr lang="ko-KR" altLang="en-US" sz="28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DirectX12 </a:t>
                      </a:r>
                      <a:r>
                        <a:rPr lang="ko-KR" altLang="en-US" sz="2000" dirty="0"/>
                        <a:t>프레임워크 제작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조명효과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그림자 매핑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안개효과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폰트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지연 렌더링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맵 </a:t>
                      </a:r>
                      <a:r>
                        <a:rPr lang="ko-KR" altLang="en-US" sz="2000" dirty="0" err="1"/>
                        <a:t>로더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빌보드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UI</a:t>
                      </a:r>
                      <a:endParaRPr lang="ko-KR" altLang="en-US" sz="2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86816"/>
                  </a:ext>
                </a:extLst>
              </a:tr>
              <a:tr h="1421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정홍래</a:t>
                      </a:r>
                      <a:endParaRPr lang="ko-KR" altLang="en-US" sz="28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FbxSdk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모델 매니저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제작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 err="1"/>
                        <a:t>Fbx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 err="1"/>
                        <a:t>메쉬</a:t>
                      </a:r>
                      <a:r>
                        <a:rPr lang="ko-KR" altLang="en-US" sz="1800" dirty="0"/>
                        <a:t> 데이터 저장 및 컨트롤 포인트 인덱스 버퍼 생성</a:t>
                      </a:r>
                      <a:r>
                        <a:rPr lang="en-US" altLang="ko-KR" sz="1800" dirty="0"/>
                        <a:t>,  </a:t>
                      </a:r>
                      <a:r>
                        <a:rPr lang="ko-KR" altLang="en-US" sz="1800" dirty="0"/>
                        <a:t>모델 </a:t>
                      </a:r>
                      <a:r>
                        <a:rPr lang="ko-KR" altLang="en-US" sz="1800" dirty="0" err="1"/>
                        <a:t>메쉬의</a:t>
                      </a:r>
                      <a:r>
                        <a:rPr lang="ko-KR" altLang="en-US" sz="1800" dirty="0"/>
                        <a:t> 루트 노드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/>
                        <a:t>기반으로 애니메이션 파일의 </a:t>
                      </a:r>
                      <a:r>
                        <a:rPr lang="ko-KR" altLang="en-US" sz="1800" dirty="0"/>
                        <a:t>본 관련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데이터 추출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35562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B68B-32F6-4816-8CA0-96A221E6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개발내용</a:t>
            </a:r>
          </a:p>
        </p:txBody>
      </p:sp>
      <p:pic>
        <p:nvPicPr>
          <p:cNvPr id="5" name="내용 개체 틀 4" descr="스크린샷, 지도이(가) 표시된 사진&#10;&#10;자동 생성된 설명">
            <a:extLst>
              <a:ext uri="{FF2B5EF4-FFF2-40B4-BE49-F238E27FC236}">
                <a16:creationId xmlns:a16="http://schemas.microsoft.com/office/drawing/2014/main" id="{A3532510-62CE-4D85-B99A-80C1671B3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844824"/>
            <a:ext cx="7128792" cy="4267200"/>
          </a:xfrm>
        </p:spPr>
      </p:pic>
    </p:spTree>
    <p:extLst>
      <p:ext uri="{BB962C8B-B14F-4D97-AF65-F5344CB8AC3E}">
        <p14:creationId xmlns:p14="http://schemas.microsoft.com/office/powerpoint/2010/main" val="299182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 및 개발 일정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CA8325B-8B08-4144-8810-B95A01B0E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174308"/>
              </p:ext>
            </p:extLst>
          </p:nvPr>
        </p:nvGraphicFramePr>
        <p:xfrm>
          <a:off x="1487488" y="2182586"/>
          <a:ext cx="9637712" cy="3673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12">
                  <a:extLst>
                    <a:ext uri="{9D8B030D-6E8A-4147-A177-3AD203B41FA5}">
                      <a16:colId xmlns:a16="http://schemas.microsoft.com/office/drawing/2014/main" val="37562788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872044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280585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686121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236750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752734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03957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512224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3311355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1월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2월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3월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4월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5월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6월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7월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8월</a:t>
                      </a:r>
                      <a:endParaRPr lang="ko-K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8364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프레임워크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(O)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48396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애니메이션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</a:rPr>
                        <a:t>(X)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6130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IOCP 서버구축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(O)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4142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Physx</a:t>
                      </a: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altLang="en-US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엔진연동</a:t>
                      </a: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(O)</a:t>
                      </a:r>
                      <a:endParaRPr lang="ko-KR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12870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맵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(O)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2266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렌더링 효과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일부분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8204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DB 연동</a:t>
                      </a:r>
                      <a:r>
                        <a:rPr lang="en-US" altLang="ko-KR" b="1" dirty="0">
                          <a:latin typeface="Malgun Gothic"/>
                          <a:ea typeface="Malgun Gothic"/>
                        </a:rPr>
                        <a:t>(O)</a:t>
                      </a:r>
                      <a:endParaRPr lang="ko-KR" altLang="en-US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40896"/>
                  </a:ext>
                </a:extLst>
              </a:tr>
              <a:tr h="367391"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UI(</a:t>
                      </a:r>
                      <a:r>
                        <a:rPr lang="ko-KR" altLang="en-US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일부분</a:t>
                      </a: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HY중고딕"/>
                        </a:rPr>
                        <a:t>)</a:t>
                      </a:r>
                      <a:endParaRPr lang="ko-KR" b="1" dirty="0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buNone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43431"/>
                  </a:ext>
                </a:extLst>
              </a:tr>
              <a:tr h="367392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Malgun Gothic"/>
                          <a:ea typeface="Malgun Gothic"/>
                        </a:rPr>
                        <a:t>테스트 및 </a:t>
                      </a:r>
                      <a:r>
                        <a:rPr lang="ko-KR" altLang="en-US" b="1" dirty="0" err="1">
                          <a:latin typeface="Malgun Gothic"/>
                          <a:ea typeface="Malgun Gothic"/>
                        </a:rPr>
                        <a:t>밸런싱</a:t>
                      </a:r>
                      <a:endParaRPr lang="ko-KR" b="1">
                        <a:latin typeface="Malgun Gothic"/>
                        <a:ea typeface="Malgun Gothic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897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2736F1-89D7-40D6-B1B8-00F91560DE68}"/>
              </a:ext>
            </a:extLst>
          </p:cNvPr>
          <p:cNvSpPr txBox="1"/>
          <p:nvPr/>
        </p:nvSpPr>
        <p:spPr>
          <a:xfrm>
            <a:off x="1522185" y="6021613"/>
            <a:ext cx="95467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/>
              <a:t>김동산</a:t>
            </a:r>
            <a:r>
              <a:rPr lang="ko-KR">
                <a:latin typeface="HY중고딕"/>
                <a:ea typeface="HY중고딕"/>
              </a:rPr>
              <a:t>         </a:t>
            </a:r>
            <a:r>
              <a:rPr lang="ko-KR">
                <a:latin typeface="Candara"/>
              </a:rPr>
              <a:t> 백명규</a:t>
            </a:r>
            <a:r>
              <a:rPr lang="ko-KR">
                <a:latin typeface="HY중고딕"/>
                <a:ea typeface="HY중고딕"/>
              </a:rPr>
              <a:t>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정홍래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클라이언트  </a:t>
            </a:r>
            <a:r>
              <a:rPr lang="ko-KR" altLang="en-US">
                <a:latin typeface="HY중고딕"/>
                <a:ea typeface="HY중고딕"/>
              </a:rPr>
              <a:t>       </a:t>
            </a:r>
            <a:r>
              <a:rPr lang="ko-KR">
                <a:latin typeface="HY중고딕"/>
                <a:ea typeface="HY중고딕"/>
              </a:rPr>
              <a:t> 공동</a:t>
            </a:r>
            <a:endParaRPr lang="ko-KR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C179FA7-7446-46FF-9537-2F782DD94D8C}"/>
              </a:ext>
            </a:extLst>
          </p:cNvPr>
          <p:cNvSpPr/>
          <p:nvPr/>
        </p:nvSpPr>
        <p:spPr>
          <a:xfrm>
            <a:off x="2373084" y="6047013"/>
            <a:ext cx="324758" cy="3247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7CB982-BAF9-4EB3-80BA-9EC7A754372F}"/>
              </a:ext>
            </a:extLst>
          </p:cNvPr>
          <p:cNvSpPr/>
          <p:nvPr/>
        </p:nvSpPr>
        <p:spPr>
          <a:xfrm>
            <a:off x="3806368" y="6047012"/>
            <a:ext cx="324758" cy="3247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14459EC-BDEB-4FDC-A494-7DC79A3866D3}"/>
              </a:ext>
            </a:extLst>
          </p:cNvPr>
          <p:cNvSpPr/>
          <p:nvPr/>
        </p:nvSpPr>
        <p:spPr>
          <a:xfrm>
            <a:off x="5330367" y="6047011"/>
            <a:ext cx="324758" cy="32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0881C6-D363-4F30-9996-72302BFF7D1B}"/>
              </a:ext>
            </a:extLst>
          </p:cNvPr>
          <p:cNvSpPr/>
          <p:nvPr/>
        </p:nvSpPr>
        <p:spPr>
          <a:xfrm>
            <a:off x="7235366" y="6047010"/>
            <a:ext cx="324758" cy="324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6CF910-FF99-4E48-A923-C02A09E2CCD5}"/>
              </a:ext>
            </a:extLst>
          </p:cNvPr>
          <p:cNvSpPr/>
          <p:nvPr/>
        </p:nvSpPr>
        <p:spPr>
          <a:xfrm>
            <a:off x="8487223" y="6047010"/>
            <a:ext cx="324758" cy="32475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F9B6B3-9E49-48DE-A175-74AF0176FA6B}"/>
              </a:ext>
            </a:extLst>
          </p:cNvPr>
          <p:cNvSpPr/>
          <p:nvPr/>
        </p:nvSpPr>
        <p:spPr>
          <a:xfrm>
            <a:off x="3806368" y="2492896"/>
            <a:ext cx="3945816" cy="3384376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248</Words>
  <Application>Microsoft Office PowerPoint</Application>
  <PresentationFormat>와이드스크린</PresentationFormat>
  <Paragraphs>85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HY중고딕</vt:lpstr>
      <vt:lpstr>malgun gothic</vt:lpstr>
      <vt:lpstr>Malgun Gothic</vt:lpstr>
      <vt:lpstr>휴먼매직체</vt:lpstr>
      <vt:lpstr>Arial</vt:lpstr>
      <vt:lpstr>Candara</vt:lpstr>
      <vt:lpstr>Consolas</vt:lpstr>
      <vt:lpstr>기술 컴퓨터 16x9</vt:lpstr>
      <vt:lpstr>UTB (Unknown Team Battle)</vt:lpstr>
      <vt:lpstr>목차</vt:lpstr>
      <vt:lpstr>게임소개</vt:lpstr>
      <vt:lpstr>게임소개</vt:lpstr>
      <vt:lpstr>게임소개</vt:lpstr>
      <vt:lpstr>게임조작</vt:lpstr>
      <vt:lpstr>개발내용</vt:lpstr>
      <vt:lpstr>개발내용</vt:lpstr>
      <vt:lpstr>역할 분담 및 개발 일정</vt:lpstr>
      <vt:lpstr>데모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UTB (Unknown Team Battle)</dc:title>
  <dc:creator/>
  <cp:lastModifiedBy/>
  <cp:revision>377</cp:revision>
  <dcterms:created xsi:type="dcterms:W3CDTF">2018-10-28T12:34:59Z</dcterms:created>
  <dcterms:modified xsi:type="dcterms:W3CDTF">2019-05-08T02:08:14Z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