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254AB-3B2F-4B9C-89D5-22C1BB84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D27CFE-DBD9-4851-A168-19ABC912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71F37-E00E-48F1-93E4-F6F19A0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D5234-1C8D-4088-9C3C-12E01A66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3ACF-C740-48B5-AA04-CCC4D7DD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AF157-54E4-46D2-9C43-86BC9A4C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3612B-E280-48A7-B30F-7F5003581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A8094-A285-409C-88D2-8EAFEC8F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FA6F4-CFCF-43A0-9C19-5A2BCEED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9AD2F-4ABA-4B23-A88C-6A71B9DC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22592B-4FDE-4CAA-86F2-DA48CE86A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C8FF7-5D41-4AE3-B918-E62FF21F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4CB3-C2E5-4937-B207-18A925DE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29CA3-ABC6-4AC5-BE35-57D87EFA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42D6D-F833-4A07-8438-9CFF2EB7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7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3836C-6233-41A5-AEF4-572C8EC6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5584"/>
          </a:xfrm>
        </p:spPr>
        <p:txBody>
          <a:bodyPr/>
          <a:lstStyle>
            <a:lvl1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2F3B6-66F7-4EB2-9EB4-783E9854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097"/>
            <a:ext cx="10515600" cy="4226865"/>
          </a:xfrm>
        </p:spPr>
        <p:txBody>
          <a:bodyPr/>
          <a:lstStyle>
            <a:lvl1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1pPr>
            <a:lvl2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2pPr>
            <a:lvl3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3pPr>
            <a:lvl4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4pPr>
            <a:lvl5pPr>
              <a:defRPr>
                <a:latin typeface="휴먼옛체" panose="02010504000101010101" pitchFamily="2" charset="-127"/>
                <a:ea typeface="휴먼옛체" panose="02010504000101010101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9AE02-B11D-4FD1-AD6F-D3036E1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3CC9B-445E-444D-86F6-FA5690A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B1A21-DE8A-488E-8E8F-73BA5CFC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BD4-3447-4384-88E7-CE910679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BE65B-CA53-4CFE-A99C-8BEA741C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66E86-D969-49C5-9426-5B33D209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81F83-E91D-46A4-BEB8-2D51EB43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8FE98-C28F-4B2C-9D75-49D0255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7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0A78-7970-4575-BFC8-9D5102BB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0D88A-9C35-41E1-A68C-7548FC2AB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44CEA-88F1-4E26-9B9A-1931F65B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8DA22-2DA6-4CFF-95F6-E4A66284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197B0-B09B-4E9A-A8BB-C047146A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E301-1FE5-45DD-A6FE-D639016F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AD07-C9BB-4990-A05F-7D3165BF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E8FED-6680-4A29-A8C5-B42FC2DD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503D4-A5F5-4D36-98DD-FA5EE5259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C974A-3502-433C-BD4A-03083E161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7B67A6-D858-4536-BE58-4A26E8A60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1A760B-CCF7-4393-A1D4-81974058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3CB0DF-7D4F-454D-A2CB-1376BB78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AA9B24-D5E6-4C12-B3EF-13056CCD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7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BC107-555D-4EDC-A295-C3E8FA24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0C3518-EF46-4595-9BC8-2EC97701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538A3-1A5B-4FCD-A5EF-161B2914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1ED4C-81AA-4A2F-BFF4-65762122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4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C6A23-811E-4CB7-A629-75751C8D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FE8EAD-655B-4D81-BC38-AD78F60B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AA583-7BCC-4194-B060-4F53181A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2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433AF-E07B-4E15-A4F1-76896740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DDD4-5768-4856-B8EF-CEAB9F6C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5D2DF-B7CB-4735-B9E0-FE504D94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53C4B-F40B-4D62-882F-7D5C33B8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3A637-26B2-439B-8B0F-5D76092C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C4D30-A207-4BE0-BE76-9495BB3A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7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F3DD4-FEDC-4EDB-BD74-A189F5FA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F6F767-FAFE-4913-B0F8-FB3933AF9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6F900-1B20-402F-9D3B-123945038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7C210-E804-43C8-BE7C-F1AB1137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B9BFC-9799-4F76-8DED-D766AC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EAFED-DBE7-4B5D-A00A-AEAAFBB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1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7EB178-7F97-4CC9-8F69-98F7BBFB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579C3-2B1C-4E1A-91AE-BCBB383D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98275-006E-4958-BD1E-8C24154C8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492A-CE9B-4869-8AA7-FC020646001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91C70-9AA7-487E-9357-03F77A5D9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893CD-8F1A-4F0A-90A6-2252205FA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F2F0-2B2D-41B5-8BE0-8C47EB9D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A981A-6B0A-48CA-A190-306217680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Unknown Team Battle</a:t>
            </a:r>
            <a:endParaRPr lang="ko-KR" altLang="en-US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0BC7E-9607-458C-9EDB-2CC7D176B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459755" cy="1655762"/>
          </a:xfrm>
        </p:spPr>
        <p:txBody>
          <a:bodyPr anchor="ctr"/>
          <a:lstStyle/>
          <a:p>
            <a:pPr algn="r"/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2012180006 </a:t>
            </a:r>
            <a:r>
              <a:rPr lang="ko-KR" altLang="en-US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김동산</a:t>
            </a:r>
            <a:endParaRPr lang="en-US" altLang="ko-KR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algn="r"/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2012180018 </a:t>
            </a:r>
            <a:r>
              <a:rPr lang="ko-KR" altLang="en-US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백명규</a:t>
            </a:r>
            <a:endParaRPr lang="en-US" altLang="ko-KR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  <a:p>
            <a:pPr algn="r"/>
            <a:r>
              <a:rPr lang="en-US" altLang="ko-KR" dirty="0">
                <a:latin typeface="휴먼옛체" panose="02010504000101010101" pitchFamily="2" charset="-127"/>
                <a:ea typeface="휴먼옛체" panose="02010504000101010101" pitchFamily="2" charset="-127"/>
              </a:rPr>
              <a:t>2012182039 </a:t>
            </a:r>
            <a:r>
              <a:rPr lang="ko-KR" altLang="en-US" dirty="0" err="1">
                <a:latin typeface="휴먼옛체" panose="02010504000101010101" pitchFamily="2" charset="-127"/>
                <a:ea typeface="휴먼옛체" panose="02010504000101010101" pitchFamily="2" charset="-127"/>
              </a:rPr>
              <a:t>정홍래</a:t>
            </a:r>
            <a:endParaRPr lang="ko-KR" altLang="en-US" dirty="0">
              <a:latin typeface="휴먼옛체" panose="02010504000101010101" pitchFamily="2" charset="-127"/>
              <a:ea typeface="휴먼옛체" panose="02010504000101010101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CB299-4633-432F-B396-CA9C2B4AB14D}"/>
              </a:ext>
            </a:extLst>
          </p:cNvPr>
          <p:cNvSpPr/>
          <p:nvPr/>
        </p:nvSpPr>
        <p:spPr>
          <a:xfrm>
            <a:off x="2332653" y="3602038"/>
            <a:ext cx="2537927" cy="1557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964561-7974-49EF-BC86-CB20F8A08540}"/>
              </a:ext>
            </a:extLst>
          </p:cNvPr>
          <p:cNvSpPr/>
          <p:nvPr/>
        </p:nvSpPr>
        <p:spPr>
          <a:xfrm>
            <a:off x="2332653" y="3602038"/>
            <a:ext cx="2537927" cy="53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옛체" panose="02010504000101010101" pitchFamily="2" charset="-127"/>
                <a:ea typeface="휴먼옛체" panose="02010504000101010101" pitchFamily="2" charset="-127"/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142082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993B-DC1E-4E3D-BD76-55A90F7A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BE68D-C586-447E-89EE-4A3AB016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endParaRPr lang="en-US" altLang="ko-KR" dirty="0"/>
          </a:p>
          <a:p>
            <a:r>
              <a:rPr lang="ko-KR" altLang="en-US" dirty="0"/>
              <a:t>게임조작</a:t>
            </a:r>
            <a:endParaRPr lang="en-US" altLang="ko-KR" dirty="0"/>
          </a:p>
          <a:p>
            <a:r>
              <a:rPr lang="ko-KR" altLang="en-US" dirty="0"/>
              <a:t>개발내용</a:t>
            </a:r>
            <a:endParaRPr lang="en-US" altLang="ko-KR" dirty="0"/>
          </a:p>
          <a:p>
            <a:r>
              <a:rPr lang="ko-KR" altLang="en-US" dirty="0"/>
              <a:t>역할 분담 및 개발 일정</a:t>
            </a:r>
            <a:endParaRPr lang="en-US" altLang="ko-KR" dirty="0"/>
          </a:p>
          <a:p>
            <a:r>
              <a:rPr lang="ko-KR" altLang="en-US" dirty="0"/>
              <a:t>데모 시연</a:t>
            </a:r>
            <a:endParaRPr lang="en-US" altLang="ko-KR" dirty="0"/>
          </a:p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68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AC84C-381B-475C-AD13-A1F1A600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840B6-BA39-4105-B103-3E0A1373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게임 명 </a:t>
            </a:r>
            <a:r>
              <a:rPr lang="en-US" altLang="ko-KR" dirty="0"/>
              <a:t>: Unknown Team Battle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게임장르 </a:t>
            </a:r>
            <a:r>
              <a:rPr lang="en-US" altLang="ko-KR" dirty="0"/>
              <a:t>: FPS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게임특징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제한시간 </a:t>
            </a:r>
            <a:r>
              <a:rPr lang="en-US" altLang="ko-KR" dirty="0"/>
              <a:t>10</a:t>
            </a:r>
            <a:r>
              <a:rPr lang="ko-KR" altLang="en-US" dirty="0"/>
              <a:t>분의 </a:t>
            </a:r>
            <a:r>
              <a:rPr lang="en-US" altLang="ko-KR" dirty="0"/>
              <a:t>5vs5 FPS</a:t>
            </a:r>
            <a:r>
              <a:rPr lang="ko-KR" altLang="en-US" dirty="0"/>
              <a:t>게임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각 팀에 리더를 잡으면 승리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리더를 제외한 팀원들은 구별이 불가능함</a:t>
            </a:r>
          </a:p>
        </p:txBody>
      </p:sp>
    </p:spTree>
    <p:extLst>
      <p:ext uri="{BB962C8B-B14F-4D97-AF65-F5344CB8AC3E}">
        <p14:creationId xmlns:p14="http://schemas.microsoft.com/office/powerpoint/2010/main" val="90396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EC4F3-517E-46EB-8F4A-A82343D8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6D4CD-777A-41EB-B197-7B9ED1383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7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EA58-DC75-412D-B12E-021A476A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F1082-67F7-4DE3-9421-2224A5AB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휴먼옛체</vt:lpstr>
      <vt:lpstr>Arial</vt:lpstr>
      <vt:lpstr>Office 테마</vt:lpstr>
      <vt:lpstr>Unknown Team Battle</vt:lpstr>
      <vt:lpstr>목차</vt:lpstr>
      <vt:lpstr>게임소개</vt:lpstr>
      <vt:lpstr>게임소개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Unknown Team Battle</dc:title>
  <dc:creator>bmk</dc:creator>
  <cp:lastModifiedBy>bmk</cp:lastModifiedBy>
  <cp:revision>3</cp:revision>
  <dcterms:created xsi:type="dcterms:W3CDTF">2019-05-27T11:12:25Z</dcterms:created>
  <dcterms:modified xsi:type="dcterms:W3CDTF">2019-05-27T11:38:27Z</dcterms:modified>
</cp:coreProperties>
</file>