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6" r:id="rId7"/>
    <p:sldId id="277" r:id="rId8"/>
    <p:sldId id="281" r:id="rId9"/>
    <p:sldId id="290" r:id="rId10"/>
    <p:sldId id="293" r:id="rId11"/>
    <p:sldId id="291" r:id="rId12"/>
    <p:sldId id="287" r:id="rId13"/>
    <p:sldId id="282" r:id="rId14"/>
    <p:sldId id="292" r:id="rId15"/>
    <p:sldId id="278" r:id="rId16"/>
    <p:sldId id="294" r:id="rId17"/>
    <p:sldId id="295" r:id="rId18"/>
    <p:sldId id="285" r:id="rId19"/>
    <p:sldId id="28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4587-D5FC-4FAB-B996-1C9A20751F3B}" v="36" dt="2018-12-11T13:06:44.913"/>
    <p1510:client id="{91ED4AA5-148C-453A-B345-A25638509F71}" v="245" dt="2018-12-11T12:47:40.311"/>
    <p1510:client id="{8B4A6F5F-4A3C-45FB-97A3-6D083CE89004}" v="845" dt="2018-12-11T14:05:36.504"/>
    <p1510:client id="{BF50AE04-D7A2-40F9-B45E-12B0EA2F63B9}" v="29" dt="2018-12-11T13:19:19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2018-12-11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107160"/>
          </a:xfrm>
        </p:spPr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r>
              <a:rPr lang="en-US" altLang="ko-KR" dirty="0"/>
              <a:t>Microsoft SQL Server Management Studio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서버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김동산</a:t>
            </a:r>
            <a:endParaRPr lang="ko-KR" altLang="en-US" sz="2200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IOCP</a:t>
            </a:r>
            <a:r>
              <a:rPr lang="ko-KR" altLang="en-US" dirty="0" err="1"/>
              <a:t>를</a:t>
            </a:r>
            <a:r>
              <a:rPr lang="ko-KR" altLang="en-US" dirty="0"/>
              <a:t> 이용한 방 구조 서버 개발</a:t>
            </a:r>
            <a:endParaRPr lang="en-US" altLang="ko-KR" dirty="0"/>
          </a:p>
          <a:p>
            <a:r>
              <a:rPr lang="ko-KR" dirty="0"/>
              <a:t>동기화</a:t>
            </a:r>
            <a:endParaRPr lang="ko-KR" altLang="en-US" dirty="0"/>
          </a:p>
          <a:p>
            <a:r>
              <a:rPr lang="ko-KR" altLang="en-US" dirty="0"/>
              <a:t>로그인 기능 구현</a:t>
            </a:r>
            <a:endParaRPr 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클라이언트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백명규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정홍래</a:t>
            </a:r>
            <a:endParaRPr lang="ko-KR" altLang="en-US" sz="2200" b="1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en-US" altLang="ko-KR" dirty="0" err="1"/>
              <a:t>렌더링</a:t>
            </a:r>
            <a:r>
              <a:rPr lang="en-US" altLang="ko-KR" dirty="0"/>
              <a:t> </a:t>
            </a:r>
            <a:r>
              <a:rPr lang="en-US" altLang="ko-KR" dirty="0" err="1"/>
              <a:t>효과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2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기술적 요소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서버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IOCP</a:t>
            </a:r>
            <a:endParaRPr lang="ko-KR" altLang="en-US"/>
          </a:p>
          <a:p>
            <a:r>
              <a:rPr lang="ko-KR" err="1"/>
              <a:t>데드</a:t>
            </a:r>
            <a:r>
              <a:rPr lang="ko-KR"/>
              <a:t> </a:t>
            </a:r>
            <a:r>
              <a:rPr lang="ko-KR" err="1"/>
              <a:t>레커닝</a:t>
            </a:r>
          </a:p>
          <a:p>
            <a:r>
              <a:rPr lang="ko-KR"/>
              <a:t>DB 연동</a:t>
            </a:r>
          </a:p>
          <a:p>
            <a:r>
              <a:rPr lang="ko-KR" err="1"/>
              <a:t>PhysX</a:t>
            </a:r>
            <a:r>
              <a:rPr lang="ko-KR"/>
              <a:t> 적용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클라이언트</a:t>
            </a:r>
            <a:endParaRPr lang="en-US" altLang="ko-KR" sz="2200" b="1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 err="1"/>
              <a:t>스키닝</a:t>
            </a:r>
            <a:r>
              <a:rPr lang="ko-KR" dirty="0"/>
              <a:t> 애니메이션</a:t>
            </a:r>
          </a:p>
          <a:p>
            <a:r>
              <a:rPr lang="ko-KR" altLang="en-US" dirty="0"/>
              <a:t>렌더링 효과</a:t>
            </a:r>
            <a:endParaRPr lang="ko-KR" dirty="0"/>
          </a:p>
          <a:p>
            <a:pPr lvl="1"/>
            <a:r>
              <a:rPr lang="ko-KR" dirty="0" err="1"/>
              <a:t>디퍼드</a:t>
            </a:r>
            <a:r>
              <a:rPr lang="ko-KR" dirty="0"/>
              <a:t> </a:t>
            </a:r>
            <a:r>
              <a:rPr lang="ko-KR" dirty="0" err="1"/>
              <a:t>셰이딩</a:t>
            </a:r>
          </a:p>
          <a:p>
            <a:pPr lvl="1"/>
            <a:r>
              <a:rPr lang="ko-KR" dirty="0"/>
              <a:t>그림자 매핑</a:t>
            </a:r>
          </a:p>
          <a:p>
            <a:pPr lvl="1"/>
            <a:r>
              <a:rPr lang="ko-KR" dirty="0" err="1"/>
              <a:t>블렌딩</a:t>
            </a:r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88738"/>
              </p:ext>
            </p:extLst>
          </p:nvPr>
        </p:nvGraphicFramePr>
        <p:xfrm>
          <a:off x="1524000" y="2182586"/>
          <a:ext cx="9601200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그치만</a:t>
                      </a:r>
                      <a:r>
                        <a:rPr lang="ko-KR" altLang="en-US"/>
                        <a:t>..!!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 SDK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AE1FAA-DFC8-4492-B86E-B140AC70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28800"/>
            <a:ext cx="7344816" cy="46014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2155371"/>
            <a:ext cx="248376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SF</a:t>
            </a:r>
            <a:r>
              <a:rPr lang="ko-KR" altLang="en-US" sz="2400" b="1" dirty="0">
                <a:solidFill>
                  <a:srgbClr val="FFFF00"/>
                </a:solidFill>
              </a:rPr>
              <a:t>배경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5 : 5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FPS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FFFF00"/>
                </a:solidFill>
              </a:rPr>
              <a:t>피아식별불가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338B5F-E9E6-46BF-B927-54167319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21" y1="73684" x2="53521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5723">
            <a:off x="2413840" y="2205679"/>
            <a:ext cx="676275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7CAF28-7E1B-49C4-BAB8-E15EC23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77895" x2="46479" y2="7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19096">
            <a:off x="6204222" y="2221745"/>
            <a:ext cx="684077" cy="91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589973-4E8D-4A3C-8477-B63850B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04" y1="72632" x2="50704" y2="7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5447">
            <a:off x="5927522" y="2389013"/>
            <a:ext cx="537155" cy="718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9C9F91-AAB8-4A58-8F23-D46BD0BE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887" y1="73684" x2="47887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2815">
            <a:off x="2922220" y="2311479"/>
            <a:ext cx="537915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1A2D-1C6F-4CBB-95A8-EE3E1B3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컨셉 : SF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4" descr="건물, 대지, 실외이(가) 표시된 사진&#10;&#10;높은 신뢰도로 생성된 설명">
            <a:extLst>
              <a:ext uri="{FF2B5EF4-FFF2-40B4-BE49-F238E27FC236}">
                <a16:creationId xmlns:a16="http://schemas.microsoft.com/office/drawing/2014/main" id="{D7C294C1-67B6-4378-BC80-82E89E49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6988"/>
            <a:ext cx="9144000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B544BC-2789-42E1-80F7-F3EABF9AA41E}"/>
              </a:ext>
            </a:extLst>
          </p:cNvPr>
          <p:cNvSpPr/>
          <p:nvPr/>
        </p:nvSpPr>
        <p:spPr>
          <a:xfrm>
            <a:off x="9835287" y="2136467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70B951-64FF-44C9-B3AC-AD9652734586}"/>
              </a:ext>
            </a:extLst>
          </p:cNvPr>
          <p:cNvSpPr/>
          <p:nvPr/>
        </p:nvSpPr>
        <p:spPr>
          <a:xfrm>
            <a:off x="9754405" y="3515437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ECB955-47FE-464D-8245-128AD1D98B8C}"/>
              </a:ext>
            </a:extLst>
          </p:cNvPr>
          <p:cNvSpPr/>
          <p:nvPr/>
        </p:nvSpPr>
        <p:spPr>
          <a:xfrm>
            <a:off x="9754405" y="2799006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2DFF43-F770-4791-AD81-2FDDD56B914B}"/>
              </a:ext>
            </a:extLst>
          </p:cNvPr>
          <p:cNvSpPr/>
          <p:nvPr/>
        </p:nvSpPr>
        <p:spPr>
          <a:xfrm flipH="1" flipV="1">
            <a:off x="9754405" y="4227604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CEBCCD-BD5E-4378-90EA-8E42B654CB30}"/>
              </a:ext>
            </a:extLst>
          </p:cNvPr>
          <p:cNvSpPr/>
          <p:nvPr/>
        </p:nvSpPr>
        <p:spPr>
          <a:xfrm>
            <a:off x="9719932" y="5679311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92D050"/>
                </a:solidFill>
              </a:rPr>
              <a:t>팀원 랜덤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레드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블루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sz="1600" dirty="0">
                <a:solidFill>
                  <a:srgbClr val="92D050"/>
                </a:solidFill>
                <a:latin typeface="HY중고딕"/>
                <a:ea typeface="HY중고딕"/>
              </a:rPr>
              <a:t>높이</a:t>
            </a:r>
            <a:r>
              <a:rPr lang="ko-KR" altLang="en-US" sz="1600" dirty="0">
                <a:solidFill>
                  <a:srgbClr val="92D050"/>
                </a:solidFill>
                <a:latin typeface="HY중고딕"/>
                <a:ea typeface="HY중고딕"/>
              </a:rPr>
              <a:t>2.5m</a:t>
            </a:r>
            <a:endParaRPr lang="ko-KR" dirty="0"/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en-US" altLang="ko-KR" sz="1600" dirty="0">
                <a:solidFill>
                  <a:srgbClr val="92D050"/>
                </a:solidFill>
                <a:latin typeface="HYGothic-Medium"/>
                <a:ea typeface="HYGothic-Medium"/>
              </a:rPr>
              <a:t>높이1m</a:t>
            </a:r>
          </a:p>
          <a:p>
            <a:r>
              <a:rPr lang="en-US" altLang="ko-KR" sz="1600" dirty="0" err="1">
                <a:solidFill>
                  <a:srgbClr val="92D050"/>
                </a:solidFill>
                <a:latin typeface="HYGothic-Medium"/>
                <a:ea typeface="HYGothic-Medium"/>
              </a:rPr>
              <a:t>장애물</a:t>
            </a:r>
          </a:p>
          <a:p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랜드마크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0AF53-0ED8-4932-865D-F3F355866D0C}"/>
              </a:ext>
            </a:extLst>
          </p:cNvPr>
          <p:cNvSpPr/>
          <p:nvPr/>
        </p:nvSpPr>
        <p:spPr>
          <a:xfrm>
            <a:off x="7047028" y="4471986"/>
            <a:ext cx="451758" cy="45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C4649D-6919-4F99-B950-E49388F15831}"/>
              </a:ext>
            </a:extLst>
          </p:cNvPr>
          <p:cNvSpPr/>
          <p:nvPr/>
        </p:nvSpPr>
        <p:spPr>
          <a:xfrm>
            <a:off x="3507013" y="3216726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DC4112-C045-4CE5-BDAD-3C73B752FF2B}"/>
              </a:ext>
            </a:extLst>
          </p:cNvPr>
          <p:cNvSpPr/>
          <p:nvPr/>
        </p:nvSpPr>
        <p:spPr>
          <a:xfrm>
            <a:off x="9762496" y="4962931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71CDA0-6588-4FE3-A849-BCD2C23802A6}"/>
              </a:ext>
            </a:extLst>
          </p:cNvPr>
          <p:cNvSpPr/>
          <p:nvPr/>
        </p:nvSpPr>
        <p:spPr>
          <a:xfrm>
            <a:off x="7190013" y="5794375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48AFD-8930-4063-A945-BA158A818583}"/>
              </a:ext>
            </a:extLst>
          </p:cNvPr>
          <p:cNvSpPr/>
          <p:nvPr/>
        </p:nvSpPr>
        <p:spPr>
          <a:xfrm>
            <a:off x="3479798" y="1992081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988840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443593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744335"/>
            <a:ext cx="3259984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477431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902497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219355"/>
            <a:ext cx="2121976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5067501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E3B682-3EDB-4242-BB43-4A5C7CCB4224}"/>
              </a:ext>
            </a:extLst>
          </p:cNvPr>
          <p:cNvCxnSpPr/>
          <p:nvPr/>
        </p:nvCxnSpPr>
        <p:spPr>
          <a:xfrm>
            <a:off x="1894369" y="2315324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74789E-0D8D-4672-A43D-6E8F46A25777}"/>
              </a:ext>
            </a:extLst>
          </p:cNvPr>
          <p:cNvCxnSpPr/>
          <p:nvPr/>
        </p:nvCxnSpPr>
        <p:spPr>
          <a:xfrm>
            <a:off x="5015880" y="2332792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4AA017-D470-416D-8531-AACC767AB8EE}"/>
              </a:ext>
            </a:extLst>
          </p:cNvPr>
          <p:cNvCxnSpPr/>
          <p:nvPr/>
        </p:nvCxnSpPr>
        <p:spPr>
          <a:xfrm>
            <a:off x="1919536" y="2332792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AD7B0-B5AE-42BD-987F-E3A74CB3FFA6}"/>
              </a:ext>
            </a:extLst>
          </p:cNvPr>
          <p:cNvSpPr txBox="1"/>
          <p:nvPr/>
        </p:nvSpPr>
        <p:spPr>
          <a:xfrm>
            <a:off x="8198377" y="2071406"/>
            <a:ext cx="1703592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411</Words>
  <Application>Microsoft Office PowerPoint</Application>
  <PresentationFormat>와이드스크린</PresentationFormat>
  <Paragraphs>145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HYGothic-Medium</vt:lpstr>
      <vt:lpstr>HYGothic-Medium</vt:lpstr>
      <vt:lpstr>malgun gothic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다른 게임 화면 예시 서든어택 )</vt:lpstr>
      <vt:lpstr>게임소개 ( 캐릭터 )</vt:lpstr>
      <vt:lpstr>게임소개 ( 맵 컨셉 : SF )</vt:lpstr>
      <vt:lpstr>게임소개 ( 맵 )</vt:lpstr>
      <vt:lpstr>게임소개( 상황판 )</vt:lpstr>
      <vt:lpstr>게임소개 ( 조작법 )</vt:lpstr>
      <vt:lpstr>게임소개 ( 세부 설정 수치 )</vt:lpstr>
      <vt:lpstr>개발환경</vt:lpstr>
      <vt:lpstr>역할분담</vt:lpstr>
      <vt:lpstr>기술적 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2018-12-11T14:11:06Z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