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45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6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9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3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40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8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0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4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2061-B805-44F7-8D1D-9323EF983A7F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F65D-64A6-40A8-9DCD-EB2DB2F87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Предсказание </a:t>
            </a:r>
            <a:br>
              <a:rPr lang="ru-RU" dirty="0" smtClean="0"/>
            </a:br>
            <a:r>
              <a:rPr lang="ru-RU" dirty="0" smtClean="0"/>
              <a:t>потребления топлива (кокса) по технологическим сигналам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2039"/>
          </a:xfrm>
        </p:spPr>
        <p:txBody>
          <a:bodyPr/>
          <a:lstStyle/>
          <a:p>
            <a:pPr algn="r"/>
            <a:r>
              <a:rPr lang="ru-RU" dirty="0" smtClean="0"/>
              <a:t> Андрющенко В.С.</a:t>
            </a:r>
          </a:p>
          <a:p>
            <a:pPr algn="r"/>
            <a:r>
              <a:rPr lang="en-US" dirty="0" smtClean="0"/>
              <a:t>qwertistuff@gmail.com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40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93" y="378802"/>
            <a:ext cx="9629775" cy="63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3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4354"/>
            <a:ext cx="10515600" cy="4752609"/>
          </a:xfrm>
        </p:spPr>
        <p:txBody>
          <a:bodyPr/>
          <a:lstStyle/>
          <a:p>
            <a:r>
              <a:rPr lang="ru-RU" dirty="0" smtClean="0"/>
              <a:t>Разработанная </a:t>
            </a:r>
            <a:r>
              <a:rPr lang="ru-RU" dirty="0" err="1" smtClean="0"/>
              <a:t>нейросеть</a:t>
            </a:r>
            <a:r>
              <a:rPr lang="ru-RU" dirty="0" smtClean="0"/>
              <a:t> угадывает тренды потребления, хотя точность предсказания пока не близка к оптимальной.</a:t>
            </a:r>
          </a:p>
          <a:p>
            <a:r>
              <a:rPr lang="ru-RU" dirty="0" smtClean="0"/>
              <a:t>Считаю что при проведении дополнительных исследований, включающих в себя детальную настройку параметров </a:t>
            </a:r>
            <a:r>
              <a:rPr lang="ru-RU" dirty="0" err="1" smtClean="0"/>
              <a:t>нейросети</a:t>
            </a:r>
            <a:r>
              <a:rPr lang="ru-RU" dirty="0" smtClean="0"/>
              <a:t>, другие архитектуры нейронных сетей, классические алгоритмы анализа </a:t>
            </a:r>
            <a:r>
              <a:rPr lang="ru-RU" dirty="0" err="1" smtClean="0"/>
              <a:t>сигналов,возможно</a:t>
            </a:r>
            <a:r>
              <a:rPr lang="ru-RU" dirty="0" smtClean="0"/>
              <a:t> добиться более качественных результатов.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104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в будущем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рекуррентных сетей перед </a:t>
            </a:r>
            <a:r>
              <a:rPr lang="ru-RU" dirty="0" err="1" smtClean="0"/>
              <a:t>свёрточными</a:t>
            </a:r>
            <a:r>
              <a:rPr lang="ru-RU" dirty="0" smtClean="0"/>
              <a:t> слоями для дополнительного учёта времени.</a:t>
            </a:r>
          </a:p>
          <a:p>
            <a:r>
              <a:rPr lang="ru-RU" dirty="0" smtClean="0"/>
              <a:t>Использование различных описательных статистик для анализа сигналов</a:t>
            </a:r>
          </a:p>
          <a:p>
            <a:r>
              <a:rPr lang="ru-RU" dirty="0" smtClean="0"/>
              <a:t>Детальный анализ каждого датчика и выявление закономерностей</a:t>
            </a:r>
          </a:p>
          <a:p>
            <a:r>
              <a:rPr lang="ru-RU" dirty="0" smtClean="0"/>
              <a:t>Комбинация традиционных методов и </a:t>
            </a:r>
            <a:r>
              <a:rPr lang="ru-RU" dirty="0" err="1" smtClean="0"/>
              <a:t>нейросетей</a:t>
            </a:r>
            <a:r>
              <a:rPr lang="ru-RU" dirty="0" smtClean="0"/>
              <a:t> для получения более устойчивого результата.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49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Архивные данные за 3 месяца (октябрь, ноябрь декабрь) по сменам (12 часов каждая) первая линия. Для каждого часа в смене есть значение потреблённого кокса.</a:t>
            </a:r>
          </a:p>
          <a:p>
            <a:r>
              <a:rPr lang="ru-RU" dirty="0" smtClean="0"/>
              <a:t>Технологические сигналы  получены с помощью 96 датчиков, с частотой снятия показаний 1 раз в минуту.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7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Исследовать возможность предсказания потребления кокса по технологическим сигналам с помощью современных методов машинного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29764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Этапы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Преобразования данных в пригодный вид</a:t>
            </a:r>
          </a:p>
          <a:p>
            <a:r>
              <a:rPr lang="ru-RU" dirty="0" smtClean="0"/>
              <a:t>Предварительная обработка данных</a:t>
            </a:r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Интерпретация результата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5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1695"/>
            <a:ext cx="10515600" cy="698743"/>
          </a:xfrm>
        </p:spPr>
        <p:txBody>
          <a:bodyPr/>
          <a:lstStyle/>
          <a:p>
            <a:pPr algn="ctr"/>
            <a:r>
              <a:rPr lang="ru-RU" dirty="0" smtClean="0"/>
              <a:t>Преобразования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5076"/>
            <a:ext cx="10515600" cy="5275385"/>
          </a:xfrm>
        </p:spPr>
        <p:txBody>
          <a:bodyPr>
            <a:normAutofit/>
          </a:bodyPr>
          <a:lstStyle/>
          <a:p>
            <a:r>
              <a:rPr lang="ru-RU" sz="2000" dirty="0"/>
              <a:t>Д</a:t>
            </a:r>
            <a:r>
              <a:rPr lang="ru-RU" sz="2000" dirty="0" smtClean="0"/>
              <a:t>ля каждого месяца извлечены данные в формате </a:t>
            </a:r>
            <a:r>
              <a:rPr lang="en-US" sz="2000" dirty="0" err="1" smtClean="0"/>
              <a:t>dataframe</a:t>
            </a:r>
            <a:r>
              <a:rPr lang="ru-RU" sz="2000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sz="2000" dirty="0" smtClean="0"/>
              <a:t>Где </a:t>
            </a:r>
            <a:r>
              <a:rPr lang="en-US" sz="2000" dirty="0" smtClean="0"/>
              <a:t>“Time” </a:t>
            </a:r>
            <a:r>
              <a:rPr lang="ru-RU" sz="2000" dirty="0" smtClean="0"/>
              <a:t>текущее время</a:t>
            </a:r>
            <a:r>
              <a:rPr lang="en-US" sz="2000" dirty="0" smtClean="0"/>
              <a:t>, “</a:t>
            </a:r>
            <a:r>
              <a:rPr lang="en-US" sz="2000" dirty="0" err="1" smtClean="0"/>
              <a:t>Vsego</a:t>
            </a:r>
            <a:r>
              <a:rPr lang="en-US" sz="2000" dirty="0" smtClean="0"/>
              <a:t>” </a:t>
            </a:r>
            <a:r>
              <a:rPr lang="ru-RU" sz="2000" dirty="0" smtClean="0"/>
              <a:t>общее количество потреблённого кокса, </a:t>
            </a:r>
            <a:r>
              <a:rPr lang="en-US" sz="2000" dirty="0" smtClean="0"/>
              <a:t>“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chas</a:t>
            </a:r>
            <a:r>
              <a:rPr lang="en-US" sz="2000" dirty="0" smtClean="0"/>
              <a:t>” </a:t>
            </a:r>
            <a:r>
              <a:rPr lang="ru-RU" sz="2000" dirty="0" smtClean="0"/>
              <a:t>потребление кокса за текущий час.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 Далее показатели потребления за час преобразованы так:</a:t>
            </a:r>
          </a:p>
          <a:p>
            <a:pPr lvl="1"/>
            <a:r>
              <a:rPr lang="ru-RU" sz="1600" dirty="0" smtClean="0"/>
              <a:t>Каждому часу из смены соответствует матрица размерами 60х96, где 60 это количество минут (строки) а 96 это количество сигналов (столбцы)</a:t>
            </a:r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71" y="1548367"/>
            <a:ext cx="2465875" cy="223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Предварительная обработка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Удалены пропуски в сигналах</a:t>
            </a:r>
          </a:p>
          <a:p>
            <a:r>
              <a:rPr lang="ru-RU" dirty="0" smtClean="0"/>
              <a:t>Удалены смещения по времени, в некоторые моменты датчики снимали по не сколько значений в минуту.</a:t>
            </a:r>
          </a:p>
          <a:p>
            <a:r>
              <a:rPr lang="ru-RU" dirty="0" smtClean="0"/>
              <a:t>Удалены </a:t>
            </a:r>
            <a:r>
              <a:rPr lang="ru-RU" dirty="0" err="1" smtClean="0"/>
              <a:t>высокоррелированные</a:t>
            </a:r>
            <a:r>
              <a:rPr lang="ru-RU" dirty="0" smtClean="0"/>
              <a:t> признаки с корреляций больше 0.9. </a:t>
            </a:r>
            <a:r>
              <a:rPr lang="ru-RU" dirty="0"/>
              <a:t> </a:t>
            </a:r>
            <a:r>
              <a:rPr lang="ru-RU" dirty="0" smtClean="0"/>
              <a:t>Тепловая карта представлена на следующем слайде.</a:t>
            </a:r>
          </a:p>
          <a:p>
            <a:r>
              <a:rPr lang="ru-RU" dirty="0" smtClean="0"/>
              <a:t>В итоге осталось 43 сигнала из 96.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7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0"/>
            <a:ext cx="11689977" cy="67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</a:t>
            </a:r>
            <a:r>
              <a:rPr lang="ru-RU" dirty="0" err="1" smtClean="0"/>
              <a:t>нейросетевой</a:t>
            </a:r>
            <a:r>
              <a:rPr lang="ru-RU" dirty="0" smtClean="0"/>
              <a:t>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качестве метода предсказания выбрана </a:t>
            </a:r>
            <a:r>
              <a:rPr lang="ru-RU" dirty="0" err="1" smtClean="0"/>
              <a:t>нейросетевая</a:t>
            </a:r>
            <a:r>
              <a:rPr lang="ru-RU" dirty="0" smtClean="0"/>
              <a:t> модель.</a:t>
            </a:r>
          </a:p>
          <a:p>
            <a:r>
              <a:rPr lang="ru-RU" dirty="0" smtClean="0"/>
              <a:t>Архитектура сети: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86" y="2896394"/>
            <a:ext cx="7777388" cy="24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808"/>
            <a:ext cx="10515600" cy="4814155"/>
          </a:xfrm>
        </p:spPr>
        <p:txBody>
          <a:bodyPr/>
          <a:lstStyle/>
          <a:p>
            <a:r>
              <a:rPr lang="ru-RU" dirty="0" smtClean="0"/>
              <a:t>После обучения </a:t>
            </a:r>
            <a:r>
              <a:rPr lang="ru-RU" dirty="0" err="1" smtClean="0"/>
              <a:t>нейросеть</a:t>
            </a:r>
            <a:r>
              <a:rPr lang="ru-RU" dirty="0" smtClean="0"/>
              <a:t> продемонстрировала следующие результаты: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41" y="2233246"/>
            <a:ext cx="1792898" cy="41363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006" y="2204280"/>
            <a:ext cx="6475626" cy="41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52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310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Предсказание  потребления топлива (кокса) по технологическим сигналам</vt:lpstr>
      <vt:lpstr>Исходные данные</vt:lpstr>
      <vt:lpstr>Постановка задачи</vt:lpstr>
      <vt:lpstr>Этапы исследования</vt:lpstr>
      <vt:lpstr>Преобразования данных</vt:lpstr>
      <vt:lpstr>Предварительная обработка данных</vt:lpstr>
      <vt:lpstr>Презентация PowerPoint</vt:lpstr>
      <vt:lpstr>Построение нейросетевой модели</vt:lpstr>
      <vt:lpstr>Результаты</vt:lpstr>
      <vt:lpstr>Презентация PowerPoint</vt:lpstr>
      <vt:lpstr>Выводы</vt:lpstr>
      <vt:lpstr>Работа в будущем </vt:lpstr>
    </vt:vector>
  </TitlesOfParts>
  <Company>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 потребления топлива (кокса) по технологическим сигналам</dc:title>
  <dc:creator>Vladimir</dc:creator>
  <cp:lastModifiedBy>Vladimir</cp:lastModifiedBy>
  <cp:revision>13</cp:revision>
  <dcterms:created xsi:type="dcterms:W3CDTF">2019-07-24T06:35:49Z</dcterms:created>
  <dcterms:modified xsi:type="dcterms:W3CDTF">2019-07-24T08:37:49Z</dcterms:modified>
</cp:coreProperties>
</file>