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2" r:id="rId5"/>
    <p:sldId id="314" r:id="rId6"/>
    <p:sldId id="419" r:id="rId7"/>
    <p:sldId id="315" r:id="rId8"/>
    <p:sldId id="316" r:id="rId9"/>
    <p:sldId id="318" r:id="rId10"/>
    <p:sldId id="319" r:id="rId11"/>
    <p:sldId id="321" r:id="rId12"/>
    <p:sldId id="322" r:id="rId13"/>
    <p:sldId id="323" r:id="rId14"/>
    <p:sldId id="324" r:id="rId15"/>
    <p:sldId id="325" r:id="rId16"/>
    <p:sldId id="326" r:id="rId17"/>
    <p:sldId id="327" r:id="rId18"/>
    <p:sldId id="328" r:id="rId19"/>
    <p:sldId id="329" r:id="rId20"/>
    <p:sldId id="332" r:id="rId21"/>
    <p:sldId id="331" r:id="rId22"/>
    <p:sldId id="333" r:id="rId23"/>
    <p:sldId id="334" r:id="rId24"/>
    <p:sldId id="335" r:id="rId25"/>
    <p:sldId id="336" r:id="rId26"/>
    <p:sldId id="41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4" r:id="rId42"/>
    <p:sldId id="355" r:id="rId43"/>
    <p:sldId id="356" r:id="rId44"/>
    <p:sldId id="357" r:id="rId45"/>
    <p:sldId id="358" r:id="rId46"/>
    <p:sldId id="359" r:id="rId47"/>
    <p:sldId id="360" r:id="rId48"/>
    <p:sldId id="361" r:id="rId49"/>
    <p:sldId id="338" r:id="rId50"/>
    <p:sldId id="576" r:id="rId5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8.png"/><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9.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9.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9" Type="http://schemas.openxmlformats.org/officeDocument/2006/relationships/hyperlink" Target="http://bit.ly/2TyoMsr" TargetMode="External"/><Relationship Id="rId8" Type="http://schemas.openxmlformats.org/officeDocument/2006/relationships/hyperlink" Target="https://bit.ly/3A1uf1Q" TargetMode="Externa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hyperlink" Target="http://bit.ly/2TtBDfr"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image" Target="../media/image8.png"/><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2245492" y="-1987502"/>
            <a:ext cx="13239126" cy="8986106"/>
            <a:chOff x="-2245492" y="-1987502"/>
            <a:chExt cx="13239126" cy="8986106"/>
          </a:xfrm>
        </p:grpSpPr>
        <p:pic>
          <p:nvPicPr>
            <p:cNvPr id="10" name="Google Shape;10;p2"/>
            <p:cNvPicPr preferRelativeResize="0"/>
            <p:nvPr/>
          </p:nvPicPr>
          <p:blipFill rotWithShape="1">
            <a:blip r:embed="rId2">
              <a:alphaModFix amt="20000"/>
            </a:blip>
            <a:srcRect l="24213" t="16507" r="24203" b="16500"/>
            <a:stretch>
              <a:fillRect/>
            </a:stretch>
          </p:blipFill>
          <p:spPr>
            <a:xfrm>
              <a:off x="7069125" y="2187225"/>
              <a:ext cx="3924500" cy="4231899"/>
            </a:xfrm>
            <a:prstGeom prst="rect">
              <a:avLst/>
            </a:prstGeom>
            <a:noFill/>
            <a:ln>
              <a:noFill/>
            </a:ln>
          </p:spPr>
        </p:pic>
        <p:pic>
          <p:nvPicPr>
            <p:cNvPr id="11" name="Google Shape;11;p2"/>
            <p:cNvPicPr preferRelativeResize="0"/>
            <p:nvPr/>
          </p:nvPicPr>
          <p:blipFill rotWithShape="1">
            <a:blip r:embed="rId2">
              <a:alphaModFix amt="20000"/>
            </a:blip>
            <a:srcRect l="24213" t="16507" r="24203" b="16500"/>
            <a:stretch>
              <a:fillRect/>
            </a:stretch>
          </p:blipFill>
          <p:spPr>
            <a:xfrm>
              <a:off x="-1485675" y="-1486750"/>
              <a:ext cx="3924500" cy="4231899"/>
            </a:xfrm>
            <a:prstGeom prst="rect">
              <a:avLst/>
            </a:prstGeom>
            <a:noFill/>
            <a:ln>
              <a:noFill/>
            </a:ln>
          </p:spPr>
        </p:pic>
        <p:pic>
          <p:nvPicPr>
            <p:cNvPr id="12" name="Google Shape;12;p2"/>
            <p:cNvPicPr preferRelativeResize="0"/>
            <p:nvPr/>
          </p:nvPicPr>
          <p:blipFill>
            <a:blip r:embed="rId3"/>
            <a:stretch>
              <a:fillRect/>
            </a:stretch>
          </p:blipFill>
          <p:spPr>
            <a:xfrm>
              <a:off x="7506640" y="3668229"/>
              <a:ext cx="3486994" cy="3330375"/>
            </a:xfrm>
            <a:prstGeom prst="rect">
              <a:avLst/>
            </a:prstGeom>
            <a:noFill/>
            <a:ln>
              <a:noFill/>
            </a:ln>
          </p:spPr>
        </p:pic>
        <p:pic>
          <p:nvPicPr>
            <p:cNvPr id="13" name="Google Shape;13;p2"/>
            <p:cNvPicPr preferRelativeResize="0"/>
            <p:nvPr/>
          </p:nvPicPr>
          <p:blipFill rotWithShape="1">
            <a:blip r:embed="rId4"/>
            <a:srcRect l="7909" r="24026" b="10610"/>
            <a:stretch>
              <a:fillRect/>
            </a:stretch>
          </p:blipFill>
          <p:spPr>
            <a:xfrm>
              <a:off x="648850" y="3860850"/>
              <a:ext cx="2182676" cy="1821299"/>
            </a:xfrm>
            <a:prstGeom prst="rect">
              <a:avLst/>
            </a:prstGeom>
            <a:noFill/>
            <a:ln>
              <a:noFill/>
            </a:ln>
          </p:spPr>
        </p:pic>
        <p:pic>
          <p:nvPicPr>
            <p:cNvPr id="14" name="Google Shape;14;p2"/>
            <p:cNvPicPr preferRelativeResize="0"/>
            <p:nvPr/>
          </p:nvPicPr>
          <p:blipFill rotWithShape="1">
            <a:blip r:embed="rId4"/>
            <a:srcRect l="7909" r="24026" b="10610"/>
            <a:stretch>
              <a:fillRect/>
            </a:stretch>
          </p:blipFill>
          <p:spPr>
            <a:xfrm>
              <a:off x="170400" y="3027124"/>
              <a:ext cx="1399649" cy="1167900"/>
            </a:xfrm>
            <a:prstGeom prst="rect">
              <a:avLst/>
            </a:prstGeom>
            <a:noFill/>
            <a:ln>
              <a:noFill/>
            </a:ln>
          </p:spPr>
        </p:pic>
        <p:pic>
          <p:nvPicPr>
            <p:cNvPr id="15" name="Google Shape;15;p2"/>
            <p:cNvPicPr preferRelativeResize="0"/>
            <p:nvPr/>
          </p:nvPicPr>
          <p:blipFill rotWithShape="1">
            <a:blip r:embed="rId4"/>
            <a:srcRect l="7909" r="24026" b="10610"/>
            <a:stretch>
              <a:fillRect/>
            </a:stretch>
          </p:blipFill>
          <p:spPr>
            <a:xfrm>
              <a:off x="6618105" y="-607949"/>
              <a:ext cx="2009063" cy="1676401"/>
            </a:xfrm>
            <a:prstGeom prst="rect">
              <a:avLst/>
            </a:prstGeom>
            <a:noFill/>
            <a:ln>
              <a:noFill/>
            </a:ln>
          </p:spPr>
        </p:pic>
        <p:pic>
          <p:nvPicPr>
            <p:cNvPr id="16" name="Google Shape;16;p2"/>
            <p:cNvPicPr preferRelativeResize="0"/>
            <p:nvPr/>
          </p:nvPicPr>
          <p:blipFill>
            <a:blip r:embed="rId5"/>
            <a:stretch>
              <a:fillRect/>
            </a:stretch>
          </p:blipFill>
          <p:spPr>
            <a:xfrm>
              <a:off x="-1936249" y="-1371604"/>
              <a:ext cx="3349297" cy="3330374"/>
            </a:xfrm>
            <a:prstGeom prst="rect">
              <a:avLst/>
            </a:prstGeom>
            <a:noFill/>
            <a:ln>
              <a:noFill/>
            </a:ln>
          </p:spPr>
        </p:pic>
        <p:pic>
          <p:nvPicPr>
            <p:cNvPr id="17" name="Google Shape;17;p2"/>
            <p:cNvPicPr preferRelativeResize="0"/>
            <p:nvPr/>
          </p:nvPicPr>
          <p:blipFill>
            <a:blip r:embed="rId6">
              <a:alphaModFix amt="50000"/>
            </a:blip>
            <a:stretch>
              <a:fillRect/>
            </a:stretch>
          </p:blipFill>
          <p:spPr>
            <a:xfrm rot="319746">
              <a:off x="4148326" y="-1735223"/>
              <a:ext cx="5562070" cy="2782692"/>
            </a:xfrm>
            <a:prstGeom prst="rect">
              <a:avLst/>
            </a:prstGeom>
            <a:noFill/>
            <a:ln>
              <a:noFill/>
            </a:ln>
          </p:spPr>
        </p:pic>
        <p:pic>
          <p:nvPicPr>
            <p:cNvPr id="18" name="Google Shape;18;p2"/>
            <p:cNvPicPr preferRelativeResize="0"/>
            <p:nvPr/>
          </p:nvPicPr>
          <p:blipFill>
            <a:blip r:embed="rId7"/>
            <a:stretch>
              <a:fillRect/>
            </a:stretch>
          </p:blipFill>
          <p:spPr>
            <a:xfrm rot="8100002">
              <a:off x="5018486" y="3095554"/>
              <a:ext cx="6035326" cy="1393892"/>
            </a:xfrm>
            <a:prstGeom prst="rect">
              <a:avLst/>
            </a:prstGeom>
            <a:noFill/>
            <a:ln>
              <a:noFill/>
            </a:ln>
          </p:spPr>
        </p:pic>
        <p:pic>
          <p:nvPicPr>
            <p:cNvPr id="19" name="Google Shape;19;p2"/>
            <p:cNvPicPr preferRelativeResize="0"/>
            <p:nvPr/>
          </p:nvPicPr>
          <p:blipFill>
            <a:blip r:embed="rId6"/>
            <a:stretch>
              <a:fillRect/>
            </a:stretch>
          </p:blipFill>
          <p:spPr>
            <a:xfrm rot="-6697968">
              <a:off x="-2652906" y="2803396"/>
              <a:ext cx="4900208" cy="2451558"/>
            </a:xfrm>
            <a:prstGeom prst="rect">
              <a:avLst/>
            </a:prstGeom>
            <a:noFill/>
            <a:ln>
              <a:noFill/>
            </a:ln>
          </p:spPr>
        </p:pic>
      </p:grpSp>
      <p:sp>
        <p:nvSpPr>
          <p:cNvPr id="20" name="Google Shape;20;p2"/>
          <p:cNvSpPr txBox="1"/>
          <p:nvPr>
            <p:ph type="ctrTitle"/>
          </p:nvPr>
        </p:nvSpPr>
        <p:spPr>
          <a:xfrm>
            <a:off x="2148150" y="1475288"/>
            <a:ext cx="4847700" cy="167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 name="Google Shape;21;p2"/>
          <p:cNvSpPr txBox="1"/>
          <p:nvPr>
            <p:ph type="subTitle" idx="1"/>
          </p:nvPr>
        </p:nvSpPr>
        <p:spPr>
          <a:xfrm>
            <a:off x="2148150" y="3192413"/>
            <a:ext cx="4847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8" name="Shape 108"/>
        <p:cNvGrpSpPr/>
        <p:nvPr/>
      </p:nvGrpSpPr>
      <p:grpSpPr>
        <a:xfrm>
          <a:off x="0" y="0"/>
          <a:ext cx="0" cy="0"/>
          <a:chOff x="0" y="0"/>
          <a:chExt cx="0" cy="0"/>
        </a:xfrm>
      </p:grpSpPr>
      <p:sp>
        <p:nvSpPr>
          <p:cNvPr id="109" name="Google Shape;109;p11"/>
          <p:cNvSpPr txBox="1"/>
          <p:nvPr>
            <p:ph type="title" hasCustomPrompt="1"/>
          </p:nvPr>
        </p:nvSpPr>
        <p:spPr>
          <a:xfrm>
            <a:off x="1821600" y="1831463"/>
            <a:ext cx="5500800" cy="10398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45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p:nvPr>
            <p:ph type="subTitle" idx="1"/>
          </p:nvPr>
        </p:nvSpPr>
        <p:spPr>
          <a:xfrm>
            <a:off x="1821600" y="2814938"/>
            <a:ext cx="5500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111" name="Google Shape;111;p11"/>
          <p:cNvGrpSpPr/>
          <p:nvPr/>
        </p:nvGrpSpPr>
        <p:grpSpPr>
          <a:xfrm>
            <a:off x="-2902603" y="-2926939"/>
            <a:ext cx="14317202" cy="10698620"/>
            <a:chOff x="-2902603" y="-2926939"/>
            <a:chExt cx="14317202" cy="10698620"/>
          </a:xfrm>
        </p:grpSpPr>
        <p:grpSp>
          <p:nvGrpSpPr>
            <p:cNvPr id="112" name="Google Shape;112;p11"/>
            <p:cNvGrpSpPr/>
            <p:nvPr/>
          </p:nvGrpSpPr>
          <p:grpSpPr>
            <a:xfrm>
              <a:off x="-2902603" y="-2413100"/>
              <a:ext cx="14140630" cy="10184782"/>
              <a:chOff x="-2902603" y="-2413100"/>
              <a:chExt cx="14140630" cy="10184782"/>
            </a:xfrm>
          </p:grpSpPr>
          <p:pic>
            <p:nvPicPr>
              <p:cNvPr id="113" name="Google Shape;113;p11"/>
              <p:cNvPicPr preferRelativeResize="0"/>
              <p:nvPr/>
            </p:nvPicPr>
            <p:blipFill rotWithShape="1">
              <a:blip r:embed="rId2">
                <a:alphaModFix amt="20000"/>
              </a:blip>
              <a:srcRect l="24213" t="16507" r="24203" b="16500"/>
              <a:stretch>
                <a:fillRect/>
              </a:stretch>
            </p:blipFill>
            <p:spPr>
              <a:xfrm>
                <a:off x="-1151650" y="539500"/>
                <a:ext cx="2366251" cy="2551599"/>
              </a:xfrm>
              <a:prstGeom prst="rect">
                <a:avLst/>
              </a:prstGeom>
              <a:noFill/>
              <a:ln>
                <a:noFill/>
              </a:ln>
            </p:spPr>
          </p:pic>
          <p:pic>
            <p:nvPicPr>
              <p:cNvPr id="114" name="Google Shape;114;p11"/>
              <p:cNvPicPr preferRelativeResize="0"/>
              <p:nvPr/>
            </p:nvPicPr>
            <p:blipFill rotWithShape="1">
              <a:blip r:embed="rId2">
                <a:alphaModFix amt="20000"/>
              </a:blip>
              <a:srcRect l="24213" t="16507" r="24203" b="16500"/>
              <a:stretch>
                <a:fillRect/>
              </a:stretch>
            </p:blipFill>
            <p:spPr>
              <a:xfrm>
                <a:off x="7585100" y="1724672"/>
                <a:ext cx="3017050" cy="3253375"/>
              </a:xfrm>
              <a:prstGeom prst="rect">
                <a:avLst/>
              </a:prstGeom>
              <a:noFill/>
              <a:ln>
                <a:noFill/>
              </a:ln>
            </p:spPr>
          </p:pic>
          <p:pic>
            <p:nvPicPr>
              <p:cNvPr id="115" name="Google Shape;115;p11"/>
              <p:cNvPicPr preferRelativeResize="0"/>
              <p:nvPr/>
            </p:nvPicPr>
            <p:blipFill rotWithShape="1">
              <a:blip r:embed="rId3"/>
              <a:srcRect l="7909" r="24026" b="10610"/>
              <a:stretch>
                <a:fillRect/>
              </a:stretch>
            </p:blipFill>
            <p:spPr>
              <a:xfrm>
                <a:off x="-220776" y="3312050"/>
                <a:ext cx="2430676" cy="2028225"/>
              </a:xfrm>
              <a:prstGeom prst="rect">
                <a:avLst/>
              </a:prstGeom>
              <a:noFill/>
              <a:ln>
                <a:noFill/>
              </a:ln>
            </p:spPr>
          </p:pic>
          <p:pic>
            <p:nvPicPr>
              <p:cNvPr id="116" name="Google Shape;116;p11"/>
              <p:cNvPicPr preferRelativeResize="0"/>
              <p:nvPr/>
            </p:nvPicPr>
            <p:blipFill rotWithShape="1">
              <a:blip r:embed="rId3"/>
              <a:srcRect l="7909" r="24026" b="10610"/>
              <a:stretch>
                <a:fillRect/>
              </a:stretch>
            </p:blipFill>
            <p:spPr>
              <a:xfrm>
                <a:off x="7713075" y="718987"/>
                <a:ext cx="1518174" cy="1266826"/>
              </a:xfrm>
              <a:prstGeom prst="rect">
                <a:avLst/>
              </a:prstGeom>
              <a:noFill/>
              <a:ln>
                <a:noFill/>
              </a:ln>
            </p:spPr>
          </p:pic>
          <p:pic>
            <p:nvPicPr>
              <p:cNvPr id="117" name="Google Shape;117;p11"/>
              <p:cNvPicPr preferRelativeResize="0"/>
              <p:nvPr/>
            </p:nvPicPr>
            <p:blipFill>
              <a:blip r:embed="rId4"/>
              <a:stretch>
                <a:fillRect/>
              </a:stretch>
            </p:blipFill>
            <p:spPr>
              <a:xfrm rot="8855722">
                <a:off x="4689701" y="3225917"/>
                <a:ext cx="6191576" cy="3130485"/>
              </a:xfrm>
              <a:prstGeom prst="rect">
                <a:avLst/>
              </a:prstGeom>
              <a:noFill/>
              <a:ln>
                <a:noFill/>
              </a:ln>
            </p:spPr>
          </p:pic>
          <p:pic>
            <p:nvPicPr>
              <p:cNvPr id="118" name="Google Shape;118;p11"/>
              <p:cNvPicPr preferRelativeResize="0"/>
              <p:nvPr/>
            </p:nvPicPr>
            <p:blipFill>
              <a:blip r:embed="rId5"/>
              <a:stretch>
                <a:fillRect/>
              </a:stretch>
            </p:blipFill>
            <p:spPr>
              <a:xfrm rot="9693940">
                <a:off x="-2803302" y="-1021536"/>
                <a:ext cx="9144004" cy="2111872"/>
              </a:xfrm>
              <a:prstGeom prst="rect">
                <a:avLst/>
              </a:prstGeom>
              <a:noFill/>
              <a:ln>
                <a:noFill/>
              </a:ln>
            </p:spPr>
          </p:pic>
          <p:pic>
            <p:nvPicPr>
              <p:cNvPr id="119" name="Google Shape;119;p11"/>
              <p:cNvPicPr preferRelativeResize="0"/>
              <p:nvPr/>
            </p:nvPicPr>
            <p:blipFill>
              <a:blip r:embed="rId6"/>
              <a:stretch>
                <a:fillRect/>
              </a:stretch>
            </p:blipFill>
            <p:spPr>
              <a:xfrm rot="596601">
                <a:off x="-1013400" y="3877428"/>
                <a:ext cx="3874224" cy="1938250"/>
              </a:xfrm>
              <a:prstGeom prst="rect">
                <a:avLst/>
              </a:prstGeom>
              <a:noFill/>
              <a:ln>
                <a:noFill/>
              </a:ln>
            </p:spPr>
          </p:pic>
        </p:grpSp>
        <p:pic>
          <p:nvPicPr>
            <p:cNvPr id="120" name="Google Shape;120;p11"/>
            <p:cNvPicPr preferRelativeResize="0"/>
            <p:nvPr/>
          </p:nvPicPr>
          <p:blipFill>
            <a:blip r:embed="rId7"/>
            <a:stretch>
              <a:fillRect/>
            </a:stretch>
          </p:blipFill>
          <p:spPr>
            <a:xfrm rot="-8100008">
              <a:off x="5693067" y="-1487962"/>
              <a:ext cx="5386620" cy="3178472"/>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22" name="Shape 122"/>
        <p:cNvGrpSpPr/>
        <p:nvPr/>
      </p:nvGrpSpPr>
      <p:grpSpPr>
        <a:xfrm>
          <a:off x="0" y="0"/>
          <a:ext cx="0" cy="0"/>
          <a:chOff x="0" y="0"/>
          <a:chExt cx="0" cy="0"/>
        </a:xfrm>
      </p:grpSpPr>
      <p:grpSp>
        <p:nvGrpSpPr>
          <p:cNvPr id="123" name="Google Shape;123;p13"/>
          <p:cNvGrpSpPr/>
          <p:nvPr/>
        </p:nvGrpSpPr>
        <p:grpSpPr>
          <a:xfrm>
            <a:off x="-1018162" y="-1450590"/>
            <a:ext cx="12090524" cy="7710692"/>
            <a:chOff x="-1018162" y="-1450590"/>
            <a:chExt cx="12090524" cy="7710692"/>
          </a:xfrm>
        </p:grpSpPr>
        <p:pic>
          <p:nvPicPr>
            <p:cNvPr id="124" name="Google Shape;124;p13"/>
            <p:cNvPicPr preferRelativeResize="0"/>
            <p:nvPr/>
          </p:nvPicPr>
          <p:blipFill rotWithShape="1">
            <a:blip r:embed="rId2"/>
            <a:srcRect l="7909" r="24026" b="10610"/>
            <a:stretch>
              <a:fillRect/>
            </a:stretch>
          </p:blipFill>
          <p:spPr>
            <a:xfrm>
              <a:off x="6742275" y="-979925"/>
              <a:ext cx="2182676" cy="1821299"/>
            </a:xfrm>
            <a:prstGeom prst="rect">
              <a:avLst/>
            </a:prstGeom>
            <a:noFill/>
            <a:ln>
              <a:noFill/>
            </a:ln>
          </p:spPr>
        </p:pic>
        <p:pic>
          <p:nvPicPr>
            <p:cNvPr id="125" name="Google Shape;125;p13"/>
            <p:cNvPicPr preferRelativeResize="0"/>
            <p:nvPr/>
          </p:nvPicPr>
          <p:blipFill rotWithShape="1">
            <a:blip r:embed="rId2"/>
            <a:srcRect l="7909" r="24026" b="10610"/>
            <a:stretch>
              <a:fillRect/>
            </a:stretch>
          </p:blipFill>
          <p:spPr>
            <a:xfrm>
              <a:off x="8107811" y="445037"/>
              <a:ext cx="1200003" cy="1001325"/>
            </a:xfrm>
            <a:prstGeom prst="rect">
              <a:avLst/>
            </a:prstGeom>
            <a:noFill/>
            <a:ln>
              <a:noFill/>
            </a:ln>
          </p:spPr>
        </p:pic>
        <p:pic>
          <p:nvPicPr>
            <p:cNvPr id="126" name="Google Shape;126;p13"/>
            <p:cNvPicPr preferRelativeResize="0"/>
            <p:nvPr/>
          </p:nvPicPr>
          <p:blipFill rotWithShape="1">
            <a:blip r:embed="rId2"/>
            <a:srcRect l="7909" r="24026" b="10610"/>
            <a:stretch>
              <a:fillRect/>
            </a:stretch>
          </p:blipFill>
          <p:spPr>
            <a:xfrm>
              <a:off x="4979425" y="4169399"/>
              <a:ext cx="2505574" cy="2090702"/>
            </a:xfrm>
            <a:prstGeom prst="rect">
              <a:avLst/>
            </a:prstGeom>
            <a:noFill/>
            <a:ln>
              <a:noFill/>
            </a:ln>
          </p:spPr>
        </p:pic>
        <p:pic>
          <p:nvPicPr>
            <p:cNvPr id="127" name="Google Shape;127;p13"/>
            <p:cNvPicPr preferRelativeResize="0"/>
            <p:nvPr/>
          </p:nvPicPr>
          <p:blipFill rotWithShape="1">
            <a:blip r:embed="rId3">
              <a:alphaModFix amt="20000"/>
            </a:blip>
            <a:srcRect l="24213" t="16507" r="24203" b="16500"/>
            <a:stretch>
              <a:fillRect/>
            </a:stretch>
          </p:blipFill>
          <p:spPr>
            <a:xfrm>
              <a:off x="-1018162" y="3652455"/>
              <a:ext cx="2182676" cy="2353641"/>
            </a:xfrm>
            <a:prstGeom prst="rect">
              <a:avLst/>
            </a:prstGeom>
            <a:noFill/>
            <a:ln>
              <a:noFill/>
            </a:ln>
          </p:spPr>
        </p:pic>
        <p:pic>
          <p:nvPicPr>
            <p:cNvPr id="128" name="Google Shape;128;p13"/>
            <p:cNvPicPr preferRelativeResize="0"/>
            <p:nvPr/>
          </p:nvPicPr>
          <p:blipFill rotWithShape="1">
            <a:blip r:embed="rId2"/>
            <a:srcRect l="7909" r="24026" b="10610"/>
            <a:stretch>
              <a:fillRect/>
            </a:stretch>
          </p:blipFill>
          <p:spPr>
            <a:xfrm>
              <a:off x="7485000" y="4486449"/>
              <a:ext cx="1399649" cy="1167900"/>
            </a:xfrm>
            <a:prstGeom prst="rect">
              <a:avLst/>
            </a:prstGeom>
            <a:noFill/>
            <a:ln>
              <a:noFill/>
            </a:ln>
          </p:spPr>
        </p:pic>
        <p:pic>
          <p:nvPicPr>
            <p:cNvPr id="129" name="Google Shape;129;p13"/>
            <p:cNvPicPr preferRelativeResize="0"/>
            <p:nvPr/>
          </p:nvPicPr>
          <p:blipFill>
            <a:blip r:embed="rId4">
              <a:alphaModFix amt="30000"/>
            </a:blip>
            <a:stretch>
              <a:fillRect/>
            </a:stretch>
          </p:blipFill>
          <p:spPr>
            <a:xfrm rot="5400000">
              <a:off x="7732526" y="-1441129"/>
              <a:ext cx="3349297" cy="3330374"/>
            </a:xfrm>
            <a:prstGeom prst="rect">
              <a:avLst/>
            </a:prstGeom>
            <a:noFill/>
            <a:ln>
              <a:noFill/>
            </a:ln>
          </p:spPr>
        </p:pic>
      </p:grpSp>
      <p:sp>
        <p:nvSpPr>
          <p:cNvPr id="130" name="Google Shape;130;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13"/>
          <p:cNvSpPr txBox="1"/>
          <p:nvPr>
            <p:ph type="subTitle" idx="1"/>
          </p:nvPr>
        </p:nvSpPr>
        <p:spPr>
          <a:xfrm>
            <a:off x="713225" y="2078705"/>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32" name="Google Shape;132;p13"/>
          <p:cNvSpPr txBox="1"/>
          <p:nvPr>
            <p:ph type="subTitle" idx="2"/>
          </p:nvPr>
        </p:nvSpPr>
        <p:spPr>
          <a:xfrm>
            <a:off x="713225" y="3834071"/>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33" name="Google Shape;133;p13"/>
          <p:cNvSpPr txBox="1"/>
          <p:nvPr>
            <p:ph type="subTitle" idx="3"/>
          </p:nvPr>
        </p:nvSpPr>
        <p:spPr>
          <a:xfrm>
            <a:off x="3419250" y="3834071"/>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34" name="Google Shape;134;p13"/>
          <p:cNvSpPr txBox="1"/>
          <p:nvPr>
            <p:ph type="subTitle" idx="4"/>
          </p:nvPr>
        </p:nvSpPr>
        <p:spPr>
          <a:xfrm>
            <a:off x="3419250" y="2078705"/>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35" name="Google Shape;135;p13"/>
          <p:cNvSpPr txBox="1"/>
          <p:nvPr>
            <p:ph type="title" idx="5" hasCustomPrompt="1"/>
          </p:nvPr>
        </p:nvSpPr>
        <p:spPr>
          <a:xfrm>
            <a:off x="713225" y="1281901"/>
            <a:ext cx="12126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p:nvPr>
            <p:ph type="title" idx="6" hasCustomPrompt="1"/>
          </p:nvPr>
        </p:nvSpPr>
        <p:spPr>
          <a:xfrm>
            <a:off x="3419250" y="3035651"/>
            <a:ext cx="12126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type="title" idx="7" hasCustomPrompt="1"/>
          </p:nvPr>
        </p:nvSpPr>
        <p:spPr>
          <a:xfrm>
            <a:off x="713225" y="3035651"/>
            <a:ext cx="12126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p:nvPr>
            <p:ph type="title" idx="8" hasCustomPrompt="1"/>
          </p:nvPr>
        </p:nvSpPr>
        <p:spPr>
          <a:xfrm>
            <a:off x="3419250" y="1281901"/>
            <a:ext cx="12126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p:nvPr>
            <p:ph type="subTitle" idx="9"/>
          </p:nvPr>
        </p:nvSpPr>
        <p:spPr>
          <a:xfrm>
            <a:off x="6125275" y="3834071"/>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40" name="Google Shape;140;p13"/>
          <p:cNvSpPr txBox="1"/>
          <p:nvPr>
            <p:ph type="subTitle" idx="13"/>
          </p:nvPr>
        </p:nvSpPr>
        <p:spPr>
          <a:xfrm>
            <a:off x="6125275" y="2078705"/>
            <a:ext cx="2305500" cy="6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141" name="Google Shape;141;p13"/>
          <p:cNvSpPr txBox="1"/>
          <p:nvPr>
            <p:ph type="title" idx="14" hasCustomPrompt="1"/>
          </p:nvPr>
        </p:nvSpPr>
        <p:spPr>
          <a:xfrm>
            <a:off x="6125275" y="3035651"/>
            <a:ext cx="1216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p:nvPr>
            <p:ph type="title" idx="15" hasCustomPrompt="1"/>
          </p:nvPr>
        </p:nvSpPr>
        <p:spPr>
          <a:xfrm>
            <a:off x="6125275" y="1281901"/>
            <a:ext cx="1216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type="subTitle" idx="16"/>
          </p:nvPr>
        </p:nvSpPr>
        <p:spPr>
          <a:xfrm>
            <a:off x="713225" y="18355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144" name="Google Shape;144;p13"/>
          <p:cNvSpPr txBox="1"/>
          <p:nvPr>
            <p:ph type="subTitle" idx="17"/>
          </p:nvPr>
        </p:nvSpPr>
        <p:spPr>
          <a:xfrm>
            <a:off x="713225" y="358917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145" name="Google Shape;145;p13"/>
          <p:cNvSpPr txBox="1"/>
          <p:nvPr>
            <p:ph type="subTitle" idx="18"/>
          </p:nvPr>
        </p:nvSpPr>
        <p:spPr>
          <a:xfrm>
            <a:off x="3419250" y="358917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146" name="Google Shape;146;p13"/>
          <p:cNvSpPr txBox="1"/>
          <p:nvPr>
            <p:ph type="subTitle" idx="19"/>
          </p:nvPr>
        </p:nvSpPr>
        <p:spPr>
          <a:xfrm>
            <a:off x="3419250" y="18355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147" name="Google Shape;147;p13"/>
          <p:cNvSpPr txBox="1"/>
          <p:nvPr>
            <p:ph type="subTitle" idx="20"/>
          </p:nvPr>
        </p:nvSpPr>
        <p:spPr>
          <a:xfrm>
            <a:off x="6125275" y="358917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148" name="Google Shape;148;p13"/>
          <p:cNvSpPr txBox="1"/>
          <p:nvPr>
            <p:ph type="subTitle" idx="21"/>
          </p:nvPr>
        </p:nvSpPr>
        <p:spPr>
          <a:xfrm>
            <a:off x="6125275" y="18355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49" name="Shape 149"/>
        <p:cNvGrpSpPr/>
        <p:nvPr/>
      </p:nvGrpSpPr>
      <p:grpSpPr>
        <a:xfrm>
          <a:off x="0" y="0"/>
          <a:ext cx="0" cy="0"/>
          <a:chOff x="0" y="0"/>
          <a:chExt cx="0" cy="0"/>
        </a:xfrm>
      </p:grpSpPr>
      <p:grpSp>
        <p:nvGrpSpPr>
          <p:cNvPr id="150" name="Google Shape;150;p14"/>
          <p:cNvGrpSpPr/>
          <p:nvPr/>
        </p:nvGrpSpPr>
        <p:grpSpPr>
          <a:xfrm>
            <a:off x="-2088769" y="-2182126"/>
            <a:ext cx="13290743" cy="8452950"/>
            <a:chOff x="-2088769" y="-2182126"/>
            <a:chExt cx="13290743" cy="8452950"/>
          </a:xfrm>
        </p:grpSpPr>
        <p:pic>
          <p:nvPicPr>
            <p:cNvPr id="151" name="Google Shape;151;p14"/>
            <p:cNvPicPr preferRelativeResize="0"/>
            <p:nvPr/>
          </p:nvPicPr>
          <p:blipFill rotWithShape="1">
            <a:blip r:embed="rId2">
              <a:alphaModFix amt="20000"/>
            </a:blip>
            <a:srcRect l="24213" t="16507" r="24203" b="16500"/>
            <a:stretch>
              <a:fillRect/>
            </a:stretch>
          </p:blipFill>
          <p:spPr>
            <a:xfrm>
              <a:off x="6890700" y="-1789950"/>
              <a:ext cx="3248551" cy="3502999"/>
            </a:xfrm>
            <a:prstGeom prst="rect">
              <a:avLst/>
            </a:prstGeom>
            <a:noFill/>
            <a:ln>
              <a:noFill/>
            </a:ln>
          </p:spPr>
        </p:pic>
        <p:pic>
          <p:nvPicPr>
            <p:cNvPr id="152" name="Google Shape;152;p14"/>
            <p:cNvPicPr preferRelativeResize="0"/>
            <p:nvPr/>
          </p:nvPicPr>
          <p:blipFill rotWithShape="1">
            <a:blip r:embed="rId2">
              <a:alphaModFix amt="20000"/>
            </a:blip>
            <a:srcRect l="24213" t="16507" r="24203" b="16500"/>
            <a:stretch>
              <a:fillRect/>
            </a:stretch>
          </p:blipFill>
          <p:spPr>
            <a:xfrm>
              <a:off x="-1574975" y="2767825"/>
              <a:ext cx="3248551" cy="3502999"/>
            </a:xfrm>
            <a:prstGeom prst="rect">
              <a:avLst/>
            </a:prstGeom>
            <a:noFill/>
            <a:ln>
              <a:noFill/>
            </a:ln>
          </p:spPr>
        </p:pic>
        <p:pic>
          <p:nvPicPr>
            <p:cNvPr id="153" name="Google Shape;153;p14"/>
            <p:cNvPicPr preferRelativeResize="0"/>
            <p:nvPr/>
          </p:nvPicPr>
          <p:blipFill rotWithShape="1">
            <a:blip r:embed="rId3"/>
            <a:srcRect l="7909" r="24026" b="10610"/>
            <a:stretch>
              <a:fillRect/>
            </a:stretch>
          </p:blipFill>
          <p:spPr>
            <a:xfrm>
              <a:off x="-42737" y="2378199"/>
              <a:ext cx="1511925" cy="1261604"/>
            </a:xfrm>
            <a:prstGeom prst="rect">
              <a:avLst/>
            </a:prstGeom>
            <a:noFill/>
            <a:ln>
              <a:noFill/>
            </a:ln>
          </p:spPr>
        </p:pic>
        <p:pic>
          <p:nvPicPr>
            <p:cNvPr id="154" name="Google Shape;154;p14"/>
            <p:cNvPicPr preferRelativeResize="0"/>
            <p:nvPr/>
          </p:nvPicPr>
          <p:blipFill rotWithShape="1">
            <a:blip r:embed="rId3"/>
            <a:srcRect l="7909" r="24026" b="10610"/>
            <a:stretch>
              <a:fillRect/>
            </a:stretch>
          </p:blipFill>
          <p:spPr>
            <a:xfrm>
              <a:off x="8022750" y="1105775"/>
              <a:ext cx="1991851" cy="1662051"/>
            </a:xfrm>
            <a:prstGeom prst="rect">
              <a:avLst/>
            </a:prstGeom>
            <a:noFill/>
            <a:ln>
              <a:noFill/>
            </a:ln>
          </p:spPr>
        </p:pic>
        <p:pic>
          <p:nvPicPr>
            <p:cNvPr id="155" name="Google Shape;155;p14"/>
            <p:cNvPicPr preferRelativeResize="0"/>
            <p:nvPr/>
          </p:nvPicPr>
          <p:blipFill rotWithShape="1">
            <a:blip r:embed="rId3"/>
            <a:srcRect l="7909" r="24026" b="10610"/>
            <a:stretch>
              <a:fillRect/>
            </a:stretch>
          </p:blipFill>
          <p:spPr>
            <a:xfrm>
              <a:off x="5975300" y="239750"/>
              <a:ext cx="1208499" cy="1008399"/>
            </a:xfrm>
            <a:prstGeom prst="rect">
              <a:avLst/>
            </a:prstGeom>
            <a:noFill/>
            <a:ln>
              <a:noFill/>
            </a:ln>
          </p:spPr>
        </p:pic>
        <p:pic>
          <p:nvPicPr>
            <p:cNvPr id="156" name="Google Shape;156;p14"/>
            <p:cNvPicPr preferRelativeResize="0"/>
            <p:nvPr/>
          </p:nvPicPr>
          <p:blipFill>
            <a:blip r:embed="rId4">
              <a:alphaModFix amt="64000"/>
            </a:blip>
            <a:stretch>
              <a:fillRect/>
            </a:stretch>
          </p:blipFill>
          <p:spPr>
            <a:xfrm rot="3329467" flipH="1">
              <a:off x="7804873" y="591854"/>
              <a:ext cx="2886781" cy="2757116"/>
            </a:xfrm>
            <a:prstGeom prst="rect">
              <a:avLst/>
            </a:prstGeom>
            <a:noFill/>
            <a:ln>
              <a:noFill/>
            </a:ln>
          </p:spPr>
        </p:pic>
        <p:pic>
          <p:nvPicPr>
            <p:cNvPr id="157" name="Google Shape;157;p14"/>
            <p:cNvPicPr preferRelativeResize="0"/>
            <p:nvPr/>
          </p:nvPicPr>
          <p:blipFill>
            <a:blip r:embed="rId5"/>
            <a:stretch>
              <a:fillRect/>
            </a:stretch>
          </p:blipFill>
          <p:spPr>
            <a:xfrm rot="7843943" flipH="1">
              <a:off x="-1435021" y="-1421303"/>
              <a:ext cx="3544592" cy="3350832"/>
            </a:xfrm>
            <a:prstGeom prst="rect">
              <a:avLst/>
            </a:prstGeom>
            <a:noFill/>
            <a:ln>
              <a:noFill/>
            </a:ln>
          </p:spPr>
        </p:pic>
        <p:pic>
          <p:nvPicPr>
            <p:cNvPr id="158" name="Google Shape;158;p14"/>
            <p:cNvPicPr preferRelativeResize="0"/>
            <p:nvPr/>
          </p:nvPicPr>
          <p:blipFill>
            <a:blip r:embed="rId5">
              <a:alphaModFix amt="25000"/>
            </a:blip>
            <a:stretch>
              <a:fillRect/>
            </a:stretch>
          </p:blipFill>
          <p:spPr>
            <a:xfrm rot="6434630" flipH="1">
              <a:off x="-912262" y="970709"/>
              <a:ext cx="2299725" cy="2174013"/>
            </a:xfrm>
            <a:prstGeom prst="rect">
              <a:avLst/>
            </a:prstGeom>
            <a:noFill/>
            <a:ln>
              <a:noFill/>
            </a:ln>
          </p:spPr>
        </p:pic>
      </p:grpSp>
      <p:sp>
        <p:nvSpPr>
          <p:cNvPr id="159" name="Google Shape;159;p14"/>
          <p:cNvSpPr txBox="1"/>
          <p:nvPr>
            <p:ph type="title"/>
          </p:nvPr>
        </p:nvSpPr>
        <p:spPr>
          <a:xfrm>
            <a:off x="1259850" y="4026824"/>
            <a:ext cx="66243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60" name="Google Shape;160;p14"/>
          <p:cNvSpPr txBox="1"/>
          <p:nvPr>
            <p:ph type="subTitle" idx="1"/>
          </p:nvPr>
        </p:nvSpPr>
        <p:spPr>
          <a:xfrm>
            <a:off x="1259850" y="2847675"/>
            <a:ext cx="6624300" cy="119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61" name="Shape 161"/>
        <p:cNvGrpSpPr/>
        <p:nvPr/>
      </p:nvGrpSpPr>
      <p:grpSpPr>
        <a:xfrm>
          <a:off x="0" y="0"/>
          <a:ext cx="0" cy="0"/>
          <a:chOff x="0" y="0"/>
          <a:chExt cx="0" cy="0"/>
        </a:xfrm>
      </p:grpSpPr>
      <p:sp>
        <p:nvSpPr>
          <p:cNvPr id="162" name="Google Shape;162;p15"/>
          <p:cNvSpPr txBox="1"/>
          <p:nvPr>
            <p:ph type="title"/>
          </p:nvPr>
        </p:nvSpPr>
        <p:spPr>
          <a:xfrm>
            <a:off x="720000" y="445025"/>
            <a:ext cx="7704000" cy="971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3" name="Google Shape;163;p15"/>
          <p:cNvGrpSpPr/>
          <p:nvPr/>
        </p:nvGrpSpPr>
        <p:grpSpPr>
          <a:xfrm>
            <a:off x="-2187858" y="-1876325"/>
            <a:ext cx="13488383" cy="9142788"/>
            <a:chOff x="-2187858" y="-1876325"/>
            <a:chExt cx="13488383" cy="9142788"/>
          </a:xfrm>
        </p:grpSpPr>
        <p:grpSp>
          <p:nvGrpSpPr>
            <p:cNvPr id="164" name="Google Shape;164;p15"/>
            <p:cNvGrpSpPr/>
            <p:nvPr/>
          </p:nvGrpSpPr>
          <p:grpSpPr>
            <a:xfrm>
              <a:off x="-1770550" y="-1788925"/>
              <a:ext cx="11626388" cy="8370799"/>
              <a:chOff x="-1770550" y="-1788925"/>
              <a:chExt cx="11626388" cy="8370799"/>
            </a:xfrm>
          </p:grpSpPr>
          <p:pic>
            <p:nvPicPr>
              <p:cNvPr id="165" name="Google Shape;165;p15"/>
              <p:cNvPicPr preferRelativeResize="0"/>
              <p:nvPr/>
            </p:nvPicPr>
            <p:blipFill rotWithShape="1">
              <a:blip r:embed="rId2">
                <a:alphaModFix amt="20000"/>
              </a:blip>
              <a:srcRect l="24213" t="16507" r="24203" b="16500"/>
              <a:stretch>
                <a:fillRect/>
              </a:stretch>
            </p:blipFill>
            <p:spPr>
              <a:xfrm>
                <a:off x="-1770550" y="2349975"/>
                <a:ext cx="3924500" cy="4231899"/>
              </a:xfrm>
              <a:prstGeom prst="rect">
                <a:avLst/>
              </a:prstGeom>
              <a:noFill/>
              <a:ln>
                <a:noFill/>
              </a:ln>
            </p:spPr>
          </p:pic>
          <p:pic>
            <p:nvPicPr>
              <p:cNvPr id="166" name="Google Shape;166;p15"/>
              <p:cNvPicPr preferRelativeResize="0"/>
              <p:nvPr/>
            </p:nvPicPr>
            <p:blipFill rotWithShape="1">
              <a:blip r:embed="rId2">
                <a:alphaModFix amt="20000"/>
              </a:blip>
              <a:srcRect l="24213" t="16507" r="24203" b="16500"/>
              <a:stretch>
                <a:fillRect/>
              </a:stretch>
            </p:blipFill>
            <p:spPr>
              <a:xfrm>
                <a:off x="6445575" y="-1788925"/>
                <a:ext cx="2767850" cy="2984649"/>
              </a:xfrm>
              <a:prstGeom prst="rect">
                <a:avLst/>
              </a:prstGeom>
              <a:noFill/>
              <a:ln>
                <a:noFill/>
              </a:ln>
            </p:spPr>
          </p:pic>
          <p:pic>
            <p:nvPicPr>
              <p:cNvPr id="167" name="Google Shape;167;p15"/>
              <p:cNvPicPr preferRelativeResize="0"/>
              <p:nvPr/>
            </p:nvPicPr>
            <p:blipFill rotWithShape="1">
              <a:blip r:embed="rId3"/>
              <a:srcRect l="7909" r="24026" b="10610"/>
              <a:stretch>
                <a:fillRect/>
              </a:stretch>
            </p:blipFill>
            <p:spPr>
              <a:xfrm>
                <a:off x="-613612" y="2146749"/>
                <a:ext cx="1511925" cy="1261604"/>
              </a:xfrm>
              <a:prstGeom prst="rect">
                <a:avLst/>
              </a:prstGeom>
              <a:noFill/>
              <a:ln>
                <a:noFill/>
              </a:ln>
            </p:spPr>
          </p:pic>
          <p:pic>
            <p:nvPicPr>
              <p:cNvPr id="168" name="Google Shape;168;p15"/>
              <p:cNvPicPr preferRelativeResize="0"/>
              <p:nvPr/>
            </p:nvPicPr>
            <p:blipFill rotWithShape="1">
              <a:blip r:embed="rId3"/>
              <a:srcRect l="7909" r="24026" b="10610"/>
              <a:stretch>
                <a:fillRect/>
              </a:stretch>
            </p:blipFill>
            <p:spPr>
              <a:xfrm>
                <a:off x="8343913" y="64774"/>
                <a:ext cx="1511925" cy="1261604"/>
              </a:xfrm>
              <a:prstGeom prst="rect">
                <a:avLst/>
              </a:prstGeom>
              <a:noFill/>
              <a:ln>
                <a:noFill/>
              </a:ln>
            </p:spPr>
          </p:pic>
        </p:grpSp>
        <p:grpSp>
          <p:nvGrpSpPr>
            <p:cNvPr id="169" name="Google Shape;169;p15"/>
            <p:cNvGrpSpPr/>
            <p:nvPr/>
          </p:nvGrpSpPr>
          <p:grpSpPr>
            <a:xfrm>
              <a:off x="-2187858" y="-1876325"/>
              <a:ext cx="13488383" cy="9142788"/>
              <a:chOff x="-2187858" y="-1876325"/>
              <a:chExt cx="13488383" cy="9142788"/>
            </a:xfrm>
          </p:grpSpPr>
          <p:pic>
            <p:nvPicPr>
              <p:cNvPr id="170" name="Google Shape;170;p15"/>
              <p:cNvPicPr preferRelativeResize="0"/>
              <p:nvPr/>
            </p:nvPicPr>
            <p:blipFill>
              <a:blip r:embed="rId4">
                <a:alphaModFix amt="25000"/>
              </a:blip>
              <a:stretch>
                <a:fillRect/>
              </a:stretch>
            </p:blipFill>
            <p:spPr>
              <a:xfrm rot="-9782223" flipH="1">
                <a:off x="8353880" y="443887"/>
                <a:ext cx="1576941" cy="1490750"/>
              </a:xfrm>
              <a:prstGeom prst="rect">
                <a:avLst/>
              </a:prstGeom>
              <a:noFill/>
              <a:ln>
                <a:noFill/>
              </a:ln>
            </p:spPr>
          </p:pic>
          <p:pic>
            <p:nvPicPr>
              <p:cNvPr id="171" name="Google Shape;171;p15"/>
              <p:cNvPicPr preferRelativeResize="0"/>
              <p:nvPr/>
            </p:nvPicPr>
            <p:blipFill>
              <a:blip r:embed="rId4"/>
              <a:stretch>
                <a:fillRect/>
              </a:stretch>
            </p:blipFill>
            <p:spPr>
              <a:xfrm rot="-9782228" flipH="1">
                <a:off x="7852523" y="-1489207"/>
                <a:ext cx="3089204" cy="2920340"/>
              </a:xfrm>
              <a:prstGeom prst="rect">
                <a:avLst/>
              </a:prstGeom>
              <a:noFill/>
              <a:ln>
                <a:noFill/>
              </a:ln>
            </p:spPr>
          </p:pic>
          <p:pic>
            <p:nvPicPr>
              <p:cNvPr id="172" name="Google Shape;172;p15"/>
              <p:cNvPicPr preferRelativeResize="0"/>
              <p:nvPr/>
            </p:nvPicPr>
            <p:blipFill>
              <a:blip r:embed="rId5">
                <a:alphaModFix amt="25000"/>
              </a:blip>
              <a:stretch>
                <a:fillRect/>
              </a:stretch>
            </p:blipFill>
            <p:spPr>
              <a:xfrm rot="3432129">
                <a:off x="-1683166" y="3877919"/>
                <a:ext cx="2929982" cy="2798365"/>
              </a:xfrm>
              <a:prstGeom prst="rect">
                <a:avLst/>
              </a:prstGeom>
              <a:noFill/>
              <a:ln>
                <a:noFill/>
              </a:ln>
            </p:spPr>
          </p:pic>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73" name="Shape 173"/>
        <p:cNvGrpSpPr/>
        <p:nvPr/>
      </p:nvGrpSpPr>
      <p:grpSpPr>
        <a:xfrm>
          <a:off x="0" y="0"/>
          <a:ext cx="0" cy="0"/>
          <a:chOff x="0" y="0"/>
          <a:chExt cx="0" cy="0"/>
        </a:xfrm>
      </p:grpSpPr>
      <p:grpSp>
        <p:nvGrpSpPr>
          <p:cNvPr id="174" name="Google Shape;174;p16"/>
          <p:cNvGrpSpPr/>
          <p:nvPr/>
        </p:nvGrpSpPr>
        <p:grpSpPr>
          <a:xfrm>
            <a:off x="-1602287" y="-3128877"/>
            <a:ext cx="13336863" cy="10962990"/>
            <a:chOff x="-1602287" y="-3128877"/>
            <a:chExt cx="13336863" cy="10962990"/>
          </a:xfrm>
        </p:grpSpPr>
        <p:pic>
          <p:nvPicPr>
            <p:cNvPr id="175" name="Google Shape;175;p16"/>
            <p:cNvPicPr preferRelativeResize="0"/>
            <p:nvPr/>
          </p:nvPicPr>
          <p:blipFill>
            <a:blip r:embed="rId2"/>
            <a:stretch>
              <a:fillRect/>
            </a:stretch>
          </p:blipFill>
          <p:spPr>
            <a:xfrm rot="-3079780">
              <a:off x="7271547" y="-2371076"/>
              <a:ext cx="3717360" cy="3696347"/>
            </a:xfrm>
            <a:prstGeom prst="rect">
              <a:avLst/>
            </a:prstGeom>
            <a:noFill/>
            <a:ln>
              <a:noFill/>
            </a:ln>
          </p:spPr>
        </p:pic>
        <p:pic>
          <p:nvPicPr>
            <p:cNvPr id="176" name="Google Shape;176;p16"/>
            <p:cNvPicPr preferRelativeResize="0"/>
            <p:nvPr/>
          </p:nvPicPr>
          <p:blipFill rotWithShape="1">
            <a:blip r:embed="rId3">
              <a:alphaModFix amt="20000"/>
            </a:blip>
            <a:srcRect l="24213" t="16507" r="24203" b="16500"/>
            <a:stretch>
              <a:fillRect/>
            </a:stretch>
          </p:blipFill>
          <p:spPr>
            <a:xfrm>
              <a:off x="7784950" y="-1254150"/>
              <a:ext cx="3487201" cy="3760354"/>
            </a:xfrm>
            <a:prstGeom prst="rect">
              <a:avLst/>
            </a:prstGeom>
            <a:noFill/>
            <a:ln>
              <a:noFill/>
            </a:ln>
          </p:spPr>
        </p:pic>
        <p:pic>
          <p:nvPicPr>
            <p:cNvPr id="177" name="Google Shape;177;p16"/>
            <p:cNvPicPr preferRelativeResize="0"/>
            <p:nvPr/>
          </p:nvPicPr>
          <p:blipFill rotWithShape="1">
            <a:blip r:embed="rId3">
              <a:alphaModFix amt="20000"/>
            </a:blip>
            <a:srcRect l="24213" t="16507" r="24203" b="16500"/>
            <a:stretch>
              <a:fillRect/>
            </a:stretch>
          </p:blipFill>
          <p:spPr>
            <a:xfrm>
              <a:off x="944475" y="3661638"/>
              <a:ext cx="3869401" cy="4172475"/>
            </a:xfrm>
            <a:prstGeom prst="rect">
              <a:avLst/>
            </a:prstGeom>
            <a:noFill/>
            <a:ln>
              <a:noFill/>
            </a:ln>
          </p:spPr>
        </p:pic>
        <p:pic>
          <p:nvPicPr>
            <p:cNvPr id="178" name="Google Shape;178;p16"/>
            <p:cNvPicPr preferRelativeResize="0"/>
            <p:nvPr/>
          </p:nvPicPr>
          <p:blipFill rotWithShape="1">
            <a:blip r:embed="rId4"/>
            <a:srcRect l="7909" r="24026" b="10610"/>
            <a:stretch>
              <a:fillRect/>
            </a:stretch>
          </p:blipFill>
          <p:spPr>
            <a:xfrm>
              <a:off x="-997625" y="4025800"/>
              <a:ext cx="2241101" cy="1870049"/>
            </a:xfrm>
            <a:prstGeom prst="rect">
              <a:avLst/>
            </a:prstGeom>
            <a:noFill/>
            <a:ln>
              <a:noFill/>
            </a:ln>
          </p:spPr>
        </p:pic>
        <p:pic>
          <p:nvPicPr>
            <p:cNvPr id="179" name="Google Shape;179;p16"/>
            <p:cNvPicPr preferRelativeResize="0"/>
            <p:nvPr/>
          </p:nvPicPr>
          <p:blipFill>
            <a:blip r:embed="rId5"/>
            <a:stretch>
              <a:fillRect/>
            </a:stretch>
          </p:blipFill>
          <p:spPr>
            <a:xfrm rot="7475920" flipH="1">
              <a:off x="-1125794" y="3954602"/>
              <a:ext cx="2754487" cy="2603920"/>
            </a:xfrm>
            <a:prstGeom prst="rect">
              <a:avLst/>
            </a:prstGeom>
            <a:noFill/>
            <a:ln>
              <a:noFill/>
            </a:ln>
          </p:spPr>
        </p:pic>
        <p:pic>
          <p:nvPicPr>
            <p:cNvPr id="180" name="Google Shape;180;p16"/>
            <p:cNvPicPr preferRelativeResize="0"/>
            <p:nvPr/>
          </p:nvPicPr>
          <p:blipFill rotWithShape="1">
            <a:blip r:embed="rId4"/>
            <a:srcRect l="7909" r="24026" b="10610"/>
            <a:stretch>
              <a:fillRect/>
            </a:stretch>
          </p:blipFill>
          <p:spPr>
            <a:xfrm>
              <a:off x="6525875" y="-282050"/>
              <a:ext cx="1208499" cy="1008399"/>
            </a:xfrm>
            <a:prstGeom prst="rect">
              <a:avLst/>
            </a:prstGeom>
            <a:noFill/>
            <a:ln>
              <a:noFill/>
            </a:ln>
          </p:spPr>
        </p:pic>
        <p:pic>
          <p:nvPicPr>
            <p:cNvPr id="181" name="Google Shape;181;p16"/>
            <p:cNvPicPr preferRelativeResize="0"/>
            <p:nvPr/>
          </p:nvPicPr>
          <p:blipFill rotWithShape="1">
            <a:blip r:embed="rId4"/>
            <a:srcRect l="7909" r="24026" b="10610"/>
            <a:stretch>
              <a:fillRect/>
            </a:stretch>
          </p:blipFill>
          <p:spPr>
            <a:xfrm>
              <a:off x="-584625" y="3383600"/>
              <a:ext cx="1208499" cy="1008399"/>
            </a:xfrm>
            <a:prstGeom prst="rect">
              <a:avLst/>
            </a:prstGeom>
            <a:noFill/>
            <a:ln>
              <a:noFill/>
            </a:ln>
          </p:spPr>
        </p:pic>
      </p:grpSp>
      <p:sp>
        <p:nvSpPr>
          <p:cNvPr id="182" name="Google Shape;182;p16"/>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3" name="Google Shape;183;p16"/>
          <p:cNvPicPr preferRelativeResize="0"/>
          <p:nvPr/>
        </p:nvPicPr>
        <p:blipFill rotWithShape="1">
          <a:blip r:embed="rId4"/>
          <a:srcRect l="7909" r="24026" b="10610"/>
          <a:stretch>
            <a:fillRect/>
          </a:stretch>
        </p:blipFill>
        <p:spPr>
          <a:xfrm>
            <a:off x="-495475" y="-34550"/>
            <a:ext cx="1343800" cy="1121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84" name="Shape 184"/>
        <p:cNvGrpSpPr/>
        <p:nvPr/>
      </p:nvGrpSpPr>
      <p:grpSpPr>
        <a:xfrm>
          <a:off x="0" y="0"/>
          <a:ext cx="0" cy="0"/>
          <a:chOff x="0" y="0"/>
          <a:chExt cx="0" cy="0"/>
        </a:xfrm>
      </p:grpSpPr>
      <p:grpSp>
        <p:nvGrpSpPr>
          <p:cNvPr id="185" name="Google Shape;185;p17"/>
          <p:cNvGrpSpPr/>
          <p:nvPr/>
        </p:nvGrpSpPr>
        <p:grpSpPr>
          <a:xfrm>
            <a:off x="-1920875" y="-1967373"/>
            <a:ext cx="12289599" cy="8963124"/>
            <a:chOff x="-1943025" y="-1945225"/>
            <a:chExt cx="12289599" cy="8963124"/>
          </a:xfrm>
        </p:grpSpPr>
        <p:pic>
          <p:nvPicPr>
            <p:cNvPr id="186" name="Google Shape;186;p17"/>
            <p:cNvPicPr preferRelativeResize="0"/>
            <p:nvPr/>
          </p:nvPicPr>
          <p:blipFill rotWithShape="1">
            <a:blip r:embed="rId2">
              <a:alphaModFix amt="20000"/>
            </a:blip>
            <a:srcRect l="24213" t="16507" r="24203" b="16500"/>
            <a:stretch>
              <a:fillRect/>
            </a:stretch>
          </p:blipFill>
          <p:spPr>
            <a:xfrm>
              <a:off x="-1943025" y="-1945225"/>
              <a:ext cx="3536276" cy="3813249"/>
            </a:xfrm>
            <a:prstGeom prst="rect">
              <a:avLst/>
            </a:prstGeom>
            <a:noFill/>
            <a:ln>
              <a:noFill/>
            </a:ln>
          </p:spPr>
        </p:pic>
        <p:pic>
          <p:nvPicPr>
            <p:cNvPr id="187" name="Google Shape;187;p17"/>
            <p:cNvPicPr preferRelativeResize="0"/>
            <p:nvPr/>
          </p:nvPicPr>
          <p:blipFill rotWithShape="1">
            <a:blip r:embed="rId3"/>
            <a:srcRect l="7909" r="24026" b="10610"/>
            <a:stretch>
              <a:fillRect/>
            </a:stretch>
          </p:blipFill>
          <p:spPr>
            <a:xfrm>
              <a:off x="6861250" y="-777075"/>
              <a:ext cx="1991851" cy="1662051"/>
            </a:xfrm>
            <a:prstGeom prst="rect">
              <a:avLst/>
            </a:prstGeom>
            <a:noFill/>
            <a:ln>
              <a:noFill/>
            </a:ln>
          </p:spPr>
        </p:pic>
        <p:pic>
          <p:nvPicPr>
            <p:cNvPr id="188" name="Google Shape;188;p17"/>
            <p:cNvPicPr preferRelativeResize="0"/>
            <p:nvPr/>
          </p:nvPicPr>
          <p:blipFill rotWithShape="1">
            <a:blip r:embed="rId3"/>
            <a:srcRect l="7909" r="24026" b="10610"/>
            <a:stretch>
              <a:fillRect/>
            </a:stretch>
          </p:blipFill>
          <p:spPr>
            <a:xfrm>
              <a:off x="-437475" y="4533150"/>
              <a:ext cx="1208499" cy="1008399"/>
            </a:xfrm>
            <a:prstGeom prst="rect">
              <a:avLst/>
            </a:prstGeom>
            <a:noFill/>
            <a:ln>
              <a:noFill/>
            </a:ln>
          </p:spPr>
        </p:pic>
        <p:pic>
          <p:nvPicPr>
            <p:cNvPr id="189" name="Google Shape;189;p17"/>
            <p:cNvPicPr preferRelativeResize="0"/>
            <p:nvPr/>
          </p:nvPicPr>
          <p:blipFill>
            <a:blip r:embed="rId4">
              <a:alphaModFix amt="25000"/>
            </a:blip>
            <a:stretch>
              <a:fillRect/>
            </a:stretch>
          </p:blipFill>
          <p:spPr>
            <a:xfrm rot="2699997" flipH="1">
              <a:off x="6821958" y="4274686"/>
              <a:ext cx="2363931" cy="2234703"/>
            </a:xfrm>
            <a:prstGeom prst="rect">
              <a:avLst/>
            </a:prstGeom>
            <a:noFill/>
            <a:ln>
              <a:noFill/>
            </a:ln>
          </p:spPr>
        </p:pic>
        <p:pic>
          <p:nvPicPr>
            <p:cNvPr id="190" name="Google Shape;190;p17"/>
            <p:cNvPicPr preferRelativeResize="0"/>
            <p:nvPr/>
          </p:nvPicPr>
          <p:blipFill>
            <a:blip r:embed="rId4"/>
            <a:stretch>
              <a:fillRect/>
            </a:stretch>
          </p:blipFill>
          <p:spPr>
            <a:xfrm rot="6458596" flipH="1">
              <a:off x="7884584" y="3812989"/>
              <a:ext cx="2234156" cy="2112024"/>
            </a:xfrm>
            <a:prstGeom prst="rect">
              <a:avLst/>
            </a:prstGeom>
            <a:noFill/>
            <a:ln>
              <a:noFill/>
            </a:ln>
          </p:spPr>
        </p:pic>
        <p:pic>
          <p:nvPicPr>
            <p:cNvPr id="191" name="Google Shape;191;p17"/>
            <p:cNvPicPr preferRelativeResize="0"/>
            <p:nvPr/>
          </p:nvPicPr>
          <p:blipFill rotWithShape="1">
            <a:blip r:embed="rId3"/>
            <a:srcRect l="7909" r="24026" b="10610"/>
            <a:stretch>
              <a:fillRect/>
            </a:stretch>
          </p:blipFill>
          <p:spPr>
            <a:xfrm>
              <a:off x="8294058" y="227174"/>
              <a:ext cx="1208499" cy="1008403"/>
            </a:xfrm>
            <a:prstGeom prst="rect">
              <a:avLst/>
            </a:prstGeom>
            <a:noFill/>
            <a:ln>
              <a:noFill/>
            </a:ln>
          </p:spPr>
        </p:pic>
      </p:grpSp>
      <p:sp>
        <p:nvSpPr>
          <p:cNvPr id="192" name="Google Shape;192;p1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93" name="Shape 193"/>
        <p:cNvGrpSpPr/>
        <p:nvPr/>
      </p:nvGrpSpPr>
      <p:grpSpPr>
        <a:xfrm>
          <a:off x="0" y="0"/>
          <a:ext cx="0" cy="0"/>
          <a:chOff x="0" y="0"/>
          <a:chExt cx="0" cy="0"/>
        </a:xfrm>
      </p:grpSpPr>
      <p:grpSp>
        <p:nvGrpSpPr>
          <p:cNvPr id="194" name="Google Shape;194;p18"/>
          <p:cNvGrpSpPr/>
          <p:nvPr/>
        </p:nvGrpSpPr>
        <p:grpSpPr>
          <a:xfrm>
            <a:off x="-1966675" y="-1560650"/>
            <a:ext cx="12484535" cy="8653500"/>
            <a:chOff x="-1966675" y="-1560650"/>
            <a:chExt cx="12484535" cy="8653500"/>
          </a:xfrm>
        </p:grpSpPr>
        <p:pic>
          <p:nvPicPr>
            <p:cNvPr id="195" name="Google Shape;195;p18"/>
            <p:cNvPicPr preferRelativeResize="0"/>
            <p:nvPr/>
          </p:nvPicPr>
          <p:blipFill rotWithShape="1">
            <a:blip r:embed="rId2"/>
            <a:srcRect l="7909" r="24026" b="10610"/>
            <a:stretch>
              <a:fillRect/>
            </a:stretch>
          </p:blipFill>
          <p:spPr>
            <a:xfrm>
              <a:off x="7149131" y="23800"/>
              <a:ext cx="1236065" cy="1031400"/>
            </a:xfrm>
            <a:prstGeom prst="rect">
              <a:avLst/>
            </a:prstGeom>
            <a:noFill/>
            <a:ln>
              <a:noFill/>
            </a:ln>
          </p:spPr>
        </p:pic>
        <p:grpSp>
          <p:nvGrpSpPr>
            <p:cNvPr id="196" name="Google Shape;196;p18"/>
            <p:cNvGrpSpPr/>
            <p:nvPr/>
          </p:nvGrpSpPr>
          <p:grpSpPr>
            <a:xfrm>
              <a:off x="-1966675" y="-1560650"/>
              <a:ext cx="12484535" cy="8653500"/>
              <a:chOff x="-1966675" y="-1560650"/>
              <a:chExt cx="12484535" cy="8653500"/>
            </a:xfrm>
          </p:grpSpPr>
          <p:pic>
            <p:nvPicPr>
              <p:cNvPr id="197" name="Google Shape;197;p18"/>
              <p:cNvPicPr preferRelativeResize="0"/>
              <p:nvPr/>
            </p:nvPicPr>
            <p:blipFill rotWithShape="1">
              <a:blip r:embed="rId3">
                <a:alphaModFix amt="20000"/>
              </a:blip>
              <a:srcRect l="24213" t="16507" r="24203" b="16500"/>
              <a:stretch>
                <a:fillRect/>
              </a:stretch>
            </p:blipFill>
            <p:spPr>
              <a:xfrm>
                <a:off x="-1966675" y="2034800"/>
                <a:ext cx="4690651" cy="5058050"/>
              </a:xfrm>
              <a:prstGeom prst="rect">
                <a:avLst/>
              </a:prstGeom>
              <a:noFill/>
              <a:ln>
                <a:noFill/>
              </a:ln>
            </p:spPr>
          </p:pic>
          <p:pic>
            <p:nvPicPr>
              <p:cNvPr id="198" name="Google Shape;198;p18"/>
              <p:cNvPicPr preferRelativeResize="0"/>
              <p:nvPr/>
            </p:nvPicPr>
            <p:blipFill rotWithShape="1">
              <a:blip r:embed="rId3">
                <a:alphaModFix amt="20000"/>
              </a:blip>
              <a:srcRect l="24213" t="16507" r="24203" b="16500"/>
              <a:stretch>
                <a:fillRect/>
              </a:stretch>
            </p:blipFill>
            <p:spPr>
              <a:xfrm>
                <a:off x="534800" y="-1560650"/>
                <a:ext cx="2696599" cy="2907799"/>
              </a:xfrm>
              <a:prstGeom prst="rect">
                <a:avLst/>
              </a:prstGeom>
              <a:noFill/>
              <a:ln>
                <a:noFill/>
              </a:ln>
            </p:spPr>
          </p:pic>
          <p:pic>
            <p:nvPicPr>
              <p:cNvPr id="199" name="Google Shape;199;p18"/>
              <p:cNvPicPr preferRelativeResize="0"/>
              <p:nvPr/>
            </p:nvPicPr>
            <p:blipFill rotWithShape="1">
              <a:blip r:embed="rId2"/>
              <a:srcRect l="7909" r="24026" b="10610"/>
              <a:stretch>
                <a:fillRect/>
              </a:stretch>
            </p:blipFill>
            <p:spPr>
              <a:xfrm>
                <a:off x="-546475" y="1940949"/>
                <a:ext cx="1511925" cy="1261604"/>
              </a:xfrm>
              <a:prstGeom prst="rect">
                <a:avLst/>
              </a:prstGeom>
              <a:noFill/>
              <a:ln>
                <a:noFill/>
              </a:ln>
            </p:spPr>
          </p:pic>
          <p:pic>
            <p:nvPicPr>
              <p:cNvPr id="200" name="Google Shape;200;p18"/>
              <p:cNvPicPr preferRelativeResize="0"/>
              <p:nvPr/>
            </p:nvPicPr>
            <p:blipFill rotWithShape="1">
              <a:blip r:embed="rId2"/>
              <a:srcRect l="7909" r="24026" b="10610"/>
              <a:stretch>
                <a:fillRect/>
              </a:stretch>
            </p:blipFill>
            <p:spPr>
              <a:xfrm>
                <a:off x="7872437" y="-565600"/>
                <a:ext cx="2014902" cy="1681300"/>
              </a:xfrm>
              <a:prstGeom prst="rect">
                <a:avLst/>
              </a:prstGeom>
              <a:noFill/>
              <a:ln>
                <a:noFill/>
              </a:ln>
            </p:spPr>
          </p:pic>
          <p:pic>
            <p:nvPicPr>
              <p:cNvPr id="201" name="Google Shape;201;p18"/>
              <p:cNvPicPr preferRelativeResize="0"/>
              <p:nvPr/>
            </p:nvPicPr>
            <p:blipFill>
              <a:blip r:embed="rId4">
                <a:alphaModFix amt="25000"/>
              </a:blip>
              <a:stretch>
                <a:fillRect/>
              </a:stretch>
            </p:blipFill>
            <p:spPr>
              <a:xfrm>
                <a:off x="6311500" y="-1340300"/>
                <a:ext cx="2449276" cy="2339274"/>
              </a:xfrm>
              <a:prstGeom prst="rect">
                <a:avLst/>
              </a:prstGeom>
              <a:noFill/>
              <a:ln>
                <a:noFill/>
              </a:ln>
            </p:spPr>
          </p:pic>
          <p:pic>
            <p:nvPicPr>
              <p:cNvPr id="202" name="Google Shape;202;p18"/>
              <p:cNvPicPr preferRelativeResize="0"/>
              <p:nvPr/>
            </p:nvPicPr>
            <p:blipFill>
              <a:blip r:embed="rId5"/>
              <a:stretch>
                <a:fillRect/>
              </a:stretch>
            </p:blipFill>
            <p:spPr>
              <a:xfrm rot="5400004">
                <a:off x="7365896" y="-1551718"/>
                <a:ext cx="3160884" cy="3143040"/>
              </a:xfrm>
              <a:prstGeom prst="rect">
                <a:avLst/>
              </a:prstGeom>
              <a:noFill/>
              <a:ln>
                <a:noFill/>
              </a:ln>
            </p:spPr>
          </p:pic>
          <p:pic>
            <p:nvPicPr>
              <p:cNvPr id="203" name="Google Shape;203;p18"/>
              <p:cNvPicPr preferRelativeResize="0"/>
              <p:nvPr/>
            </p:nvPicPr>
            <p:blipFill>
              <a:blip r:embed="rId6">
                <a:alphaModFix amt="25000"/>
              </a:blip>
              <a:stretch>
                <a:fillRect/>
              </a:stretch>
            </p:blipFill>
            <p:spPr>
              <a:xfrm rot="6434630" flipH="1">
                <a:off x="7796475" y="3706359"/>
                <a:ext cx="2299725" cy="2174013"/>
              </a:xfrm>
              <a:prstGeom prst="rect">
                <a:avLst/>
              </a:prstGeom>
              <a:noFill/>
              <a:ln>
                <a:noFill/>
              </a:ln>
            </p:spPr>
          </p:pic>
        </p:grpSp>
      </p:grpSp>
      <p:sp>
        <p:nvSpPr>
          <p:cNvPr id="204" name="Google Shape;204;p18"/>
          <p:cNvSpPr txBox="1"/>
          <p:nvPr>
            <p:ph type="title"/>
          </p:nvPr>
        </p:nvSpPr>
        <p:spPr>
          <a:xfrm>
            <a:off x="4585100" y="1347162"/>
            <a:ext cx="3750000" cy="147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5" name="Google Shape;205;p18"/>
          <p:cNvSpPr txBox="1"/>
          <p:nvPr>
            <p:ph type="subTitle" idx="1"/>
          </p:nvPr>
        </p:nvSpPr>
        <p:spPr>
          <a:xfrm>
            <a:off x="4585100" y="2764887"/>
            <a:ext cx="3750000" cy="103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18"/>
          <p:cNvSpPr/>
          <p:nvPr>
            <p:ph type="pic" idx="2"/>
          </p:nvPr>
        </p:nvSpPr>
        <p:spPr>
          <a:xfrm>
            <a:off x="808900" y="665900"/>
            <a:ext cx="3473400" cy="3811800"/>
          </a:xfrm>
          <a:prstGeom prst="rect">
            <a:avLst/>
          </a:prstGeom>
          <a:noFill/>
          <a:ln w="19050" cap="flat" cmpd="sng">
            <a:solidFill>
              <a:schemeClr val="accent2"/>
            </a:solidFill>
            <a:prstDash val="solid"/>
            <a:miter lim="8000"/>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207" name="Shape 207"/>
        <p:cNvGrpSpPr/>
        <p:nvPr/>
      </p:nvGrpSpPr>
      <p:grpSpPr>
        <a:xfrm>
          <a:off x="0" y="0"/>
          <a:ext cx="0" cy="0"/>
          <a:chOff x="0" y="0"/>
          <a:chExt cx="0" cy="0"/>
        </a:xfrm>
      </p:grpSpPr>
      <p:grpSp>
        <p:nvGrpSpPr>
          <p:cNvPr id="208" name="Google Shape;208;p19"/>
          <p:cNvGrpSpPr/>
          <p:nvPr/>
        </p:nvGrpSpPr>
        <p:grpSpPr>
          <a:xfrm>
            <a:off x="-1832826" y="-2433525"/>
            <a:ext cx="12804267" cy="9665199"/>
            <a:chOff x="-1832826" y="-2433525"/>
            <a:chExt cx="12804267" cy="9665199"/>
          </a:xfrm>
        </p:grpSpPr>
        <p:pic>
          <p:nvPicPr>
            <p:cNvPr id="209" name="Google Shape;209;p19"/>
            <p:cNvPicPr preferRelativeResize="0"/>
            <p:nvPr/>
          </p:nvPicPr>
          <p:blipFill>
            <a:blip r:embed="rId2"/>
            <a:stretch>
              <a:fillRect/>
            </a:stretch>
          </p:blipFill>
          <p:spPr>
            <a:xfrm rot="1862825">
              <a:off x="5708233" y="-870711"/>
              <a:ext cx="4342482" cy="2172522"/>
            </a:xfrm>
            <a:prstGeom prst="rect">
              <a:avLst/>
            </a:prstGeom>
            <a:noFill/>
            <a:ln>
              <a:noFill/>
            </a:ln>
          </p:spPr>
        </p:pic>
        <p:pic>
          <p:nvPicPr>
            <p:cNvPr id="210" name="Google Shape;210;p19"/>
            <p:cNvPicPr preferRelativeResize="0"/>
            <p:nvPr/>
          </p:nvPicPr>
          <p:blipFill rotWithShape="1">
            <a:blip r:embed="rId3">
              <a:alphaModFix amt="20000"/>
            </a:blip>
            <a:srcRect l="24213" t="16507" r="24203" b="16500"/>
            <a:stretch>
              <a:fillRect/>
            </a:stretch>
          </p:blipFill>
          <p:spPr>
            <a:xfrm>
              <a:off x="-523475" y="-2433525"/>
              <a:ext cx="3924500" cy="4231899"/>
            </a:xfrm>
            <a:prstGeom prst="rect">
              <a:avLst/>
            </a:prstGeom>
            <a:noFill/>
            <a:ln>
              <a:noFill/>
            </a:ln>
          </p:spPr>
        </p:pic>
        <p:pic>
          <p:nvPicPr>
            <p:cNvPr id="211" name="Google Shape;211;p19"/>
            <p:cNvPicPr preferRelativeResize="0"/>
            <p:nvPr/>
          </p:nvPicPr>
          <p:blipFill rotWithShape="1">
            <a:blip r:embed="rId3">
              <a:alphaModFix amt="20000"/>
            </a:blip>
            <a:srcRect l="24213" t="16507" r="24203" b="16500"/>
            <a:stretch>
              <a:fillRect/>
            </a:stretch>
          </p:blipFill>
          <p:spPr>
            <a:xfrm>
              <a:off x="-327200" y="2999775"/>
              <a:ext cx="3924500" cy="4231899"/>
            </a:xfrm>
            <a:prstGeom prst="rect">
              <a:avLst/>
            </a:prstGeom>
            <a:noFill/>
            <a:ln>
              <a:noFill/>
            </a:ln>
          </p:spPr>
        </p:pic>
        <p:pic>
          <p:nvPicPr>
            <p:cNvPr id="212" name="Google Shape;212;p19"/>
            <p:cNvPicPr preferRelativeResize="0"/>
            <p:nvPr/>
          </p:nvPicPr>
          <p:blipFill rotWithShape="1">
            <a:blip r:embed="rId4"/>
            <a:srcRect l="7909" r="24026" b="10610"/>
            <a:stretch>
              <a:fillRect/>
            </a:stretch>
          </p:blipFill>
          <p:spPr>
            <a:xfrm>
              <a:off x="-568087" y="3109774"/>
              <a:ext cx="1511925" cy="1261604"/>
            </a:xfrm>
            <a:prstGeom prst="rect">
              <a:avLst/>
            </a:prstGeom>
            <a:noFill/>
            <a:ln>
              <a:noFill/>
            </a:ln>
          </p:spPr>
        </p:pic>
        <p:pic>
          <p:nvPicPr>
            <p:cNvPr id="213" name="Google Shape;213;p19"/>
            <p:cNvPicPr preferRelativeResize="0"/>
            <p:nvPr/>
          </p:nvPicPr>
          <p:blipFill rotWithShape="1">
            <a:blip r:embed="rId4"/>
            <a:srcRect l="7909" r="24026" b="10610"/>
            <a:stretch>
              <a:fillRect/>
            </a:stretch>
          </p:blipFill>
          <p:spPr>
            <a:xfrm>
              <a:off x="2570200" y="-398725"/>
              <a:ext cx="1212050" cy="1011401"/>
            </a:xfrm>
            <a:prstGeom prst="rect">
              <a:avLst/>
            </a:prstGeom>
            <a:noFill/>
            <a:ln>
              <a:noFill/>
            </a:ln>
          </p:spPr>
        </p:pic>
        <p:pic>
          <p:nvPicPr>
            <p:cNvPr id="214" name="Google Shape;214;p19"/>
            <p:cNvPicPr preferRelativeResize="0"/>
            <p:nvPr/>
          </p:nvPicPr>
          <p:blipFill rotWithShape="1">
            <a:blip r:embed="rId4"/>
            <a:srcRect l="7909" r="24026" b="10610"/>
            <a:stretch>
              <a:fillRect/>
            </a:stretch>
          </p:blipFill>
          <p:spPr>
            <a:xfrm>
              <a:off x="6387100" y="4114625"/>
              <a:ext cx="945000" cy="788551"/>
            </a:xfrm>
            <a:prstGeom prst="rect">
              <a:avLst/>
            </a:prstGeom>
            <a:noFill/>
            <a:ln>
              <a:noFill/>
            </a:ln>
          </p:spPr>
        </p:pic>
        <p:pic>
          <p:nvPicPr>
            <p:cNvPr id="215" name="Google Shape;215;p19"/>
            <p:cNvPicPr preferRelativeResize="0"/>
            <p:nvPr/>
          </p:nvPicPr>
          <p:blipFill>
            <a:blip r:embed="rId5"/>
            <a:stretch>
              <a:fillRect/>
            </a:stretch>
          </p:blipFill>
          <p:spPr>
            <a:xfrm rot="-5785670" flipH="1">
              <a:off x="7126488" y="3398836"/>
              <a:ext cx="3748727" cy="3543778"/>
            </a:xfrm>
            <a:prstGeom prst="rect">
              <a:avLst/>
            </a:prstGeom>
            <a:noFill/>
            <a:ln>
              <a:noFill/>
            </a:ln>
          </p:spPr>
        </p:pic>
        <p:pic>
          <p:nvPicPr>
            <p:cNvPr id="216" name="Google Shape;216;p19"/>
            <p:cNvPicPr preferRelativeResize="0"/>
            <p:nvPr/>
          </p:nvPicPr>
          <p:blipFill>
            <a:blip r:embed="rId5">
              <a:alphaModFix amt="25000"/>
            </a:blip>
            <a:stretch>
              <a:fillRect/>
            </a:stretch>
          </p:blipFill>
          <p:spPr>
            <a:xfrm rot="9406141" flipH="1">
              <a:off x="-1420290" y="-1120950"/>
              <a:ext cx="2827581" cy="2672999"/>
            </a:xfrm>
            <a:prstGeom prst="rect">
              <a:avLst/>
            </a:prstGeom>
            <a:noFill/>
            <a:ln>
              <a:noFill/>
            </a:ln>
          </p:spPr>
        </p:pic>
      </p:grpSp>
      <p:sp>
        <p:nvSpPr>
          <p:cNvPr id="217" name="Google Shape;217;p19"/>
          <p:cNvSpPr txBox="1"/>
          <p:nvPr>
            <p:ph type="title"/>
          </p:nvPr>
        </p:nvSpPr>
        <p:spPr>
          <a:xfrm>
            <a:off x="693263" y="1859000"/>
            <a:ext cx="3488100" cy="53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19"/>
          <p:cNvSpPr txBox="1"/>
          <p:nvPr>
            <p:ph type="subTitle" idx="1"/>
          </p:nvPr>
        </p:nvSpPr>
        <p:spPr>
          <a:xfrm>
            <a:off x="693263" y="2266000"/>
            <a:ext cx="3488100" cy="101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219" name="Shape 219"/>
        <p:cNvGrpSpPr/>
        <p:nvPr/>
      </p:nvGrpSpPr>
      <p:grpSpPr>
        <a:xfrm>
          <a:off x="0" y="0"/>
          <a:ext cx="0" cy="0"/>
          <a:chOff x="0" y="0"/>
          <a:chExt cx="0" cy="0"/>
        </a:xfrm>
      </p:grpSpPr>
      <p:grpSp>
        <p:nvGrpSpPr>
          <p:cNvPr id="220" name="Google Shape;220;p20"/>
          <p:cNvGrpSpPr/>
          <p:nvPr/>
        </p:nvGrpSpPr>
        <p:grpSpPr>
          <a:xfrm>
            <a:off x="-1589337" y="-1408774"/>
            <a:ext cx="12310511" cy="9129923"/>
            <a:chOff x="-1589337" y="-1408774"/>
            <a:chExt cx="12310511" cy="9129923"/>
          </a:xfrm>
        </p:grpSpPr>
        <p:pic>
          <p:nvPicPr>
            <p:cNvPr id="221" name="Google Shape;221;p20"/>
            <p:cNvPicPr preferRelativeResize="0"/>
            <p:nvPr/>
          </p:nvPicPr>
          <p:blipFill rotWithShape="1">
            <a:blip r:embed="rId2"/>
            <a:srcRect l="7909" r="24026" b="10610"/>
            <a:stretch>
              <a:fillRect/>
            </a:stretch>
          </p:blipFill>
          <p:spPr>
            <a:xfrm>
              <a:off x="7865700" y="3985825"/>
              <a:ext cx="2241101" cy="1870049"/>
            </a:xfrm>
            <a:prstGeom prst="rect">
              <a:avLst/>
            </a:prstGeom>
            <a:noFill/>
            <a:ln>
              <a:noFill/>
            </a:ln>
          </p:spPr>
        </p:pic>
        <p:grpSp>
          <p:nvGrpSpPr>
            <p:cNvPr id="222" name="Google Shape;222;p20"/>
            <p:cNvGrpSpPr/>
            <p:nvPr/>
          </p:nvGrpSpPr>
          <p:grpSpPr>
            <a:xfrm>
              <a:off x="-1589337" y="-1408774"/>
              <a:ext cx="12310511" cy="9129923"/>
              <a:chOff x="-1589337" y="-1408774"/>
              <a:chExt cx="12310511" cy="9129923"/>
            </a:xfrm>
          </p:grpSpPr>
          <p:pic>
            <p:nvPicPr>
              <p:cNvPr id="223" name="Google Shape;223;p20"/>
              <p:cNvPicPr preferRelativeResize="0"/>
              <p:nvPr/>
            </p:nvPicPr>
            <p:blipFill rotWithShape="1">
              <a:blip r:embed="rId3">
                <a:alphaModFix amt="20000"/>
              </a:blip>
              <a:srcRect l="24213" t="16507" r="24203" b="16500"/>
              <a:stretch>
                <a:fillRect/>
              </a:stretch>
            </p:blipFill>
            <p:spPr>
              <a:xfrm>
                <a:off x="7886425" y="-1122225"/>
                <a:ext cx="2834749" cy="3056801"/>
              </a:xfrm>
              <a:prstGeom prst="rect">
                <a:avLst/>
              </a:prstGeom>
              <a:noFill/>
              <a:ln>
                <a:noFill/>
              </a:ln>
            </p:spPr>
          </p:pic>
          <p:pic>
            <p:nvPicPr>
              <p:cNvPr id="224" name="Google Shape;224;p20"/>
              <p:cNvPicPr preferRelativeResize="0"/>
              <p:nvPr/>
            </p:nvPicPr>
            <p:blipFill rotWithShape="1">
              <a:blip r:embed="rId3">
                <a:alphaModFix amt="20000"/>
              </a:blip>
              <a:srcRect l="24213" t="16507" r="24203" b="16500"/>
              <a:stretch>
                <a:fillRect/>
              </a:stretch>
            </p:blipFill>
            <p:spPr>
              <a:xfrm>
                <a:off x="155153" y="3985825"/>
                <a:ext cx="3081344" cy="3322700"/>
              </a:xfrm>
              <a:prstGeom prst="rect">
                <a:avLst/>
              </a:prstGeom>
              <a:noFill/>
              <a:ln>
                <a:noFill/>
              </a:ln>
            </p:spPr>
          </p:pic>
          <p:pic>
            <p:nvPicPr>
              <p:cNvPr id="225" name="Google Shape;225;p20"/>
              <p:cNvPicPr preferRelativeResize="0"/>
              <p:nvPr/>
            </p:nvPicPr>
            <p:blipFill rotWithShape="1">
              <a:blip r:embed="rId2"/>
              <a:srcRect l="7909" r="24026" b="10610"/>
              <a:stretch>
                <a:fillRect/>
              </a:stretch>
            </p:blipFill>
            <p:spPr>
              <a:xfrm>
                <a:off x="6665875" y="-581800"/>
                <a:ext cx="1343800" cy="1121300"/>
              </a:xfrm>
              <a:prstGeom prst="rect">
                <a:avLst/>
              </a:prstGeom>
              <a:noFill/>
              <a:ln>
                <a:noFill/>
              </a:ln>
            </p:spPr>
          </p:pic>
          <p:pic>
            <p:nvPicPr>
              <p:cNvPr id="226" name="Google Shape;226;p20"/>
              <p:cNvPicPr preferRelativeResize="0"/>
              <p:nvPr/>
            </p:nvPicPr>
            <p:blipFill>
              <a:blip r:embed="rId4"/>
              <a:stretch>
                <a:fillRect/>
              </a:stretch>
            </p:blipFill>
            <p:spPr>
              <a:xfrm rot="4886555" flipH="1">
                <a:off x="7202277" y="-1182491"/>
                <a:ext cx="2456997" cy="2322684"/>
              </a:xfrm>
              <a:prstGeom prst="rect">
                <a:avLst/>
              </a:prstGeom>
              <a:noFill/>
              <a:ln>
                <a:noFill/>
              </a:ln>
            </p:spPr>
          </p:pic>
          <p:pic>
            <p:nvPicPr>
              <p:cNvPr id="227" name="Google Shape;227;p20"/>
              <p:cNvPicPr preferRelativeResize="0"/>
              <p:nvPr/>
            </p:nvPicPr>
            <p:blipFill>
              <a:blip r:embed="rId5"/>
              <a:stretch>
                <a:fillRect/>
              </a:stretch>
            </p:blipFill>
            <p:spPr>
              <a:xfrm rot="-6029688">
                <a:off x="-1304611" y="3876091"/>
                <a:ext cx="3562323" cy="3542169"/>
              </a:xfrm>
              <a:prstGeom prst="rect">
                <a:avLst/>
              </a:prstGeom>
              <a:noFill/>
              <a:ln>
                <a:noFill/>
              </a:ln>
            </p:spPr>
          </p:pic>
          <p:pic>
            <p:nvPicPr>
              <p:cNvPr id="228" name="Google Shape;228;p20"/>
              <p:cNvPicPr preferRelativeResize="0"/>
              <p:nvPr/>
            </p:nvPicPr>
            <p:blipFill rotWithShape="1">
              <a:blip r:embed="rId2"/>
              <a:srcRect l="7909" r="24026" b="10610"/>
              <a:stretch>
                <a:fillRect/>
              </a:stretch>
            </p:blipFill>
            <p:spPr>
              <a:xfrm>
                <a:off x="-775525" y="2918100"/>
                <a:ext cx="1865301" cy="1556449"/>
              </a:xfrm>
              <a:prstGeom prst="rect">
                <a:avLst/>
              </a:prstGeom>
              <a:noFill/>
              <a:ln>
                <a:noFill/>
              </a:ln>
            </p:spPr>
          </p:pic>
        </p:grpSp>
      </p:grpSp>
      <p:sp>
        <p:nvSpPr>
          <p:cNvPr id="229" name="Google Shape;229;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0" name="Google Shape;230;p20"/>
          <p:cNvSpPr txBox="1"/>
          <p:nvPr>
            <p:ph type="subTitle" idx="1"/>
          </p:nvPr>
        </p:nvSpPr>
        <p:spPr>
          <a:xfrm>
            <a:off x="937625" y="3172071"/>
            <a:ext cx="2175300" cy="915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31" name="Google Shape;231;p20"/>
          <p:cNvSpPr txBox="1"/>
          <p:nvPr>
            <p:ph type="subTitle" idx="2"/>
          </p:nvPr>
        </p:nvSpPr>
        <p:spPr>
          <a:xfrm>
            <a:off x="3484350" y="3172071"/>
            <a:ext cx="2175300" cy="915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32" name="Google Shape;232;p20"/>
          <p:cNvSpPr txBox="1"/>
          <p:nvPr>
            <p:ph type="subTitle" idx="3"/>
          </p:nvPr>
        </p:nvSpPr>
        <p:spPr>
          <a:xfrm>
            <a:off x="6031075" y="3172071"/>
            <a:ext cx="2175300" cy="915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33" name="Google Shape;233;p20"/>
          <p:cNvSpPr txBox="1"/>
          <p:nvPr>
            <p:ph type="subTitle" idx="4"/>
          </p:nvPr>
        </p:nvSpPr>
        <p:spPr>
          <a:xfrm>
            <a:off x="937625" y="2564100"/>
            <a:ext cx="2175300" cy="753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algn="ctr"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algn="ctr"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algn="ctr"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algn="ctr"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algn="ctr"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algn="ctr"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algn="ctr"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
        <p:nvSpPr>
          <p:cNvPr id="234" name="Google Shape;234;p20"/>
          <p:cNvSpPr txBox="1"/>
          <p:nvPr>
            <p:ph type="subTitle" idx="5"/>
          </p:nvPr>
        </p:nvSpPr>
        <p:spPr>
          <a:xfrm>
            <a:off x="3484350" y="2564100"/>
            <a:ext cx="2175300" cy="753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algn="ctr"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algn="ctr"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algn="ctr"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algn="ctr"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algn="ctr"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algn="ctr"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algn="ctr"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
        <p:nvSpPr>
          <p:cNvPr id="235" name="Google Shape;235;p20"/>
          <p:cNvSpPr txBox="1"/>
          <p:nvPr>
            <p:ph type="subTitle" idx="6"/>
          </p:nvPr>
        </p:nvSpPr>
        <p:spPr>
          <a:xfrm>
            <a:off x="6031075" y="2564100"/>
            <a:ext cx="2175300" cy="753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algn="ctr"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algn="ctr"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algn="ctr"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algn="ctr"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algn="ctr"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algn="ctr"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algn="ctr"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1866684" y="-1812854"/>
            <a:ext cx="13626840" cy="9148819"/>
            <a:chOff x="-1866684" y="-1812854"/>
            <a:chExt cx="13626840" cy="9148819"/>
          </a:xfrm>
        </p:grpSpPr>
        <p:pic>
          <p:nvPicPr>
            <p:cNvPr id="24" name="Google Shape;24;p3"/>
            <p:cNvPicPr preferRelativeResize="0"/>
            <p:nvPr/>
          </p:nvPicPr>
          <p:blipFill>
            <a:blip r:embed="rId2"/>
            <a:stretch>
              <a:fillRect/>
            </a:stretch>
          </p:blipFill>
          <p:spPr>
            <a:xfrm rot="-1538494">
              <a:off x="-1514590" y="-692200"/>
              <a:ext cx="5852803" cy="2959199"/>
            </a:xfrm>
            <a:prstGeom prst="rect">
              <a:avLst/>
            </a:prstGeom>
            <a:noFill/>
            <a:ln>
              <a:noFill/>
            </a:ln>
          </p:spPr>
        </p:pic>
        <p:pic>
          <p:nvPicPr>
            <p:cNvPr id="25" name="Google Shape;25;p3"/>
            <p:cNvPicPr preferRelativeResize="0"/>
            <p:nvPr/>
          </p:nvPicPr>
          <p:blipFill>
            <a:blip r:embed="rId3">
              <a:alphaModFix amt="64000"/>
            </a:blip>
            <a:stretch>
              <a:fillRect/>
            </a:stretch>
          </p:blipFill>
          <p:spPr>
            <a:xfrm rot="3959939">
              <a:off x="-1161811" y="3400705"/>
              <a:ext cx="3486996" cy="3330377"/>
            </a:xfrm>
            <a:prstGeom prst="rect">
              <a:avLst/>
            </a:prstGeom>
            <a:noFill/>
            <a:ln>
              <a:noFill/>
            </a:ln>
          </p:spPr>
        </p:pic>
        <p:pic>
          <p:nvPicPr>
            <p:cNvPr id="26" name="Google Shape;26;p3"/>
            <p:cNvPicPr preferRelativeResize="0"/>
            <p:nvPr/>
          </p:nvPicPr>
          <p:blipFill rotWithShape="1">
            <a:blip r:embed="rId4">
              <a:alphaModFix amt="20000"/>
            </a:blip>
            <a:srcRect l="24213" t="16507" r="24203" b="16500"/>
            <a:stretch>
              <a:fillRect/>
            </a:stretch>
          </p:blipFill>
          <p:spPr>
            <a:xfrm>
              <a:off x="7136843" y="-1485050"/>
              <a:ext cx="4623312" cy="4985451"/>
            </a:xfrm>
            <a:prstGeom prst="rect">
              <a:avLst/>
            </a:prstGeom>
            <a:noFill/>
            <a:ln>
              <a:noFill/>
            </a:ln>
          </p:spPr>
        </p:pic>
        <p:pic>
          <p:nvPicPr>
            <p:cNvPr id="27" name="Google Shape;27;p3"/>
            <p:cNvPicPr preferRelativeResize="0"/>
            <p:nvPr/>
          </p:nvPicPr>
          <p:blipFill rotWithShape="1">
            <a:blip r:embed="rId5"/>
            <a:srcRect l="7909" r="24026" b="10610"/>
            <a:stretch>
              <a:fillRect/>
            </a:stretch>
          </p:blipFill>
          <p:spPr>
            <a:xfrm>
              <a:off x="1201200" y="1204199"/>
              <a:ext cx="1399649" cy="1167900"/>
            </a:xfrm>
            <a:prstGeom prst="rect">
              <a:avLst/>
            </a:prstGeom>
            <a:noFill/>
            <a:ln>
              <a:noFill/>
            </a:ln>
          </p:spPr>
        </p:pic>
        <p:pic>
          <p:nvPicPr>
            <p:cNvPr id="28" name="Google Shape;28;p3"/>
            <p:cNvPicPr preferRelativeResize="0"/>
            <p:nvPr/>
          </p:nvPicPr>
          <p:blipFill rotWithShape="1">
            <a:blip r:embed="rId5"/>
            <a:srcRect l="7909" r="24026" b="10610"/>
            <a:stretch>
              <a:fillRect/>
            </a:stretch>
          </p:blipFill>
          <p:spPr>
            <a:xfrm>
              <a:off x="52200" y="2089450"/>
              <a:ext cx="2182676" cy="1821299"/>
            </a:xfrm>
            <a:prstGeom prst="rect">
              <a:avLst/>
            </a:prstGeom>
            <a:noFill/>
            <a:ln>
              <a:noFill/>
            </a:ln>
          </p:spPr>
        </p:pic>
        <p:pic>
          <p:nvPicPr>
            <p:cNvPr id="29" name="Google Shape;29;p3"/>
            <p:cNvPicPr preferRelativeResize="0"/>
            <p:nvPr/>
          </p:nvPicPr>
          <p:blipFill rotWithShape="1">
            <a:blip r:embed="rId5"/>
            <a:srcRect l="7909" r="24026" b="10610"/>
            <a:stretch>
              <a:fillRect/>
            </a:stretch>
          </p:blipFill>
          <p:spPr>
            <a:xfrm>
              <a:off x="5254800" y="-640700"/>
              <a:ext cx="2182676" cy="1821299"/>
            </a:xfrm>
            <a:prstGeom prst="rect">
              <a:avLst/>
            </a:prstGeom>
            <a:noFill/>
            <a:ln>
              <a:noFill/>
            </a:ln>
          </p:spPr>
        </p:pic>
        <p:pic>
          <p:nvPicPr>
            <p:cNvPr id="30" name="Google Shape;30;p3"/>
            <p:cNvPicPr preferRelativeResize="0"/>
            <p:nvPr/>
          </p:nvPicPr>
          <p:blipFill>
            <a:blip r:embed="rId6"/>
            <a:stretch>
              <a:fillRect/>
            </a:stretch>
          </p:blipFill>
          <p:spPr>
            <a:xfrm rot="5091804">
              <a:off x="6531137" y="3437715"/>
              <a:ext cx="4645778" cy="2741321"/>
            </a:xfrm>
            <a:prstGeom prst="rect">
              <a:avLst/>
            </a:prstGeom>
            <a:noFill/>
            <a:ln>
              <a:noFill/>
            </a:ln>
          </p:spPr>
        </p:pic>
      </p:grpSp>
      <p:sp>
        <p:nvSpPr>
          <p:cNvPr id="31" name="Google Shape;31;p3"/>
          <p:cNvSpPr txBox="1"/>
          <p:nvPr>
            <p:ph type="title"/>
          </p:nvPr>
        </p:nvSpPr>
        <p:spPr>
          <a:xfrm>
            <a:off x="3363175" y="2949069"/>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 name="Google Shape;32;p3"/>
          <p:cNvSpPr txBox="1"/>
          <p:nvPr>
            <p:ph type="title" idx="2" hasCustomPrompt="1"/>
          </p:nvPr>
        </p:nvSpPr>
        <p:spPr>
          <a:xfrm>
            <a:off x="3363175" y="2089450"/>
            <a:ext cx="1553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3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 name="Google Shape;33;p3"/>
          <p:cNvSpPr txBox="1"/>
          <p:nvPr>
            <p:ph type="subTitle" idx="1"/>
          </p:nvPr>
        </p:nvSpPr>
        <p:spPr>
          <a:xfrm>
            <a:off x="3363175" y="3836875"/>
            <a:ext cx="5067600" cy="47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236" name="Shape 236"/>
        <p:cNvGrpSpPr/>
        <p:nvPr/>
      </p:nvGrpSpPr>
      <p:grpSpPr>
        <a:xfrm>
          <a:off x="0" y="0"/>
          <a:ext cx="0" cy="0"/>
          <a:chOff x="0" y="0"/>
          <a:chExt cx="0" cy="0"/>
        </a:xfrm>
      </p:grpSpPr>
      <p:grpSp>
        <p:nvGrpSpPr>
          <p:cNvPr id="237" name="Google Shape;237;p21"/>
          <p:cNvGrpSpPr/>
          <p:nvPr/>
        </p:nvGrpSpPr>
        <p:grpSpPr>
          <a:xfrm>
            <a:off x="-2088846" y="-2536425"/>
            <a:ext cx="12751846" cy="9646703"/>
            <a:chOff x="-2088846" y="-2536425"/>
            <a:chExt cx="12751846" cy="9646703"/>
          </a:xfrm>
        </p:grpSpPr>
        <p:pic>
          <p:nvPicPr>
            <p:cNvPr id="238" name="Google Shape;238;p21"/>
            <p:cNvPicPr preferRelativeResize="0"/>
            <p:nvPr/>
          </p:nvPicPr>
          <p:blipFill rotWithShape="1">
            <a:blip r:embed="rId2"/>
            <a:srcRect l="7909" r="24026" b="10610"/>
            <a:stretch>
              <a:fillRect/>
            </a:stretch>
          </p:blipFill>
          <p:spPr>
            <a:xfrm>
              <a:off x="-1123400" y="2428425"/>
              <a:ext cx="2182676" cy="1821299"/>
            </a:xfrm>
            <a:prstGeom prst="rect">
              <a:avLst/>
            </a:prstGeom>
            <a:noFill/>
            <a:ln>
              <a:noFill/>
            </a:ln>
          </p:spPr>
        </p:pic>
        <p:grpSp>
          <p:nvGrpSpPr>
            <p:cNvPr id="239" name="Google Shape;239;p21"/>
            <p:cNvGrpSpPr/>
            <p:nvPr/>
          </p:nvGrpSpPr>
          <p:grpSpPr>
            <a:xfrm>
              <a:off x="-2088846" y="-2536425"/>
              <a:ext cx="12751846" cy="9646703"/>
              <a:chOff x="-2088846" y="-2536425"/>
              <a:chExt cx="12751846" cy="9646703"/>
            </a:xfrm>
          </p:grpSpPr>
          <p:pic>
            <p:nvPicPr>
              <p:cNvPr id="240" name="Google Shape;240;p21"/>
              <p:cNvPicPr preferRelativeResize="0"/>
              <p:nvPr/>
            </p:nvPicPr>
            <p:blipFill rotWithShape="1">
              <a:blip r:embed="rId2"/>
              <a:srcRect l="7909" r="24026" b="10610"/>
              <a:stretch>
                <a:fillRect/>
              </a:stretch>
            </p:blipFill>
            <p:spPr>
              <a:xfrm>
                <a:off x="557897" y="4303950"/>
                <a:ext cx="1534033" cy="1280050"/>
              </a:xfrm>
              <a:prstGeom prst="rect">
                <a:avLst/>
              </a:prstGeom>
              <a:noFill/>
              <a:ln>
                <a:noFill/>
              </a:ln>
            </p:spPr>
          </p:pic>
          <p:pic>
            <p:nvPicPr>
              <p:cNvPr id="241" name="Google Shape;241;p21"/>
              <p:cNvPicPr preferRelativeResize="0"/>
              <p:nvPr/>
            </p:nvPicPr>
            <p:blipFill rotWithShape="1">
              <a:blip r:embed="rId2"/>
              <a:srcRect l="7909" r="24026" b="10610"/>
              <a:stretch>
                <a:fillRect/>
              </a:stretch>
            </p:blipFill>
            <p:spPr>
              <a:xfrm>
                <a:off x="7147122" y="363475"/>
                <a:ext cx="1534033" cy="1280050"/>
              </a:xfrm>
              <a:prstGeom prst="rect">
                <a:avLst/>
              </a:prstGeom>
              <a:noFill/>
              <a:ln>
                <a:noFill/>
              </a:ln>
            </p:spPr>
          </p:pic>
          <p:grpSp>
            <p:nvGrpSpPr>
              <p:cNvPr id="242" name="Google Shape;242;p21"/>
              <p:cNvGrpSpPr/>
              <p:nvPr/>
            </p:nvGrpSpPr>
            <p:grpSpPr>
              <a:xfrm>
                <a:off x="-2088846" y="-2536425"/>
                <a:ext cx="12751846" cy="9646703"/>
                <a:chOff x="-2088846" y="-2536425"/>
                <a:chExt cx="12751846" cy="9646703"/>
              </a:xfrm>
            </p:grpSpPr>
            <p:pic>
              <p:nvPicPr>
                <p:cNvPr id="243" name="Google Shape;243;p21"/>
                <p:cNvPicPr preferRelativeResize="0"/>
                <p:nvPr/>
              </p:nvPicPr>
              <p:blipFill rotWithShape="1">
                <a:blip r:embed="rId3">
                  <a:alphaModFix amt="20000"/>
                </a:blip>
                <a:srcRect l="24213" t="16507" r="24203" b="16500"/>
                <a:stretch>
                  <a:fillRect/>
                </a:stretch>
              </p:blipFill>
              <p:spPr>
                <a:xfrm>
                  <a:off x="4921950" y="-2536425"/>
                  <a:ext cx="3924500" cy="4231899"/>
                </a:xfrm>
                <a:prstGeom prst="rect">
                  <a:avLst/>
                </a:prstGeom>
                <a:noFill/>
                <a:ln>
                  <a:noFill/>
                </a:ln>
              </p:spPr>
            </p:pic>
            <p:pic>
              <p:nvPicPr>
                <p:cNvPr id="244" name="Google Shape;244;p21"/>
                <p:cNvPicPr preferRelativeResize="0"/>
                <p:nvPr/>
              </p:nvPicPr>
              <p:blipFill>
                <a:blip r:embed="rId4"/>
                <a:stretch>
                  <a:fillRect/>
                </a:stretch>
              </p:blipFill>
              <p:spPr>
                <a:xfrm rot="-2578600">
                  <a:off x="7930850" y="-355633"/>
                  <a:ext cx="2299724" cy="2174014"/>
                </a:xfrm>
                <a:prstGeom prst="rect">
                  <a:avLst/>
                </a:prstGeom>
                <a:noFill/>
                <a:ln>
                  <a:noFill/>
                </a:ln>
              </p:spPr>
            </p:pic>
            <p:pic>
              <p:nvPicPr>
                <p:cNvPr id="245" name="Google Shape;245;p21"/>
                <p:cNvPicPr preferRelativeResize="0"/>
                <p:nvPr/>
              </p:nvPicPr>
              <p:blipFill>
                <a:blip r:embed="rId4">
                  <a:alphaModFix amt="25000"/>
                </a:blip>
                <a:stretch>
                  <a:fillRect/>
                </a:stretch>
              </p:blipFill>
              <p:spPr>
                <a:xfrm rot="4365370">
                  <a:off x="6719525" y="-1133432"/>
                  <a:ext cx="2299725" cy="2174013"/>
                </a:xfrm>
                <a:prstGeom prst="rect">
                  <a:avLst/>
                </a:prstGeom>
                <a:noFill/>
                <a:ln>
                  <a:noFill/>
                </a:ln>
              </p:spPr>
            </p:pic>
            <p:pic>
              <p:nvPicPr>
                <p:cNvPr id="246" name="Google Shape;246;p21"/>
                <p:cNvPicPr preferRelativeResize="0"/>
                <p:nvPr/>
              </p:nvPicPr>
              <p:blipFill>
                <a:blip r:embed="rId5"/>
                <a:stretch>
                  <a:fillRect/>
                </a:stretch>
              </p:blipFill>
              <p:spPr>
                <a:xfrm rot="1439750">
                  <a:off x="-1802106" y="3768269"/>
                  <a:ext cx="4900212" cy="2451562"/>
                </a:xfrm>
                <a:prstGeom prst="rect">
                  <a:avLst/>
                </a:prstGeom>
                <a:noFill/>
                <a:ln>
                  <a:noFill/>
                </a:ln>
              </p:spPr>
            </p:pic>
          </p:grpSp>
        </p:grpSp>
      </p:grpSp>
      <p:sp>
        <p:nvSpPr>
          <p:cNvPr id="247" name="Google Shape;247;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8" name="Google Shape;248;p21"/>
          <p:cNvSpPr txBox="1"/>
          <p:nvPr>
            <p:ph type="subTitle" idx="1"/>
          </p:nvPr>
        </p:nvSpPr>
        <p:spPr>
          <a:xfrm>
            <a:off x="720025" y="1430368"/>
            <a:ext cx="7704000" cy="654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49" name="Google Shape;249;p21"/>
          <p:cNvSpPr txBox="1"/>
          <p:nvPr>
            <p:ph type="subTitle" idx="2"/>
          </p:nvPr>
        </p:nvSpPr>
        <p:spPr>
          <a:xfrm>
            <a:off x="720025" y="2626741"/>
            <a:ext cx="7704000" cy="654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50" name="Google Shape;250;p21"/>
          <p:cNvSpPr txBox="1"/>
          <p:nvPr>
            <p:ph type="subTitle" idx="3"/>
          </p:nvPr>
        </p:nvSpPr>
        <p:spPr>
          <a:xfrm>
            <a:off x="720025" y="3823441"/>
            <a:ext cx="7704000" cy="654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51" name="Google Shape;251;p21"/>
          <p:cNvSpPr txBox="1"/>
          <p:nvPr>
            <p:ph type="subTitle" idx="4"/>
          </p:nvPr>
        </p:nvSpPr>
        <p:spPr>
          <a:xfrm>
            <a:off x="720025" y="1051268"/>
            <a:ext cx="77040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252" name="Google Shape;252;p21"/>
          <p:cNvSpPr txBox="1"/>
          <p:nvPr>
            <p:ph type="subTitle" idx="5"/>
          </p:nvPr>
        </p:nvSpPr>
        <p:spPr>
          <a:xfrm>
            <a:off x="720025" y="2245741"/>
            <a:ext cx="7704000" cy="527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253" name="Google Shape;253;p21"/>
          <p:cNvSpPr txBox="1"/>
          <p:nvPr>
            <p:ph type="subTitle" idx="6"/>
          </p:nvPr>
        </p:nvSpPr>
        <p:spPr>
          <a:xfrm>
            <a:off x="720025" y="3442441"/>
            <a:ext cx="7704000" cy="527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600">
                <a:latin typeface="Krona One"/>
                <a:ea typeface="Krona One"/>
                <a:cs typeface="Krona One"/>
                <a:sym typeface="Krona One"/>
              </a:defRPr>
            </a:lvl1pPr>
            <a:lvl2pPr lvl="1"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254" name="Shape 254"/>
        <p:cNvGrpSpPr/>
        <p:nvPr/>
      </p:nvGrpSpPr>
      <p:grpSpPr>
        <a:xfrm>
          <a:off x="0" y="0"/>
          <a:ext cx="0" cy="0"/>
          <a:chOff x="0" y="0"/>
          <a:chExt cx="0" cy="0"/>
        </a:xfrm>
      </p:grpSpPr>
      <p:grpSp>
        <p:nvGrpSpPr>
          <p:cNvPr id="255" name="Google Shape;255;p22"/>
          <p:cNvGrpSpPr/>
          <p:nvPr/>
        </p:nvGrpSpPr>
        <p:grpSpPr>
          <a:xfrm>
            <a:off x="-1127763" y="-1541836"/>
            <a:ext cx="12573415" cy="8308562"/>
            <a:chOff x="-1127763" y="-1541836"/>
            <a:chExt cx="12573415" cy="8308562"/>
          </a:xfrm>
        </p:grpSpPr>
        <p:pic>
          <p:nvPicPr>
            <p:cNvPr id="256" name="Google Shape;256;p22"/>
            <p:cNvPicPr preferRelativeResize="0"/>
            <p:nvPr/>
          </p:nvPicPr>
          <p:blipFill rotWithShape="1">
            <a:blip r:embed="rId2">
              <a:alphaModFix amt="20000"/>
            </a:blip>
            <a:srcRect l="24213" t="16507" r="24203" b="16500"/>
            <a:stretch>
              <a:fillRect/>
            </a:stretch>
          </p:blipFill>
          <p:spPr>
            <a:xfrm rot="10800000">
              <a:off x="6793963" y="-964087"/>
              <a:ext cx="2788700" cy="3007150"/>
            </a:xfrm>
            <a:prstGeom prst="rect">
              <a:avLst/>
            </a:prstGeom>
            <a:noFill/>
            <a:ln>
              <a:noFill/>
            </a:ln>
          </p:spPr>
        </p:pic>
        <p:pic>
          <p:nvPicPr>
            <p:cNvPr id="257" name="Google Shape;257;p22"/>
            <p:cNvPicPr preferRelativeResize="0"/>
            <p:nvPr/>
          </p:nvPicPr>
          <p:blipFill rotWithShape="1">
            <a:blip r:embed="rId2">
              <a:alphaModFix amt="20000"/>
            </a:blip>
            <a:srcRect l="24213" t="16507" r="24203" b="16500"/>
            <a:stretch>
              <a:fillRect/>
            </a:stretch>
          </p:blipFill>
          <p:spPr>
            <a:xfrm rot="-5400000">
              <a:off x="-848204" y="3810225"/>
              <a:ext cx="1924676" cy="2075425"/>
            </a:xfrm>
            <a:prstGeom prst="rect">
              <a:avLst/>
            </a:prstGeom>
            <a:noFill/>
            <a:ln>
              <a:noFill/>
            </a:ln>
          </p:spPr>
        </p:pic>
        <p:pic>
          <p:nvPicPr>
            <p:cNvPr id="258" name="Google Shape;258;p22"/>
            <p:cNvPicPr preferRelativeResize="0"/>
            <p:nvPr/>
          </p:nvPicPr>
          <p:blipFill rotWithShape="1">
            <a:blip r:embed="rId2">
              <a:alphaModFix amt="20000"/>
            </a:blip>
            <a:srcRect l="24213" t="16507" r="24203" b="16500"/>
            <a:stretch>
              <a:fillRect/>
            </a:stretch>
          </p:blipFill>
          <p:spPr>
            <a:xfrm rot="-5400000">
              <a:off x="5080038" y="-1633074"/>
              <a:ext cx="2329850" cy="2512325"/>
            </a:xfrm>
            <a:prstGeom prst="rect">
              <a:avLst/>
            </a:prstGeom>
            <a:noFill/>
            <a:ln>
              <a:noFill/>
            </a:ln>
          </p:spPr>
        </p:pic>
        <p:pic>
          <p:nvPicPr>
            <p:cNvPr id="259" name="Google Shape;259;p22"/>
            <p:cNvPicPr preferRelativeResize="0"/>
            <p:nvPr/>
          </p:nvPicPr>
          <p:blipFill>
            <a:blip r:embed="rId3"/>
            <a:stretch>
              <a:fillRect/>
            </a:stretch>
          </p:blipFill>
          <p:spPr>
            <a:xfrm rot="-5399996">
              <a:off x="-2095748" y="454786"/>
              <a:ext cx="3874224" cy="1938250"/>
            </a:xfrm>
            <a:prstGeom prst="rect">
              <a:avLst/>
            </a:prstGeom>
            <a:noFill/>
            <a:ln>
              <a:noFill/>
            </a:ln>
          </p:spPr>
        </p:pic>
        <p:pic>
          <p:nvPicPr>
            <p:cNvPr id="260" name="Google Shape;260;p22"/>
            <p:cNvPicPr preferRelativeResize="0"/>
            <p:nvPr/>
          </p:nvPicPr>
          <p:blipFill>
            <a:blip r:embed="rId4"/>
            <a:stretch>
              <a:fillRect/>
            </a:stretch>
          </p:blipFill>
          <p:spPr>
            <a:xfrm rot="-5999090" flipH="1">
              <a:off x="7831657" y="3897545"/>
              <a:ext cx="2740260" cy="2590436"/>
            </a:xfrm>
            <a:prstGeom prst="rect">
              <a:avLst/>
            </a:prstGeom>
            <a:noFill/>
            <a:ln>
              <a:noFill/>
            </a:ln>
          </p:spPr>
        </p:pic>
        <p:pic>
          <p:nvPicPr>
            <p:cNvPr id="261" name="Google Shape;261;p22"/>
            <p:cNvPicPr preferRelativeResize="0"/>
            <p:nvPr/>
          </p:nvPicPr>
          <p:blipFill>
            <a:blip r:embed="rId4">
              <a:alphaModFix amt="15000"/>
            </a:blip>
            <a:stretch>
              <a:fillRect/>
            </a:stretch>
          </p:blipFill>
          <p:spPr>
            <a:xfrm rot="7865050" flipH="1">
              <a:off x="8249738" y="2704253"/>
              <a:ext cx="2697303" cy="2549837"/>
            </a:xfrm>
            <a:prstGeom prst="rect">
              <a:avLst/>
            </a:prstGeom>
            <a:noFill/>
            <a:ln>
              <a:noFill/>
            </a:ln>
          </p:spPr>
        </p:pic>
      </p:grpSp>
      <p:sp>
        <p:nvSpPr>
          <p:cNvPr id="262" name="Google Shape;262;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22"/>
          <p:cNvSpPr txBox="1"/>
          <p:nvPr>
            <p:ph type="subTitle" idx="1"/>
          </p:nvPr>
        </p:nvSpPr>
        <p:spPr>
          <a:xfrm>
            <a:off x="716625" y="1595901"/>
            <a:ext cx="7050300" cy="72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64" name="Google Shape;264;p22"/>
          <p:cNvSpPr txBox="1"/>
          <p:nvPr>
            <p:ph type="subTitle" idx="2"/>
          </p:nvPr>
        </p:nvSpPr>
        <p:spPr>
          <a:xfrm>
            <a:off x="1046863" y="2740738"/>
            <a:ext cx="7050300" cy="72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65" name="Google Shape;265;p22"/>
          <p:cNvSpPr txBox="1"/>
          <p:nvPr>
            <p:ph type="subTitle" idx="3"/>
          </p:nvPr>
        </p:nvSpPr>
        <p:spPr>
          <a:xfrm>
            <a:off x="1377100" y="3885576"/>
            <a:ext cx="7050300" cy="72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66" name="Google Shape;266;p22"/>
          <p:cNvSpPr txBox="1"/>
          <p:nvPr>
            <p:ph type="subTitle" idx="4"/>
          </p:nvPr>
        </p:nvSpPr>
        <p:spPr>
          <a:xfrm>
            <a:off x="716625" y="1329825"/>
            <a:ext cx="70503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
        <p:nvSpPr>
          <p:cNvPr id="267" name="Google Shape;267;p22"/>
          <p:cNvSpPr txBox="1"/>
          <p:nvPr>
            <p:ph type="subTitle" idx="5"/>
          </p:nvPr>
        </p:nvSpPr>
        <p:spPr>
          <a:xfrm>
            <a:off x="1046863" y="2475688"/>
            <a:ext cx="70503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
        <p:nvSpPr>
          <p:cNvPr id="268" name="Google Shape;268;p22"/>
          <p:cNvSpPr txBox="1"/>
          <p:nvPr>
            <p:ph type="subTitle" idx="6"/>
          </p:nvPr>
        </p:nvSpPr>
        <p:spPr>
          <a:xfrm>
            <a:off x="1377100" y="3621550"/>
            <a:ext cx="70503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Krona One"/>
              <a:buNone/>
              <a:defRPr sz="1800">
                <a:latin typeface="Krona One"/>
                <a:ea typeface="Krona One"/>
                <a:cs typeface="Krona One"/>
                <a:sym typeface="Krona One"/>
              </a:defRPr>
            </a:lvl1pPr>
            <a:lvl2pPr lvl="1" rtl="0">
              <a:lnSpc>
                <a:spcPct val="115000"/>
              </a:lnSpc>
              <a:spcBef>
                <a:spcPts val="0"/>
              </a:spcBef>
              <a:spcAft>
                <a:spcPts val="0"/>
              </a:spcAft>
              <a:buSzPts val="2600"/>
              <a:buFont typeface="Krona One"/>
              <a:buNone/>
              <a:defRPr sz="2600" b="1">
                <a:latin typeface="Krona One"/>
                <a:ea typeface="Krona One"/>
                <a:cs typeface="Krona One"/>
                <a:sym typeface="Krona One"/>
              </a:defRPr>
            </a:lvl2pPr>
            <a:lvl3pPr lvl="2" rtl="0">
              <a:lnSpc>
                <a:spcPct val="115000"/>
              </a:lnSpc>
              <a:spcBef>
                <a:spcPts val="0"/>
              </a:spcBef>
              <a:spcAft>
                <a:spcPts val="0"/>
              </a:spcAft>
              <a:buSzPts val="2600"/>
              <a:buFont typeface="Krona One"/>
              <a:buNone/>
              <a:defRPr sz="2600" b="1">
                <a:latin typeface="Krona One"/>
                <a:ea typeface="Krona One"/>
                <a:cs typeface="Krona One"/>
                <a:sym typeface="Krona One"/>
              </a:defRPr>
            </a:lvl3pPr>
            <a:lvl4pPr lvl="3" rtl="0">
              <a:lnSpc>
                <a:spcPct val="115000"/>
              </a:lnSpc>
              <a:spcBef>
                <a:spcPts val="0"/>
              </a:spcBef>
              <a:spcAft>
                <a:spcPts val="0"/>
              </a:spcAft>
              <a:buSzPts val="2600"/>
              <a:buFont typeface="Krona One"/>
              <a:buNone/>
              <a:defRPr sz="2600" b="1">
                <a:latin typeface="Krona One"/>
                <a:ea typeface="Krona One"/>
                <a:cs typeface="Krona One"/>
                <a:sym typeface="Krona One"/>
              </a:defRPr>
            </a:lvl4pPr>
            <a:lvl5pPr lvl="4" rtl="0">
              <a:lnSpc>
                <a:spcPct val="115000"/>
              </a:lnSpc>
              <a:spcBef>
                <a:spcPts val="0"/>
              </a:spcBef>
              <a:spcAft>
                <a:spcPts val="0"/>
              </a:spcAft>
              <a:buSzPts val="2600"/>
              <a:buFont typeface="Krona One"/>
              <a:buNone/>
              <a:defRPr sz="2600" b="1">
                <a:latin typeface="Krona One"/>
                <a:ea typeface="Krona One"/>
                <a:cs typeface="Krona One"/>
                <a:sym typeface="Krona One"/>
              </a:defRPr>
            </a:lvl5pPr>
            <a:lvl6pPr lvl="5" rtl="0">
              <a:lnSpc>
                <a:spcPct val="115000"/>
              </a:lnSpc>
              <a:spcBef>
                <a:spcPts val="0"/>
              </a:spcBef>
              <a:spcAft>
                <a:spcPts val="0"/>
              </a:spcAft>
              <a:buSzPts val="2600"/>
              <a:buFont typeface="Krona One"/>
              <a:buNone/>
              <a:defRPr sz="2600" b="1">
                <a:latin typeface="Krona One"/>
                <a:ea typeface="Krona One"/>
                <a:cs typeface="Krona One"/>
                <a:sym typeface="Krona One"/>
              </a:defRPr>
            </a:lvl6pPr>
            <a:lvl7pPr lvl="6" rtl="0">
              <a:lnSpc>
                <a:spcPct val="115000"/>
              </a:lnSpc>
              <a:spcBef>
                <a:spcPts val="0"/>
              </a:spcBef>
              <a:spcAft>
                <a:spcPts val="0"/>
              </a:spcAft>
              <a:buSzPts val="2600"/>
              <a:buFont typeface="Krona One"/>
              <a:buNone/>
              <a:defRPr sz="2600" b="1">
                <a:latin typeface="Krona One"/>
                <a:ea typeface="Krona One"/>
                <a:cs typeface="Krona One"/>
                <a:sym typeface="Krona One"/>
              </a:defRPr>
            </a:lvl7pPr>
            <a:lvl8pPr lvl="7" rtl="0">
              <a:lnSpc>
                <a:spcPct val="115000"/>
              </a:lnSpc>
              <a:spcBef>
                <a:spcPts val="0"/>
              </a:spcBef>
              <a:spcAft>
                <a:spcPts val="0"/>
              </a:spcAft>
              <a:buSzPts val="2600"/>
              <a:buFont typeface="Krona One"/>
              <a:buNone/>
              <a:defRPr sz="2600" b="1">
                <a:latin typeface="Krona One"/>
                <a:ea typeface="Krona One"/>
                <a:cs typeface="Krona One"/>
                <a:sym typeface="Krona One"/>
              </a:defRPr>
            </a:lvl8pPr>
            <a:lvl9pPr lvl="8" rtl="0">
              <a:lnSpc>
                <a:spcPct val="115000"/>
              </a:lnSpc>
              <a:spcBef>
                <a:spcPts val="0"/>
              </a:spcBef>
              <a:spcAft>
                <a:spcPts val="0"/>
              </a:spcAft>
              <a:buSzPts val="2600"/>
              <a:buFont typeface="Krona One"/>
              <a:buNone/>
              <a:defRPr sz="2600" b="1">
                <a:latin typeface="Krona One"/>
                <a:ea typeface="Krona One"/>
                <a:cs typeface="Krona One"/>
                <a:sym typeface="Krona 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269" name="Shape 269"/>
        <p:cNvGrpSpPr/>
        <p:nvPr/>
      </p:nvGrpSpPr>
      <p:grpSpPr>
        <a:xfrm>
          <a:off x="0" y="0"/>
          <a:ext cx="0" cy="0"/>
          <a:chOff x="0" y="0"/>
          <a:chExt cx="0" cy="0"/>
        </a:xfrm>
      </p:grpSpPr>
      <p:grpSp>
        <p:nvGrpSpPr>
          <p:cNvPr id="270" name="Google Shape;270;p23"/>
          <p:cNvGrpSpPr/>
          <p:nvPr/>
        </p:nvGrpSpPr>
        <p:grpSpPr>
          <a:xfrm>
            <a:off x="-1367879" y="-1548437"/>
            <a:ext cx="12026667" cy="8613729"/>
            <a:chOff x="-1367879" y="-1548437"/>
            <a:chExt cx="12026667" cy="8613729"/>
          </a:xfrm>
        </p:grpSpPr>
        <p:pic>
          <p:nvPicPr>
            <p:cNvPr id="271" name="Google Shape;271;p23"/>
            <p:cNvPicPr preferRelativeResize="0"/>
            <p:nvPr/>
          </p:nvPicPr>
          <p:blipFill rotWithShape="1">
            <a:blip r:embed="rId2">
              <a:alphaModFix amt="20000"/>
            </a:blip>
            <a:srcRect l="24213" t="16507" r="24203" b="16500"/>
            <a:stretch>
              <a:fillRect/>
            </a:stretch>
          </p:blipFill>
          <p:spPr>
            <a:xfrm rot="10800000">
              <a:off x="4283788" y="-1548437"/>
              <a:ext cx="2788700" cy="3007150"/>
            </a:xfrm>
            <a:prstGeom prst="rect">
              <a:avLst/>
            </a:prstGeom>
            <a:noFill/>
            <a:ln>
              <a:noFill/>
            </a:ln>
          </p:spPr>
        </p:pic>
        <p:pic>
          <p:nvPicPr>
            <p:cNvPr id="272" name="Google Shape;272;p23"/>
            <p:cNvPicPr preferRelativeResize="0"/>
            <p:nvPr/>
          </p:nvPicPr>
          <p:blipFill rotWithShape="1">
            <a:blip r:embed="rId2">
              <a:alphaModFix amt="20000"/>
            </a:blip>
            <a:srcRect l="24213" t="16507" r="24203" b="16500"/>
            <a:stretch>
              <a:fillRect/>
            </a:stretch>
          </p:blipFill>
          <p:spPr>
            <a:xfrm rot="-5400000">
              <a:off x="-1292504" y="-362425"/>
              <a:ext cx="1924676" cy="2075425"/>
            </a:xfrm>
            <a:prstGeom prst="rect">
              <a:avLst/>
            </a:prstGeom>
            <a:noFill/>
            <a:ln>
              <a:noFill/>
            </a:ln>
          </p:spPr>
        </p:pic>
        <p:pic>
          <p:nvPicPr>
            <p:cNvPr id="273" name="Google Shape;273;p23"/>
            <p:cNvPicPr preferRelativeResize="0"/>
            <p:nvPr/>
          </p:nvPicPr>
          <p:blipFill rotWithShape="1">
            <a:blip r:embed="rId2">
              <a:alphaModFix amt="20000"/>
            </a:blip>
            <a:srcRect l="24213" t="16507" r="24203" b="16500"/>
            <a:stretch>
              <a:fillRect/>
            </a:stretch>
          </p:blipFill>
          <p:spPr>
            <a:xfrm rot="-5400000">
              <a:off x="91238" y="4126251"/>
              <a:ext cx="2329849" cy="2512325"/>
            </a:xfrm>
            <a:prstGeom prst="rect">
              <a:avLst/>
            </a:prstGeom>
            <a:noFill/>
            <a:ln>
              <a:noFill/>
            </a:ln>
          </p:spPr>
        </p:pic>
        <p:pic>
          <p:nvPicPr>
            <p:cNvPr id="274" name="Google Shape;274;p23"/>
            <p:cNvPicPr preferRelativeResize="0"/>
            <p:nvPr/>
          </p:nvPicPr>
          <p:blipFill>
            <a:blip r:embed="rId3"/>
            <a:stretch>
              <a:fillRect/>
            </a:stretch>
          </p:blipFill>
          <p:spPr>
            <a:xfrm rot="865301">
              <a:off x="6327540" y="-752539"/>
              <a:ext cx="3874224" cy="1938250"/>
            </a:xfrm>
            <a:prstGeom prst="rect">
              <a:avLst/>
            </a:prstGeom>
            <a:noFill/>
            <a:ln>
              <a:noFill/>
            </a:ln>
          </p:spPr>
        </p:pic>
        <p:pic>
          <p:nvPicPr>
            <p:cNvPr id="275" name="Google Shape;275;p23"/>
            <p:cNvPicPr preferRelativeResize="0"/>
            <p:nvPr/>
          </p:nvPicPr>
          <p:blipFill>
            <a:blip r:embed="rId4"/>
            <a:stretch>
              <a:fillRect/>
            </a:stretch>
          </p:blipFill>
          <p:spPr>
            <a:xfrm rot="-3989486" flipH="1">
              <a:off x="7247509" y="3693690"/>
              <a:ext cx="3011160" cy="2846542"/>
            </a:xfrm>
            <a:prstGeom prst="rect">
              <a:avLst/>
            </a:prstGeom>
            <a:noFill/>
            <a:ln>
              <a:noFill/>
            </a:ln>
          </p:spPr>
        </p:pic>
        <p:pic>
          <p:nvPicPr>
            <p:cNvPr id="276" name="Google Shape;276;p23"/>
            <p:cNvPicPr preferRelativeResize="0"/>
            <p:nvPr/>
          </p:nvPicPr>
          <p:blipFill>
            <a:blip r:embed="rId4">
              <a:alphaModFix amt="15000"/>
            </a:blip>
            <a:stretch>
              <a:fillRect/>
            </a:stretch>
          </p:blipFill>
          <p:spPr>
            <a:xfrm rot="7865050" flipH="1">
              <a:off x="-760849" y="3917840"/>
              <a:ext cx="2697303" cy="2549837"/>
            </a:xfrm>
            <a:prstGeom prst="rect">
              <a:avLst/>
            </a:prstGeom>
            <a:noFill/>
            <a:ln>
              <a:noFill/>
            </a:ln>
          </p:spPr>
        </p:pic>
      </p:grpSp>
      <p:sp>
        <p:nvSpPr>
          <p:cNvPr id="277" name="Google Shape;277;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8" name="Google Shape;278;p23"/>
          <p:cNvSpPr txBox="1"/>
          <p:nvPr>
            <p:ph type="subTitle" idx="1"/>
          </p:nvPr>
        </p:nvSpPr>
        <p:spPr>
          <a:xfrm>
            <a:off x="1874493" y="1637634"/>
            <a:ext cx="24093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79" name="Google Shape;279;p23"/>
          <p:cNvSpPr txBox="1"/>
          <p:nvPr>
            <p:ph type="subTitle" idx="2"/>
          </p:nvPr>
        </p:nvSpPr>
        <p:spPr>
          <a:xfrm>
            <a:off x="5450740" y="1637634"/>
            <a:ext cx="24093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0" name="Google Shape;280;p23"/>
          <p:cNvSpPr txBox="1"/>
          <p:nvPr>
            <p:ph type="subTitle" idx="3"/>
          </p:nvPr>
        </p:nvSpPr>
        <p:spPr>
          <a:xfrm>
            <a:off x="1874493" y="3221634"/>
            <a:ext cx="24093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1" name="Google Shape;281;p23"/>
          <p:cNvSpPr txBox="1"/>
          <p:nvPr>
            <p:ph type="subTitle" idx="4"/>
          </p:nvPr>
        </p:nvSpPr>
        <p:spPr>
          <a:xfrm>
            <a:off x="5450740" y="3221634"/>
            <a:ext cx="24093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82" name="Google Shape;282;p23"/>
          <p:cNvSpPr txBox="1"/>
          <p:nvPr>
            <p:ph type="subTitle" idx="5"/>
          </p:nvPr>
        </p:nvSpPr>
        <p:spPr>
          <a:xfrm>
            <a:off x="1874493" y="1336350"/>
            <a:ext cx="2409300" cy="46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283" name="Google Shape;283;p23"/>
          <p:cNvSpPr txBox="1"/>
          <p:nvPr>
            <p:ph type="subTitle" idx="6"/>
          </p:nvPr>
        </p:nvSpPr>
        <p:spPr>
          <a:xfrm>
            <a:off x="5450741" y="1336350"/>
            <a:ext cx="2409300" cy="46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284" name="Google Shape;284;p23"/>
          <p:cNvSpPr txBox="1"/>
          <p:nvPr>
            <p:ph type="subTitle" idx="7"/>
          </p:nvPr>
        </p:nvSpPr>
        <p:spPr>
          <a:xfrm>
            <a:off x="1874493" y="2920200"/>
            <a:ext cx="2409300" cy="46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285" name="Google Shape;285;p23"/>
          <p:cNvSpPr txBox="1"/>
          <p:nvPr>
            <p:ph type="subTitle" idx="8"/>
          </p:nvPr>
        </p:nvSpPr>
        <p:spPr>
          <a:xfrm>
            <a:off x="5450742" y="2920200"/>
            <a:ext cx="2409300" cy="46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286" name="Shape 286"/>
        <p:cNvGrpSpPr/>
        <p:nvPr/>
      </p:nvGrpSpPr>
      <p:grpSpPr>
        <a:xfrm>
          <a:off x="0" y="0"/>
          <a:ext cx="0" cy="0"/>
          <a:chOff x="0" y="0"/>
          <a:chExt cx="0" cy="0"/>
        </a:xfrm>
      </p:grpSpPr>
      <p:grpSp>
        <p:nvGrpSpPr>
          <p:cNvPr id="287" name="Google Shape;287;p24"/>
          <p:cNvGrpSpPr/>
          <p:nvPr/>
        </p:nvGrpSpPr>
        <p:grpSpPr>
          <a:xfrm>
            <a:off x="-2220476" y="-1483296"/>
            <a:ext cx="13673976" cy="8042699"/>
            <a:chOff x="-2220476" y="-1483296"/>
            <a:chExt cx="13673976" cy="8042699"/>
          </a:xfrm>
        </p:grpSpPr>
        <p:pic>
          <p:nvPicPr>
            <p:cNvPr id="288" name="Google Shape;288;p24"/>
            <p:cNvPicPr preferRelativeResize="0"/>
            <p:nvPr/>
          </p:nvPicPr>
          <p:blipFill>
            <a:blip r:embed="rId2"/>
            <a:stretch>
              <a:fillRect/>
            </a:stretch>
          </p:blipFill>
          <p:spPr>
            <a:xfrm rot="4183270">
              <a:off x="7129113" y="549918"/>
              <a:ext cx="4762876" cy="2382834"/>
            </a:xfrm>
            <a:prstGeom prst="rect">
              <a:avLst/>
            </a:prstGeom>
            <a:noFill/>
            <a:ln>
              <a:noFill/>
            </a:ln>
          </p:spPr>
        </p:pic>
        <p:pic>
          <p:nvPicPr>
            <p:cNvPr id="289" name="Google Shape;289;p24"/>
            <p:cNvPicPr preferRelativeResize="0"/>
            <p:nvPr/>
          </p:nvPicPr>
          <p:blipFill rotWithShape="1">
            <a:blip r:embed="rId3">
              <a:alphaModFix amt="20000"/>
            </a:blip>
            <a:srcRect l="24213" t="16507" r="24203" b="16500"/>
            <a:stretch>
              <a:fillRect/>
            </a:stretch>
          </p:blipFill>
          <p:spPr>
            <a:xfrm>
              <a:off x="-1038275" y="3794275"/>
              <a:ext cx="2179050" cy="2349750"/>
            </a:xfrm>
            <a:prstGeom prst="rect">
              <a:avLst/>
            </a:prstGeom>
            <a:noFill/>
            <a:ln>
              <a:noFill/>
            </a:ln>
          </p:spPr>
        </p:pic>
        <p:pic>
          <p:nvPicPr>
            <p:cNvPr id="290" name="Google Shape;290;p24"/>
            <p:cNvPicPr preferRelativeResize="0"/>
            <p:nvPr/>
          </p:nvPicPr>
          <p:blipFill rotWithShape="1">
            <a:blip r:embed="rId4"/>
            <a:srcRect l="7909" r="24026" b="10610"/>
            <a:stretch>
              <a:fillRect/>
            </a:stretch>
          </p:blipFill>
          <p:spPr>
            <a:xfrm>
              <a:off x="-1214347" y="235350"/>
              <a:ext cx="1934349" cy="1614085"/>
            </a:xfrm>
            <a:prstGeom prst="rect">
              <a:avLst/>
            </a:prstGeom>
            <a:noFill/>
            <a:ln>
              <a:noFill/>
            </a:ln>
          </p:spPr>
        </p:pic>
        <p:pic>
          <p:nvPicPr>
            <p:cNvPr id="291" name="Google Shape;291;p24"/>
            <p:cNvPicPr preferRelativeResize="0"/>
            <p:nvPr/>
          </p:nvPicPr>
          <p:blipFill rotWithShape="1">
            <a:blip r:embed="rId4"/>
            <a:srcRect l="7909" r="24026" b="10610"/>
            <a:stretch>
              <a:fillRect/>
            </a:stretch>
          </p:blipFill>
          <p:spPr>
            <a:xfrm>
              <a:off x="6658625" y="4451225"/>
              <a:ext cx="1592675" cy="1329001"/>
            </a:xfrm>
            <a:prstGeom prst="rect">
              <a:avLst/>
            </a:prstGeom>
            <a:noFill/>
            <a:ln>
              <a:noFill/>
            </a:ln>
          </p:spPr>
        </p:pic>
        <p:pic>
          <p:nvPicPr>
            <p:cNvPr id="292" name="Google Shape;292;p24"/>
            <p:cNvPicPr preferRelativeResize="0"/>
            <p:nvPr/>
          </p:nvPicPr>
          <p:blipFill>
            <a:blip r:embed="rId5"/>
            <a:stretch>
              <a:fillRect/>
            </a:stretch>
          </p:blipFill>
          <p:spPr>
            <a:xfrm rot="4643354" flipH="1">
              <a:off x="7514451" y="3168286"/>
              <a:ext cx="3187751" cy="3013474"/>
            </a:xfrm>
            <a:prstGeom prst="rect">
              <a:avLst/>
            </a:prstGeom>
            <a:noFill/>
            <a:ln>
              <a:noFill/>
            </a:ln>
          </p:spPr>
        </p:pic>
        <p:pic>
          <p:nvPicPr>
            <p:cNvPr id="293" name="Google Shape;293;p24"/>
            <p:cNvPicPr preferRelativeResize="0"/>
            <p:nvPr/>
          </p:nvPicPr>
          <p:blipFill>
            <a:blip r:embed="rId5">
              <a:alphaModFix amt="25000"/>
            </a:blip>
            <a:stretch>
              <a:fillRect/>
            </a:stretch>
          </p:blipFill>
          <p:spPr>
            <a:xfrm rot="9406141" flipH="1">
              <a:off x="-1807940" y="-1034000"/>
              <a:ext cx="2827581" cy="2672999"/>
            </a:xfrm>
            <a:prstGeom prst="rect">
              <a:avLst/>
            </a:prstGeom>
            <a:noFill/>
            <a:ln>
              <a:noFill/>
            </a:ln>
          </p:spPr>
        </p:pic>
      </p:grpSp>
      <p:sp>
        <p:nvSpPr>
          <p:cNvPr id="294" name="Google Shape;294;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5" name="Google Shape;295;p24"/>
          <p:cNvSpPr txBox="1"/>
          <p:nvPr>
            <p:ph type="subTitle" idx="1"/>
          </p:nvPr>
        </p:nvSpPr>
        <p:spPr>
          <a:xfrm>
            <a:off x="1046751" y="2088308"/>
            <a:ext cx="2109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96" name="Google Shape;296;p24"/>
          <p:cNvSpPr txBox="1"/>
          <p:nvPr>
            <p:ph type="subTitle" idx="2"/>
          </p:nvPr>
        </p:nvSpPr>
        <p:spPr>
          <a:xfrm>
            <a:off x="3516599" y="2088308"/>
            <a:ext cx="2109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97" name="Google Shape;297;p24"/>
          <p:cNvSpPr txBox="1"/>
          <p:nvPr>
            <p:ph type="subTitle" idx="3"/>
          </p:nvPr>
        </p:nvSpPr>
        <p:spPr>
          <a:xfrm>
            <a:off x="1046751" y="3877608"/>
            <a:ext cx="2109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98" name="Google Shape;298;p24"/>
          <p:cNvSpPr txBox="1"/>
          <p:nvPr>
            <p:ph type="subTitle" idx="4"/>
          </p:nvPr>
        </p:nvSpPr>
        <p:spPr>
          <a:xfrm>
            <a:off x="3516599" y="3877608"/>
            <a:ext cx="2109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299" name="Google Shape;299;p24"/>
          <p:cNvSpPr txBox="1"/>
          <p:nvPr>
            <p:ph type="subTitle" idx="5"/>
          </p:nvPr>
        </p:nvSpPr>
        <p:spPr>
          <a:xfrm>
            <a:off x="5986299" y="2088311"/>
            <a:ext cx="21111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00" name="Google Shape;300;p24"/>
          <p:cNvSpPr txBox="1"/>
          <p:nvPr>
            <p:ph type="subTitle" idx="6"/>
          </p:nvPr>
        </p:nvSpPr>
        <p:spPr>
          <a:xfrm>
            <a:off x="5986299" y="3877601"/>
            <a:ext cx="21111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301" name="Google Shape;301;p24"/>
          <p:cNvSpPr txBox="1"/>
          <p:nvPr>
            <p:ph type="subTitle" idx="7"/>
          </p:nvPr>
        </p:nvSpPr>
        <p:spPr>
          <a:xfrm>
            <a:off x="1045101" y="1732970"/>
            <a:ext cx="21123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302" name="Google Shape;302;p24"/>
          <p:cNvSpPr txBox="1"/>
          <p:nvPr>
            <p:ph type="subTitle" idx="8"/>
          </p:nvPr>
        </p:nvSpPr>
        <p:spPr>
          <a:xfrm>
            <a:off x="3514949" y="1732970"/>
            <a:ext cx="21123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303" name="Google Shape;303;p24"/>
          <p:cNvSpPr txBox="1"/>
          <p:nvPr>
            <p:ph type="subTitle" idx="9"/>
          </p:nvPr>
        </p:nvSpPr>
        <p:spPr>
          <a:xfrm>
            <a:off x="5984799" y="1732975"/>
            <a:ext cx="21141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304" name="Google Shape;304;p24"/>
          <p:cNvSpPr txBox="1"/>
          <p:nvPr>
            <p:ph type="subTitle" idx="13"/>
          </p:nvPr>
        </p:nvSpPr>
        <p:spPr>
          <a:xfrm>
            <a:off x="1045101" y="3522075"/>
            <a:ext cx="21123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305" name="Google Shape;305;p24"/>
          <p:cNvSpPr txBox="1"/>
          <p:nvPr>
            <p:ph type="subTitle" idx="14"/>
          </p:nvPr>
        </p:nvSpPr>
        <p:spPr>
          <a:xfrm>
            <a:off x="3514949" y="3522075"/>
            <a:ext cx="21123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
        <p:nvSpPr>
          <p:cNvPr id="306" name="Google Shape;306;p24"/>
          <p:cNvSpPr txBox="1"/>
          <p:nvPr>
            <p:ph type="subTitle" idx="15"/>
          </p:nvPr>
        </p:nvSpPr>
        <p:spPr>
          <a:xfrm>
            <a:off x="5984799" y="3522070"/>
            <a:ext cx="2114100" cy="49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Krona One"/>
              <a:buNone/>
              <a:defRPr sz="1800">
                <a:solidFill>
                  <a:schemeClr val="dk1"/>
                </a:solidFill>
                <a:latin typeface="Krona One"/>
                <a:ea typeface="Krona One"/>
                <a:cs typeface="Krona One"/>
                <a:sym typeface="Krona One"/>
              </a:defRPr>
            </a:lvl1pPr>
            <a:lvl2pPr lvl="1" algn="ctr" rtl="0">
              <a:lnSpc>
                <a:spcPct val="115000"/>
              </a:lnSpc>
              <a:spcBef>
                <a:spcPts val="0"/>
              </a:spcBef>
              <a:spcAft>
                <a:spcPts val="0"/>
              </a:spcAft>
              <a:buSzPts val="2400"/>
              <a:buFont typeface="Krona One"/>
              <a:buNone/>
              <a:defRPr sz="2400" b="1">
                <a:latin typeface="Krona One"/>
                <a:ea typeface="Krona One"/>
                <a:cs typeface="Krona One"/>
                <a:sym typeface="Krona One"/>
              </a:defRPr>
            </a:lvl2pPr>
            <a:lvl3pPr lvl="2" algn="ctr" rtl="0">
              <a:lnSpc>
                <a:spcPct val="115000"/>
              </a:lnSpc>
              <a:spcBef>
                <a:spcPts val="0"/>
              </a:spcBef>
              <a:spcAft>
                <a:spcPts val="0"/>
              </a:spcAft>
              <a:buSzPts val="2400"/>
              <a:buFont typeface="Krona One"/>
              <a:buNone/>
              <a:defRPr sz="2400" b="1">
                <a:latin typeface="Krona One"/>
                <a:ea typeface="Krona One"/>
                <a:cs typeface="Krona One"/>
                <a:sym typeface="Krona One"/>
              </a:defRPr>
            </a:lvl3pPr>
            <a:lvl4pPr lvl="3" algn="ctr" rtl="0">
              <a:lnSpc>
                <a:spcPct val="115000"/>
              </a:lnSpc>
              <a:spcBef>
                <a:spcPts val="0"/>
              </a:spcBef>
              <a:spcAft>
                <a:spcPts val="0"/>
              </a:spcAft>
              <a:buSzPts val="2400"/>
              <a:buFont typeface="Krona One"/>
              <a:buNone/>
              <a:defRPr sz="2400" b="1">
                <a:latin typeface="Krona One"/>
                <a:ea typeface="Krona One"/>
                <a:cs typeface="Krona One"/>
                <a:sym typeface="Krona One"/>
              </a:defRPr>
            </a:lvl4pPr>
            <a:lvl5pPr lvl="4" algn="ctr" rtl="0">
              <a:lnSpc>
                <a:spcPct val="115000"/>
              </a:lnSpc>
              <a:spcBef>
                <a:spcPts val="0"/>
              </a:spcBef>
              <a:spcAft>
                <a:spcPts val="0"/>
              </a:spcAft>
              <a:buSzPts val="2400"/>
              <a:buFont typeface="Krona One"/>
              <a:buNone/>
              <a:defRPr sz="2400" b="1">
                <a:latin typeface="Krona One"/>
                <a:ea typeface="Krona One"/>
                <a:cs typeface="Krona One"/>
                <a:sym typeface="Krona One"/>
              </a:defRPr>
            </a:lvl5pPr>
            <a:lvl6pPr lvl="5" algn="ctr" rtl="0">
              <a:lnSpc>
                <a:spcPct val="115000"/>
              </a:lnSpc>
              <a:spcBef>
                <a:spcPts val="0"/>
              </a:spcBef>
              <a:spcAft>
                <a:spcPts val="0"/>
              </a:spcAft>
              <a:buSzPts val="2400"/>
              <a:buFont typeface="Krona One"/>
              <a:buNone/>
              <a:defRPr sz="2400" b="1">
                <a:latin typeface="Krona One"/>
                <a:ea typeface="Krona One"/>
                <a:cs typeface="Krona One"/>
                <a:sym typeface="Krona One"/>
              </a:defRPr>
            </a:lvl6pPr>
            <a:lvl7pPr lvl="6" algn="ctr" rtl="0">
              <a:lnSpc>
                <a:spcPct val="115000"/>
              </a:lnSpc>
              <a:spcBef>
                <a:spcPts val="0"/>
              </a:spcBef>
              <a:spcAft>
                <a:spcPts val="0"/>
              </a:spcAft>
              <a:buSzPts val="2400"/>
              <a:buFont typeface="Krona One"/>
              <a:buNone/>
              <a:defRPr sz="2400" b="1">
                <a:latin typeface="Krona One"/>
                <a:ea typeface="Krona One"/>
                <a:cs typeface="Krona One"/>
                <a:sym typeface="Krona One"/>
              </a:defRPr>
            </a:lvl7pPr>
            <a:lvl8pPr lvl="7" algn="ctr" rtl="0">
              <a:lnSpc>
                <a:spcPct val="115000"/>
              </a:lnSpc>
              <a:spcBef>
                <a:spcPts val="0"/>
              </a:spcBef>
              <a:spcAft>
                <a:spcPts val="0"/>
              </a:spcAft>
              <a:buSzPts val="2400"/>
              <a:buFont typeface="Krona One"/>
              <a:buNone/>
              <a:defRPr sz="2400" b="1">
                <a:latin typeface="Krona One"/>
                <a:ea typeface="Krona One"/>
                <a:cs typeface="Krona One"/>
                <a:sym typeface="Krona One"/>
              </a:defRPr>
            </a:lvl8pPr>
            <a:lvl9pPr lvl="8" algn="ctr" rtl="0">
              <a:lnSpc>
                <a:spcPct val="115000"/>
              </a:lnSpc>
              <a:spcBef>
                <a:spcPts val="0"/>
              </a:spcBef>
              <a:spcAft>
                <a:spcPts val="0"/>
              </a:spcAft>
              <a:buSzPts val="2400"/>
              <a:buFont typeface="Krona One"/>
              <a:buNone/>
              <a:defRPr sz="2400" b="1">
                <a:latin typeface="Krona One"/>
                <a:ea typeface="Krona One"/>
                <a:cs typeface="Krona One"/>
                <a:sym typeface="Krona 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307" name="Shape 307"/>
        <p:cNvGrpSpPr/>
        <p:nvPr/>
      </p:nvGrpSpPr>
      <p:grpSpPr>
        <a:xfrm>
          <a:off x="0" y="0"/>
          <a:ext cx="0" cy="0"/>
          <a:chOff x="0" y="0"/>
          <a:chExt cx="0" cy="0"/>
        </a:xfrm>
      </p:grpSpPr>
      <p:grpSp>
        <p:nvGrpSpPr>
          <p:cNvPr id="308" name="Google Shape;308;p25"/>
          <p:cNvGrpSpPr/>
          <p:nvPr/>
        </p:nvGrpSpPr>
        <p:grpSpPr>
          <a:xfrm>
            <a:off x="-1984500" y="-2970775"/>
            <a:ext cx="12655398" cy="9414700"/>
            <a:chOff x="-1984500" y="-2970775"/>
            <a:chExt cx="12655398" cy="9414700"/>
          </a:xfrm>
        </p:grpSpPr>
        <p:pic>
          <p:nvPicPr>
            <p:cNvPr id="309" name="Google Shape;309;p25"/>
            <p:cNvPicPr preferRelativeResize="0"/>
            <p:nvPr/>
          </p:nvPicPr>
          <p:blipFill rotWithShape="1">
            <a:blip r:embed="rId2">
              <a:alphaModFix amt="20000"/>
            </a:blip>
            <a:srcRect l="24213" t="16507" r="24203" b="16500"/>
            <a:stretch>
              <a:fillRect/>
            </a:stretch>
          </p:blipFill>
          <p:spPr>
            <a:xfrm>
              <a:off x="-1984500" y="-2970775"/>
              <a:ext cx="4922101" cy="5307651"/>
            </a:xfrm>
            <a:prstGeom prst="rect">
              <a:avLst/>
            </a:prstGeom>
            <a:noFill/>
            <a:ln>
              <a:noFill/>
            </a:ln>
          </p:spPr>
        </p:pic>
        <p:pic>
          <p:nvPicPr>
            <p:cNvPr id="310" name="Google Shape;310;p25"/>
            <p:cNvPicPr preferRelativeResize="0"/>
            <p:nvPr/>
          </p:nvPicPr>
          <p:blipFill rotWithShape="1">
            <a:blip r:embed="rId2">
              <a:alphaModFix amt="20000"/>
            </a:blip>
            <a:srcRect l="24213" t="16507" r="24203" b="16500"/>
            <a:stretch>
              <a:fillRect/>
            </a:stretch>
          </p:blipFill>
          <p:spPr>
            <a:xfrm>
              <a:off x="7589553" y="3121225"/>
              <a:ext cx="3081344" cy="3322700"/>
            </a:xfrm>
            <a:prstGeom prst="rect">
              <a:avLst/>
            </a:prstGeom>
            <a:noFill/>
            <a:ln>
              <a:noFill/>
            </a:ln>
          </p:spPr>
        </p:pic>
        <p:pic>
          <p:nvPicPr>
            <p:cNvPr id="311" name="Google Shape;311;p25"/>
            <p:cNvPicPr preferRelativeResize="0"/>
            <p:nvPr/>
          </p:nvPicPr>
          <p:blipFill rotWithShape="1">
            <a:blip r:embed="rId3"/>
            <a:srcRect l="7909" r="24026" b="10610"/>
            <a:stretch>
              <a:fillRect/>
            </a:stretch>
          </p:blipFill>
          <p:spPr>
            <a:xfrm>
              <a:off x="335075" y="1560725"/>
              <a:ext cx="1343800" cy="1121300"/>
            </a:xfrm>
            <a:prstGeom prst="rect">
              <a:avLst/>
            </a:prstGeom>
            <a:noFill/>
            <a:ln>
              <a:noFill/>
            </a:ln>
          </p:spPr>
        </p:pic>
        <p:pic>
          <p:nvPicPr>
            <p:cNvPr id="312" name="Google Shape;312;p25"/>
            <p:cNvPicPr preferRelativeResize="0"/>
            <p:nvPr/>
          </p:nvPicPr>
          <p:blipFill rotWithShape="1">
            <a:blip r:embed="rId3"/>
            <a:srcRect l="7909" r="24026" b="10610"/>
            <a:stretch>
              <a:fillRect/>
            </a:stretch>
          </p:blipFill>
          <p:spPr>
            <a:xfrm>
              <a:off x="7408150" y="1525100"/>
              <a:ext cx="2241101" cy="1870049"/>
            </a:xfrm>
            <a:prstGeom prst="rect">
              <a:avLst/>
            </a:prstGeom>
            <a:noFill/>
            <a:ln>
              <a:noFill/>
            </a:ln>
          </p:spPr>
        </p:pic>
        <p:pic>
          <p:nvPicPr>
            <p:cNvPr id="313" name="Google Shape;313;p25"/>
            <p:cNvPicPr preferRelativeResize="0"/>
            <p:nvPr/>
          </p:nvPicPr>
          <p:blipFill>
            <a:blip r:embed="rId4"/>
            <a:stretch>
              <a:fillRect/>
            </a:stretch>
          </p:blipFill>
          <p:spPr>
            <a:xfrm rot="4886555" flipH="1">
              <a:off x="5871052" y="3799484"/>
              <a:ext cx="2456997" cy="2322684"/>
            </a:xfrm>
            <a:prstGeom prst="rect">
              <a:avLst/>
            </a:prstGeom>
            <a:noFill/>
            <a:ln>
              <a:noFill/>
            </a:ln>
          </p:spPr>
        </p:pic>
        <p:pic>
          <p:nvPicPr>
            <p:cNvPr id="314" name="Google Shape;314;p25"/>
            <p:cNvPicPr preferRelativeResize="0"/>
            <p:nvPr/>
          </p:nvPicPr>
          <p:blipFill>
            <a:blip r:embed="rId5"/>
            <a:stretch>
              <a:fillRect/>
            </a:stretch>
          </p:blipFill>
          <p:spPr>
            <a:xfrm rot="2338075">
              <a:off x="-1090002" y="-569720"/>
              <a:ext cx="2425855" cy="2412146"/>
            </a:xfrm>
            <a:prstGeom prst="rect">
              <a:avLst/>
            </a:prstGeom>
            <a:noFill/>
            <a:ln>
              <a:noFill/>
            </a:ln>
          </p:spPr>
        </p:pic>
      </p:grpSp>
      <p:sp>
        <p:nvSpPr>
          <p:cNvPr id="315" name="Google Shape;315;p25"/>
          <p:cNvSpPr txBox="1"/>
          <p:nvPr>
            <p:ph type="title" hasCustomPrompt="1"/>
          </p:nvPr>
        </p:nvSpPr>
        <p:spPr>
          <a:xfrm>
            <a:off x="3733975" y="578157"/>
            <a:ext cx="46968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6" name="Google Shape;316;p25"/>
          <p:cNvSpPr txBox="1"/>
          <p:nvPr>
            <p:ph type="subTitle" idx="1"/>
          </p:nvPr>
        </p:nvSpPr>
        <p:spPr>
          <a:xfrm>
            <a:off x="3733975" y="1237921"/>
            <a:ext cx="4696800" cy="43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317" name="Google Shape;317;p25"/>
          <p:cNvSpPr txBox="1"/>
          <p:nvPr>
            <p:ph type="title" idx="2" hasCustomPrompt="1"/>
          </p:nvPr>
        </p:nvSpPr>
        <p:spPr>
          <a:xfrm>
            <a:off x="2223600" y="2022263"/>
            <a:ext cx="46968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8" name="Google Shape;318;p25"/>
          <p:cNvSpPr txBox="1"/>
          <p:nvPr>
            <p:ph type="subTitle" idx="3"/>
          </p:nvPr>
        </p:nvSpPr>
        <p:spPr>
          <a:xfrm>
            <a:off x="2223600" y="2682032"/>
            <a:ext cx="4696800" cy="43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319" name="Google Shape;319;p25"/>
          <p:cNvSpPr txBox="1"/>
          <p:nvPr>
            <p:ph type="title" idx="4" hasCustomPrompt="1"/>
          </p:nvPr>
        </p:nvSpPr>
        <p:spPr>
          <a:xfrm>
            <a:off x="713225" y="3466369"/>
            <a:ext cx="46968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20" name="Google Shape;320;p25"/>
          <p:cNvSpPr txBox="1"/>
          <p:nvPr>
            <p:ph type="subTitle" idx="5"/>
          </p:nvPr>
        </p:nvSpPr>
        <p:spPr>
          <a:xfrm>
            <a:off x="713225" y="4126143"/>
            <a:ext cx="4696800" cy="43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321" name="Shape 321"/>
        <p:cNvGrpSpPr/>
        <p:nvPr/>
      </p:nvGrpSpPr>
      <p:grpSpPr>
        <a:xfrm>
          <a:off x="0" y="0"/>
          <a:ext cx="0" cy="0"/>
          <a:chOff x="0" y="0"/>
          <a:chExt cx="0" cy="0"/>
        </a:xfrm>
      </p:grpSpPr>
      <p:grpSp>
        <p:nvGrpSpPr>
          <p:cNvPr id="322" name="Google Shape;322;p26"/>
          <p:cNvGrpSpPr/>
          <p:nvPr/>
        </p:nvGrpSpPr>
        <p:grpSpPr>
          <a:xfrm>
            <a:off x="-2047554" y="-1422627"/>
            <a:ext cx="13239126" cy="8986106"/>
            <a:chOff x="-2047554" y="-1422627"/>
            <a:chExt cx="13239126" cy="8986106"/>
          </a:xfrm>
        </p:grpSpPr>
        <p:pic>
          <p:nvPicPr>
            <p:cNvPr id="323" name="Google Shape;323;p26"/>
            <p:cNvPicPr preferRelativeResize="0"/>
            <p:nvPr/>
          </p:nvPicPr>
          <p:blipFill rotWithShape="1">
            <a:blip r:embed="rId2">
              <a:alphaModFix amt="20000"/>
            </a:blip>
            <a:srcRect l="24213" t="16507" r="24203" b="16500"/>
            <a:stretch>
              <a:fillRect/>
            </a:stretch>
          </p:blipFill>
          <p:spPr>
            <a:xfrm rot="10800000">
              <a:off x="-2047546" y="-843146"/>
              <a:ext cx="3924500" cy="4231899"/>
            </a:xfrm>
            <a:prstGeom prst="rect">
              <a:avLst/>
            </a:prstGeom>
            <a:noFill/>
            <a:ln>
              <a:noFill/>
            </a:ln>
          </p:spPr>
        </p:pic>
        <p:pic>
          <p:nvPicPr>
            <p:cNvPr id="324" name="Google Shape;324;p26"/>
            <p:cNvPicPr preferRelativeResize="0"/>
            <p:nvPr/>
          </p:nvPicPr>
          <p:blipFill rotWithShape="1">
            <a:blip r:embed="rId2">
              <a:alphaModFix amt="20000"/>
            </a:blip>
            <a:srcRect l="24213" t="16507" r="24203" b="16500"/>
            <a:stretch>
              <a:fillRect/>
            </a:stretch>
          </p:blipFill>
          <p:spPr>
            <a:xfrm rot="10800000">
              <a:off x="6507254" y="2830829"/>
              <a:ext cx="3924500" cy="4231899"/>
            </a:xfrm>
            <a:prstGeom prst="rect">
              <a:avLst/>
            </a:prstGeom>
            <a:noFill/>
            <a:ln>
              <a:noFill/>
            </a:ln>
          </p:spPr>
        </p:pic>
        <p:pic>
          <p:nvPicPr>
            <p:cNvPr id="325" name="Google Shape;325;p26"/>
            <p:cNvPicPr preferRelativeResize="0"/>
            <p:nvPr/>
          </p:nvPicPr>
          <p:blipFill>
            <a:blip r:embed="rId3"/>
            <a:stretch>
              <a:fillRect/>
            </a:stretch>
          </p:blipFill>
          <p:spPr>
            <a:xfrm rot="10800000">
              <a:off x="-2047554" y="-1422627"/>
              <a:ext cx="3486994" cy="3330375"/>
            </a:xfrm>
            <a:prstGeom prst="rect">
              <a:avLst/>
            </a:prstGeom>
            <a:noFill/>
            <a:ln>
              <a:noFill/>
            </a:ln>
          </p:spPr>
        </p:pic>
        <p:pic>
          <p:nvPicPr>
            <p:cNvPr id="326" name="Google Shape;326;p26"/>
            <p:cNvPicPr preferRelativeResize="0"/>
            <p:nvPr/>
          </p:nvPicPr>
          <p:blipFill rotWithShape="1">
            <a:blip r:embed="rId4"/>
            <a:srcRect l="7909" r="24026" b="10610"/>
            <a:stretch>
              <a:fillRect/>
            </a:stretch>
          </p:blipFill>
          <p:spPr>
            <a:xfrm rot="10800000">
              <a:off x="6114553" y="-106172"/>
              <a:ext cx="2182676" cy="1821299"/>
            </a:xfrm>
            <a:prstGeom prst="rect">
              <a:avLst/>
            </a:prstGeom>
            <a:noFill/>
            <a:ln>
              <a:noFill/>
            </a:ln>
          </p:spPr>
        </p:pic>
        <p:pic>
          <p:nvPicPr>
            <p:cNvPr id="327" name="Google Shape;327;p26"/>
            <p:cNvPicPr preferRelativeResize="0"/>
            <p:nvPr/>
          </p:nvPicPr>
          <p:blipFill rotWithShape="1">
            <a:blip r:embed="rId4"/>
            <a:srcRect l="7909" r="24026" b="10610"/>
            <a:stretch>
              <a:fillRect/>
            </a:stretch>
          </p:blipFill>
          <p:spPr>
            <a:xfrm rot="10800000">
              <a:off x="7376030" y="1380953"/>
              <a:ext cx="1399649" cy="1167900"/>
            </a:xfrm>
            <a:prstGeom prst="rect">
              <a:avLst/>
            </a:prstGeom>
            <a:noFill/>
            <a:ln>
              <a:noFill/>
            </a:ln>
          </p:spPr>
        </p:pic>
        <p:pic>
          <p:nvPicPr>
            <p:cNvPr id="328" name="Google Shape;328;p26"/>
            <p:cNvPicPr preferRelativeResize="0"/>
            <p:nvPr/>
          </p:nvPicPr>
          <p:blipFill rotWithShape="1">
            <a:blip r:embed="rId4"/>
            <a:srcRect l="7909" r="24026" b="10610"/>
            <a:stretch>
              <a:fillRect/>
            </a:stretch>
          </p:blipFill>
          <p:spPr>
            <a:xfrm rot="10800000">
              <a:off x="318911" y="4507526"/>
              <a:ext cx="2009063" cy="1676401"/>
            </a:xfrm>
            <a:prstGeom prst="rect">
              <a:avLst/>
            </a:prstGeom>
            <a:noFill/>
            <a:ln>
              <a:noFill/>
            </a:ln>
          </p:spPr>
        </p:pic>
        <p:pic>
          <p:nvPicPr>
            <p:cNvPr id="329" name="Google Shape;329;p26"/>
            <p:cNvPicPr preferRelativeResize="0"/>
            <p:nvPr/>
          </p:nvPicPr>
          <p:blipFill>
            <a:blip r:embed="rId5"/>
            <a:stretch>
              <a:fillRect/>
            </a:stretch>
          </p:blipFill>
          <p:spPr>
            <a:xfrm rot="10800000">
              <a:off x="7533032" y="3617208"/>
              <a:ext cx="3349297" cy="3330374"/>
            </a:xfrm>
            <a:prstGeom prst="rect">
              <a:avLst/>
            </a:prstGeom>
            <a:noFill/>
            <a:ln>
              <a:noFill/>
            </a:ln>
          </p:spPr>
        </p:pic>
        <p:pic>
          <p:nvPicPr>
            <p:cNvPr id="330" name="Google Shape;330;p26"/>
            <p:cNvPicPr preferRelativeResize="0"/>
            <p:nvPr/>
          </p:nvPicPr>
          <p:blipFill>
            <a:blip r:embed="rId6">
              <a:alphaModFix amt="50000"/>
            </a:blip>
            <a:stretch>
              <a:fillRect/>
            </a:stretch>
          </p:blipFill>
          <p:spPr>
            <a:xfrm rot="-10480254">
              <a:off x="-764316" y="4528509"/>
              <a:ext cx="5562070" cy="2782692"/>
            </a:xfrm>
            <a:prstGeom prst="rect">
              <a:avLst/>
            </a:prstGeom>
            <a:noFill/>
            <a:ln>
              <a:noFill/>
            </a:ln>
          </p:spPr>
        </p:pic>
        <p:pic>
          <p:nvPicPr>
            <p:cNvPr id="331" name="Google Shape;331;p26"/>
            <p:cNvPicPr preferRelativeResize="0"/>
            <p:nvPr/>
          </p:nvPicPr>
          <p:blipFill>
            <a:blip r:embed="rId7"/>
            <a:stretch>
              <a:fillRect/>
            </a:stretch>
          </p:blipFill>
          <p:spPr>
            <a:xfrm rot="-2699998">
              <a:off x="-2218482" y="1183957"/>
              <a:ext cx="6035326" cy="1393892"/>
            </a:xfrm>
            <a:prstGeom prst="rect">
              <a:avLst/>
            </a:prstGeom>
            <a:noFill/>
            <a:ln>
              <a:noFill/>
            </a:ln>
          </p:spPr>
        </p:pic>
        <p:pic>
          <p:nvPicPr>
            <p:cNvPr id="332" name="Google Shape;332;p26"/>
            <p:cNvPicPr preferRelativeResize="0"/>
            <p:nvPr/>
          </p:nvPicPr>
          <p:blipFill>
            <a:blip r:embed="rId6"/>
            <a:stretch>
              <a:fillRect/>
            </a:stretch>
          </p:blipFill>
          <p:spPr>
            <a:xfrm rot="4102032">
              <a:off x="6698778" y="321023"/>
              <a:ext cx="4900208" cy="2451558"/>
            </a:xfrm>
            <a:prstGeom prst="rect">
              <a:avLst/>
            </a:prstGeom>
            <a:noFill/>
            <a:ln>
              <a:noFill/>
            </a:ln>
          </p:spPr>
        </p:pic>
      </p:grpSp>
      <p:sp>
        <p:nvSpPr>
          <p:cNvPr id="333" name="Google Shape;333;p26"/>
          <p:cNvSpPr txBox="1"/>
          <p:nvPr>
            <p:ph type="title"/>
          </p:nvPr>
        </p:nvSpPr>
        <p:spPr>
          <a:xfrm>
            <a:off x="2281500" y="1025174"/>
            <a:ext cx="4581000" cy="89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4" name="Google Shape;334;p26"/>
          <p:cNvSpPr txBox="1"/>
          <p:nvPr>
            <p:ph type="subTitle" idx="1"/>
          </p:nvPr>
        </p:nvSpPr>
        <p:spPr>
          <a:xfrm>
            <a:off x="2281500" y="1628432"/>
            <a:ext cx="4581000" cy="122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5" name="Google Shape;335;p26"/>
          <p:cNvSpPr txBox="1"/>
          <p:nvPr/>
        </p:nvSpPr>
        <p:spPr>
          <a:xfrm>
            <a:off x="2280600" y="3352928"/>
            <a:ext cx="4582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a:solidFill>
                  <a:schemeClr val="dk1"/>
                </a:solidFill>
                <a:latin typeface="Dosis"/>
                <a:ea typeface="Dosis"/>
                <a:cs typeface="Dosis"/>
                <a:sym typeface="Dosis"/>
              </a:rPr>
              <a:t>CREDITS: This presentation template was created by </a:t>
            </a:r>
            <a:r>
              <a:rPr lang="en-GB" sz="1200" b="1" u="sng">
                <a:solidFill>
                  <a:schemeClr val="dk1"/>
                </a:solidFill>
                <a:latin typeface="Dosis"/>
                <a:ea typeface="Dosis"/>
                <a:cs typeface="Dosis"/>
                <a:sym typeface="Dosis"/>
                <a:hlinkClick r:id="rId8"/>
              </a:rPr>
              <a:t>Slidesgo</a:t>
            </a:r>
            <a:r>
              <a:rPr lang="en-GB" sz="1200" b="1">
                <a:solidFill>
                  <a:schemeClr val="dk1"/>
                </a:solidFill>
                <a:latin typeface="Dosis"/>
                <a:ea typeface="Dosis"/>
                <a:cs typeface="Dosis"/>
                <a:sym typeface="Dosis"/>
              </a:rPr>
              <a:t>,</a:t>
            </a:r>
            <a:r>
              <a:rPr lang="en-GB" sz="1200">
                <a:solidFill>
                  <a:schemeClr val="dk1"/>
                </a:solidFill>
                <a:latin typeface="Dosis"/>
                <a:ea typeface="Dosis"/>
                <a:cs typeface="Dosis"/>
                <a:sym typeface="Dosis"/>
              </a:rPr>
              <a:t> and includes icons by</a:t>
            </a:r>
            <a:r>
              <a:rPr lang="en-GB" sz="1200" b="1">
                <a:solidFill>
                  <a:schemeClr val="dk1"/>
                </a:solidFill>
                <a:latin typeface="Dosis"/>
                <a:ea typeface="Dosis"/>
                <a:cs typeface="Dosis"/>
                <a:sym typeface="Dosis"/>
              </a:rPr>
              <a:t> </a:t>
            </a:r>
            <a:r>
              <a:rPr lang="en-GB" sz="1200" b="1" u="sng">
                <a:solidFill>
                  <a:schemeClr val="dk1"/>
                </a:solidFill>
                <a:latin typeface="Dosis"/>
                <a:ea typeface="Dosis"/>
                <a:cs typeface="Dosis"/>
                <a:sym typeface="Dosis"/>
                <a:hlinkClick r:id="rId9"/>
              </a:rPr>
              <a:t>Flaticon</a:t>
            </a:r>
            <a:r>
              <a:rPr lang="en-GB" sz="1200" b="1">
                <a:solidFill>
                  <a:schemeClr val="dk1"/>
                </a:solidFill>
                <a:latin typeface="Dosis"/>
                <a:ea typeface="Dosis"/>
                <a:cs typeface="Dosis"/>
                <a:sym typeface="Dosis"/>
              </a:rPr>
              <a:t>,</a:t>
            </a:r>
            <a:r>
              <a:rPr lang="en-GB" sz="1200">
                <a:solidFill>
                  <a:schemeClr val="dk1"/>
                </a:solidFill>
                <a:latin typeface="Dosis"/>
                <a:ea typeface="Dosis"/>
                <a:cs typeface="Dosis"/>
                <a:sym typeface="Dosis"/>
              </a:rPr>
              <a:t> and infographics &amp; images by </a:t>
            </a:r>
            <a:r>
              <a:rPr lang="en-GB" sz="1200" b="1" u="sng">
                <a:solidFill>
                  <a:schemeClr val="dk1"/>
                </a:solidFill>
                <a:latin typeface="Dosis"/>
                <a:ea typeface="Dosis"/>
                <a:cs typeface="Dosis"/>
                <a:sym typeface="Dosis"/>
                <a:hlinkClick r:id="rId10"/>
              </a:rPr>
              <a:t>Freepik</a:t>
            </a:r>
            <a:r>
              <a:rPr lang="en-GB" sz="1200" b="1" u="sng">
                <a:solidFill>
                  <a:schemeClr val="dk1"/>
                </a:solidFill>
                <a:latin typeface="Dosis"/>
                <a:ea typeface="Dosis"/>
                <a:cs typeface="Dosis"/>
                <a:sym typeface="Dosis"/>
              </a:rPr>
              <a:t> </a:t>
            </a:r>
            <a:endParaRPr sz="1200" b="1" u="sng">
              <a:solidFill>
                <a:schemeClr val="dk1"/>
              </a:solidFill>
              <a:latin typeface="Dosis"/>
              <a:ea typeface="Dosis"/>
              <a:cs typeface="Dosis"/>
              <a:sym typeface="Dosi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336" name="Shape 336"/>
        <p:cNvGrpSpPr/>
        <p:nvPr/>
      </p:nvGrpSpPr>
      <p:grpSpPr>
        <a:xfrm>
          <a:off x="0" y="0"/>
          <a:ext cx="0" cy="0"/>
          <a:chOff x="0" y="0"/>
          <a:chExt cx="0" cy="0"/>
        </a:xfrm>
      </p:grpSpPr>
      <p:grpSp>
        <p:nvGrpSpPr>
          <p:cNvPr id="337" name="Google Shape;337;p27"/>
          <p:cNvGrpSpPr/>
          <p:nvPr/>
        </p:nvGrpSpPr>
        <p:grpSpPr>
          <a:xfrm>
            <a:off x="-1422802" y="-2125675"/>
            <a:ext cx="11937752" cy="8402766"/>
            <a:chOff x="-1422802" y="-2125675"/>
            <a:chExt cx="11937752" cy="8402766"/>
          </a:xfrm>
        </p:grpSpPr>
        <p:pic>
          <p:nvPicPr>
            <p:cNvPr id="338" name="Google Shape;338;p27"/>
            <p:cNvPicPr preferRelativeResize="0"/>
            <p:nvPr/>
          </p:nvPicPr>
          <p:blipFill rotWithShape="1">
            <a:blip r:embed="rId2">
              <a:alphaModFix amt="20000"/>
            </a:blip>
            <a:srcRect l="24213" t="16507" r="24203" b="16500"/>
            <a:stretch>
              <a:fillRect/>
            </a:stretch>
          </p:blipFill>
          <p:spPr>
            <a:xfrm rot="10800000">
              <a:off x="6733975" y="-2125675"/>
              <a:ext cx="3780975" cy="4077175"/>
            </a:xfrm>
            <a:prstGeom prst="rect">
              <a:avLst/>
            </a:prstGeom>
            <a:noFill/>
            <a:ln>
              <a:noFill/>
            </a:ln>
          </p:spPr>
        </p:pic>
        <p:pic>
          <p:nvPicPr>
            <p:cNvPr id="339" name="Google Shape;339;p27"/>
            <p:cNvPicPr preferRelativeResize="0"/>
            <p:nvPr/>
          </p:nvPicPr>
          <p:blipFill rotWithShape="1">
            <a:blip r:embed="rId3"/>
            <a:srcRect l="7909" r="24026" b="10610"/>
            <a:stretch>
              <a:fillRect/>
            </a:stretch>
          </p:blipFill>
          <p:spPr>
            <a:xfrm>
              <a:off x="-717525" y="-844462"/>
              <a:ext cx="2182676" cy="1821299"/>
            </a:xfrm>
            <a:prstGeom prst="rect">
              <a:avLst/>
            </a:prstGeom>
            <a:noFill/>
            <a:ln>
              <a:noFill/>
            </a:ln>
          </p:spPr>
        </p:pic>
        <p:pic>
          <p:nvPicPr>
            <p:cNvPr id="340" name="Google Shape;340;p27"/>
            <p:cNvPicPr preferRelativeResize="0"/>
            <p:nvPr/>
          </p:nvPicPr>
          <p:blipFill rotWithShape="1">
            <a:blip r:embed="rId3"/>
            <a:srcRect l="7909" r="24026" b="10610"/>
            <a:stretch>
              <a:fillRect/>
            </a:stretch>
          </p:blipFill>
          <p:spPr>
            <a:xfrm>
              <a:off x="-393191" y="4380575"/>
              <a:ext cx="1534033" cy="1280050"/>
            </a:xfrm>
            <a:prstGeom prst="rect">
              <a:avLst/>
            </a:prstGeom>
            <a:noFill/>
            <a:ln>
              <a:noFill/>
            </a:ln>
          </p:spPr>
        </p:pic>
        <p:pic>
          <p:nvPicPr>
            <p:cNvPr id="341" name="Google Shape;341;p27"/>
            <p:cNvPicPr preferRelativeResize="0"/>
            <p:nvPr/>
          </p:nvPicPr>
          <p:blipFill rotWithShape="1">
            <a:blip r:embed="rId3"/>
            <a:srcRect l="7909" r="24026" b="10610"/>
            <a:stretch>
              <a:fillRect/>
            </a:stretch>
          </p:blipFill>
          <p:spPr>
            <a:xfrm>
              <a:off x="8114097" y="539500"/>
              <a:ext cx="1534033" cy="1280050"/>
            </a:xfrm>
            <a:prstGeom prst="rect">
              <a:avLst/>
            </a:prstGeom>
            <a:noFill/>
            <a:ln>
              <a:noFill/>
            </a:ln>
          </p:spPr>
        </p:pic>
        <p:pic>
          <p:nvPicPr>
            <p:cNvPr id="342" name="Google Shape;342;p27"/>
            <p:cNvPicPr preferRelativeResize="0"/>
            <p:nvPr/>
          </p:nvPicPr>
          <p:blipFill>
            <a:blip r:embed="rId4"/>
            <a:stretch>
              <a:fillRect/>
            </a:stretch>
          </p:blipFill>
          <p:spPr>
            <a:xfrm rot="-5158787">
              <a:off x="6431017" y="2521293"/>
              <a:ext cx="4900214" cy="2451562"/>
            </a:xfrm>
            <a:prstGeom prst="rect">
              <a:avLst/>
            </a:prstGeom>
            <a:noFill/>
            <a:ln>
              <a:noFill/>
            </a:ln>
          </p:spPr>
        </p:pic>
        <p:pic>
          <p:nvPicPr>
            <p:cNvPr id="343" name="Google Shape;343;p27"/>
            <p:cNvPicPr preferRelativeResize="0"/>
            <p:nvPr/>
          </p:nvPicPr>
          <p:blipFill>
            <a:blip r:embed="rId5"/>
            <a:stretch>
              <a:fillRect/>
            </a:stretch>
          </p:blipFill>
          <p:spPr>
            <a:xfrm rot="862775">
              <a:off x="-1354976" y="4247089"/>
              <a:ext cx="5211648" cy="1203671"/>
            </a:xfrm>
            <a:prstGeom prst="rect">
              <a:avLst/>
            </a:prstGeom>
            <a:noFill/>
            <a:ln>
              <a:noFill/>
            </a:ln>
          </p:spPr>
        </p:pic>
        <p:pic>
          <p:nvPicPr>
            <p:cNvPr id="344" name="Google Shape;344;p27"/>
            <p:cNvPicPr preferRelativeResize="0"/>
            <p:nvPr/>
          </p:nvPicPr>
          <p:blipFill rotWithShape="1">
            <a:blip r:embed="rId2">
              <a:alphaModFix amt="20000"/>
            </a:blip>
            <a:srcRect l="24213" t="16507" r="24203" b="16500"/>
            <a:stretch>
              <a:fillRect/>
            </a:stretch>
          </p:blipFill>
          <p:spPr>
            <a:xfrm rot="-5400000">
              <a:off x="-704104" y="464125"/>
              <a:ext cx="1924676" cy="2075425"/>
            </a:xfrm>
            <a:prstGeom prst="rect">
              <a:avLst/>
            </a:prstGeom>
            <a:noFill/>
            <a:ln>
              <a:noFill/>
            </a:ln>
          </p:spPr>
        </p:pic>
        <p:pic>
          <p:nvPicPr>
            <p:cNvPr id="345" name="Google Shape;345;p27"/>
            <p:cNvPicPr preferRelativeResize="0"/>
            <p:nvPr/>
          </p:nvPicPr>
          <p:blipFill rotWithShape="1">
            <a:blip r:embed="rId3"/>
            <a:srcRect l="7909" r="24026" b="10610"/>
            <a:stretch>
              <a:fillRect/>
            </a:stretch>
          </p:blipFill>
          <p:spPr>
            <a:xfrm rot="10800000">
              <a:off x="6445680" y="3119828"/>
              <a:ext cx="1399649" cy="1167900"/>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346" name="Shape 346"/>
        <p:cNvGrpSpPr/>
        <p:nvPr/>
      </p:nvGrpSpPr>
      <p:grpSpPr>
        <a:xfrm>
          <a:off x="0" y="0"/>
          <a:ext cx="0" cy="0"/>
          <a:chOff x="0" y="0"/>
          <a:chExt cx="0" cy="0"/>
        </a:xfrm>
      </p:grpSpPr>
      <p:grpSp>
        <p:nvGrpSpPr>
          <p:cNvPr id="347" name="Google Shape;347;p28"/>
          <p:cNvGrpSpPr/>
          <p:nvPr/>
        </p:nvGrpSpPr>
        <p:grpSpPr>
          <a:xfrm>
            <a:off x="-2120974" y="-1926901"/>
            <a:ext cx="13565692" cy="9314052"/>
            <a:chOff x="-2120974" y="-1926901"/>
            <a:chExt cx="13565692" cy="9314052"/>
          </a:xfrm>
        </p:grpSpPr>
        <p:pic>
          <p:nvPicPr>
            <p:cNvPr id="348" name="Google Shape;348;p28"/>
            <p:cNvPicPr preferRelativeResize="0"/>
            <p:nvPr/>
          </p:nvPicPr>
          <p:blipFill rotWithShape="1">
            <a:blip r:embed="rId2">
              <a:alphaModFix amt="20000"/>
            </a:blip>
            <a:srcRect l="24213" t="16507" r="24203" b="16500"/>
            <a:stretch>
              <a:fillRect/>
            </a:stretch>
          </p:blipFill>
          <p:spPr>
            <a:xfrm>
              <a:off x="7252000" y="-1603850"/>
              <a:ext cx="3248551" cy="3502999"/>
            </a:xfrm>
            <a:prstGeom prst="rect">
              <a:avLst/>
            </a:prstGeom>
            <a:noFill/>
            <a:ln>
              <a:noFill/>
            </a:ln>
          </p:spPr>
        </p:pic>
        <p:pic>
          <p:nvPicPr>
            <p:cNvPr id="349" name="Google Shape;349;p28"/>
            <p:cNvPicPr preferRelativeResize="0"/>
            <p:nvPr/>
          </p:nvPicPr>
          <p:blipFill rotWithShape="1">
            <a:blip r:embed="rId2">
              <a:alphaModFix amt="20000"/>
            </a:blip>
            <a:srcRect l="24213" t="16507" r="24203" b="16500"/>
            <a:stretch>
              <a:fillRect/>
            </a:stretch>
          </p:blipFill>
          <p:spPr>
            <a:xfrm>
              <a:off x="-1574975" y="2767825"/>
              <a:ext cx="3248551" cy="3502999"/>
            </a:xfrm>
            <a:prstGeom prst="rect">
              <a:avLst/>
            </a:prstGeom>
            <a:noFill/>
            <a:ln>
              <a:noFill/>
            </a:ln>
          </p:spPr>
        </p:pic>
        <p:pic>
          <p:nvPicPr>
            <p:cNvPr id="350" name="Google Shape;350;p28"/>
            <p:cNvPicPr preferRelativeResize="0"/>
            <p:nvPr/>
          </p:nvPicPr>
          <p:blipFill rotWithShape="1">
            <a:blip r:embed="rId3"/>
            <a:srcRect l="7909" r="24026" b="10610"/>
            <a:stretch>
              <a:fillRect/>
            </a:stretch>
          </p:blipFill>
          <p:spPr>
            <a:xfrm>
              <a:off x="-42737" y="2378199"/>
              <a:ext cx="1511925" cy="1261604"/>
            </a:xfrm>
            <a:prstGeom prst="rect">
              <a:avLst/>
            </a:prstGeom>
            <a:noFill/>
            <a:ln>
              <a:noFill/>
            </a:ln>
          </p:spPr>
        </p:pic>
        <p:pic>
          <p:nvPicPr>
            <p:cNvPr id="351" name="Google Shape;351;p28"/>
            <p:cNvPicPr preferRelativeResize="0"/>
            <p:nvPr/>
          </p:nvPicPr>
          <p:blipFill rotWithShape="1">
            <a:blip r:embed="rId3"/>
            <a:srcRect l="7909" r="24026" b="10610"/>
            <a:stretch>
              <a:fillRect/>
            </a:stretch>
          </p:blipFill>
          <p:spPr>
            <a:xfrm>
              <a:off x="-571650" y="51000"/>
              <a:ext cx="1991851" cy="1662051"/>
            </a:xfrm>
            <a:prstGeom prst="rect">
              <a:avLst/>
            </a:prstGeom>
            <a:noFill/>
            <a:ln>
              <a:noFill/>
            </a:ln>
          </p:spPr>
        </p:pic>
        <p:pic>
          <p:nvPicPr>
            <p:cNvPr id="352" name="Google Shape;352;p28"/>
            <p:cNvPicPr preferRelativeResize="0"/>
            <p:nvPr/>
          </p:nvPicPr>
          <p:blipFill rotWithShape="1">
            <a:blip r:embed="rId3"/>
            <a:srcRect l="7909" r="24026" b="10610"/>
            <a:stretch>
              <a:fillRect/>
            </a:stretch>
          </p:blipFill>
          <p:spPr>
            <a:xfrm>
              <a:off x="6183300" y="0"/>
              <a:ext cx="1208499" cy="1008399"/>
            </a:xfrm>
            <a:prstGeom prst="rect">
              <a:avLst/>
            </a:prstGeom>
            <a:noFill/>
            <a:ln>
              <a:noFill/>
            </a:ln>
          </p:spPr>
        </p:pic>
        <p:pic>
          <p:nvPicPr>
            <p:cNvPr id="353" name="Google Shape;353;p28"/>
            <p:cNvPicPr preferRelativeResize="0"/>
            <p:nvPr/>
          </p:nvPicPr>
          <p:blipFill>
            <a:blip r:embed="rId4">
              <a:alphaModFix amt="64000"/>
            </a:blip>
            <a:stretch>
              <a:fillRect/>
            </a:stretch>
          </p:blipFill>
          <p:spPr>
            <a:xfrm rot="3329467" flipH="1">
              <a:off x="-1610652" y="-1335046"/>
              <a:ext cx="2886781" cy="2757116"/>
            </a:xfrm>
            <a:prstGeom prst="rect">
              <a:avLst/>
            </a:prstGeom>
            <a:noFill/>
            <a:ln>
              <a:noFill/>
            </a:ln>
          </p:spPr>
        </p:pic>
        <p:pic>
          <p:nvPicPr>
            <p:cNvPr id="354" name="Google Shape;354;p28"/>
            <p:cNvPicPr preferRelativeResize="0"/>
            <p:nvPr/>
          </p:nvPicPr>
          <p:blipFill>
            <a:blip r:embed="rId5"/>
            <a:stretch>
              <a:fillRect/>
            </a:stretch>
          </p:blipFill>
          <p:spPr>
            <a:xfrm rot="7843943" flipH="1">
              <a:off x="7246379" y="3275497"/>
              <a:ext cx="3544592" cy="3350832"/>
            </a:xfrm>
            <a:prstGeom prst="rect">
              <a:avLst/>
            </a:prstGeom>
            <a:noFill/>
            <a:ln>
              <a:noFill/>
            </a:ln>
          </p:spPr>
        </p:pic>
        <p:pic>
          <p:nvPicPr>
            <p:cNvPr id="355" name="Google Shape;355;p28"/>
            <p:cNvPicPr preferRelativeResize="0"/>
            <p:nvPr/>
          </p:nvPicPr>
          <p:blipFill>
            <a:blip r:embed="rId5">
              <a:alphaModFix amt="25000"/>
            </a:blip>
            <a:stretch>
              <a:fillRect/>
            </a:stretch>
          </p:blipFill>
          <p:spPr>
            <a:xfrm rot="6434630" flipH="1">
              <a:off x="8251888" y="2347334"/>
              <a:ext cx="2299725" cy="217401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4" name="Shape 34"/>
        <p:cNvGrpSpPr/>
        <p:nvPr/>
      </p:nvGrpSpPr>
      <p:grpSpPr>
        <a:xfrm>
          <a:off x="0" y="0"/>
          <a:ext cx="0" cy="0"/>
          <a:chOff x="0" y="0"/>
          <a:chExt cx="0" cy="0"/>
        </a:xfrm>
      </p:grpSpPr>
      <p:grpSp>
        <p:nvGrpSpPr>
          <p:cNvPr id="35" name="Google Shape;35;p4"/>
          <p:cNvGrpSpPr/>
          <p:nvPr/>
        </p:nvGrpSpPr>
        <p:grpSpPr>
          <a:xfrm>
            <a:off x="-2758476" y="-1862863"/>
            <a:ext cx="14789276" cy="8735538"/>
            <a:chOff x="-2758476" y="-1862863"/>
            <a:chExt cx="14789276" cy="8735538"/>
          </a:xfrm>
        </p:grpSpPr>
        <p:pic>
          <p:nvPicPr>
            <p:cNvPr id="36" name="Google Shape;36;p4"/>
            <p:cNvPicPr preferRelativeResize="0"/>
            <p:nvPr/>
          </p:nvPicPr>
          <p:blipFill rotWithShape="1">
            <a:blip r:embed="rId2"/>
            <a:srcRect l="7909" r="24026" b="10610"/>
            <a:stretch>
              <a:fillRect/>
            </a:stretch>
          </p:blipFill>
          <p:spPr>
            <a:xfrm>
              <a:off x="-474687" y="-816576"/>
              <a:ext cx="1511925" cy="1261604"/>
            </a:xfrm>
            <a:prstGeom prst="rect">
              <a:avLst/>
            </a:prstGeom>
            <a:noFill/>
            <a:ln>
              <a:noFill/>
            </a:ln>
          </p:spPr>
        </p:pic>
        <p:grpSp>
          <p:nvGrpSpPr>
            <p:cNvPr id="37" name="Google Shape;37;p4"/>
            <p:cNvGrpSpPr/>
            <p:nvPr/>
          </p:nvGrpSpPr>
          <p:grpSpPr>
            <a:xfrm>
              <a:off x="-2758476" y="-1862863"/>
              <a:ext cx="14789276" cy="8735538"/>
              <a:chOff x="-2758476" y="-1862863"/>
              <a:chExt cx="14789276" cy="8735538"/>
            </a:xfrm>
          </p:grpSpPr>
          <p:pic>
            <p:nvPicPr>
              <p:cNvPr id="38" name="Google Shape;38;p4"/>
              <p:cNvPicPr preferRelativeResize="0"/>
              <p:nvPr/>
            </p:nvPicPr>
            <p:blipFill rotWithShape="1">
              <a:blip r:embed="rId3">
                <a:alphaModFix amt="20000"/>
              </a:blip>
              <a:srcRect l="24213" t="16507" r="24203" b="16500"/>
              <a:stretch>
                <a:fillRect/>
              </a:stretch>
            </p:blipFill>
            <p:spPr>
              <a:xfrm>
                <a:off x="6890700" y="-1789950"/>
                <a:ext cx="3248551" cy="3502999"/>
              </a:xfrm>
              <a:prstGeom prst="rect">
                <a:avLst/>
              </a:prstGeom>
              <a:noFill/>
              <a:ln>
                <a:noFill/>
              </a:ln>
            </p:spPr>
          </p:pic>
          <p:pic>
            <p:nvPicPr>
              <p:cNvPr id="39" name="Google Shape;39;p4"/>
              <p:cNvPicPr preferRelativeResize="0"/>
              <p:nvPr/>
            </p:nvPicPr>
            <p:blipFill rotWithShape="1">
              <a:blip r:embed="rId2"/>
              <a:srcRect l="7909" r="24026" b="10610"/>
              <a:stretch>
                <a:fillRect/>
              </a:stretch>
            </p:blipFill>
            <p:spPr>
              <a:xfrm>
                <a:off x="8092025" y="712175"/>
                <a:ext cx="1991851" cy="1662051"/>
              </a:xfrm>
              <a:prstGeom prst="rect">
                <a:avLst/>
              </a:prstGeom>
              <a:noFill/>
              <a:ln>
                <a:noFill/>
              </a:ln>
            </p:spPr>
          </p:pic>
          <p:pic>
            <p:nvPicPr>
              <p:cNvPr id="40" name="Google Shape;40;p4"/>
              <p:cNvPicPr preferRelativeResize="0"/>
              <p:nvPr/>
            </p:nvPicPr>
            <p:blipFill rotWithShape="1">
              <a:blip r:embed="rId2"/>
              <a:srcRect l="7909" r="24026" b="10610"/>
              <a:stretch>
                <a:fillRect/>
              </a:stretch>
            </p:blipFill>
            <p:spPr>
              <a:xfrm>
                <a:off x="5975300" y="239750"/>
                <a:ext cx="1208499" cy="1008399"/>
              </a:xfrm>
              <a:prstGeom prst="rect">
                <a:avLst/>
              </a:prstGeom>
              <a:noFill/>
              <a:ln>
                <a:noFill/>
              </a:ln>
            </p:spPr>
          </p:pic>
          <p:pic>
            <p:nvPicPr>
              <p:cNvPr id="41" name="Google Shape;41;p4"/>
              <p:cNvPicPr preferRelativeResize="0"/>
              <p:nvPr/>
            </p:nvPicPr>
            <p:blipFill>
              <a:blip r:embed="rId4">
                <a:alphaModFix amt="64000"/>
              </a:blip>
              <a:stretch>
                <a:fillRect/>
              </a:stretch>
            </p:blipFill>
            <p:spPr>
              <a:xfrm rot="3853221" flipH="1">
                <a:off x="-2243689" y="-1233168"/>
                <a:ext cx="3490827" cy="3334036"/>
              </a:xfrm>
              <a:prstGeom prst="rect">
                <a:avLst/>
              </a:prstGeom>
              <a:noFill/>
              <a:ln>
                <a:noFill/>
              </a:ln>
            </p:spPr>
          </p:pic>
          <p:pic>
            <p:nvPicPr>
              <p:cNvPr id="42" name="Google Shape;42;p4"/>
              <p:cNvPicPr preferRelativeResize="0"/>
              <p:nvPr/>
            </p:nvPicPr>
            <p:blipFill>
              <a:blip r:embed="rId5">
                <a:alphaModFix amt="25000"/>
              </a:blip>
              <a:stretch>
                <a:fillRect/>
              </a:stretch>
            </p:blipFill>
            <p:spPr>
              <a:xfrm rot="6434627" flipH="1">
                <a:off x="7829121" y="2706649"/>
                <a:ext cx="3820959" cy="3612079"/>
              </a:xfrm>
              <a:prstGeom prst="rect">
                <a:avLst/>
              </a:prstGeom>
              <a:noFill/>
              <a:ln>
                <a:noFill/>
              </a:ln>
            </p:spPr>
          </p:pic>
        </p:grpSp>
      </p:grpSp>
      <p:sp>
        <p:nvSpPr>
          <p:cNvPr id="43" name="Google Shape;43;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4"/>
          <p:cNvSpPr txBox="1"/>
          <p:nvPr>
            <p:ph type="body" idx="1"/>
          </p:nvPr>
        </p:nvSpPr>
        <p:spPr>
          <a:xfrm>
            <a:off x="720000" y="1163400"/>
            <a:ext cx="7704000" cy="3422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accent2"/>
              </a:buClr>
              <a:buSzPts val="800"/>
              <a:buFont typeface="Nunito Light"/>
              <a:buChar char="■"/>
              <a:defRPr sz="1600"/>
            </a:lvl1pPr>
            <a:lvl2pPr marL="914400" lvl="1" indent="-304800" rtl="0">
              <a:spcBef>
                <a:spcPts val="0"/>
              </a:spcBef>
              <a:spcAft>
                <a:spcPts val="0"/>
              </a:spcAft>
              <a:buSzPts val="1200"/>
              <a:buFont typeface="Nunito Light"/>
              <a:buChar char="○"/>
              <a:defRPr sz="1600"/>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5" name="Shape 45"/>
        <p:cNvGrpSpPr/>
        <p:nvPr/>
      </p:nvGrpSpPr>
      <p:grpSpPr>
        <a:xfrm>
          <a:off x="0" y="0"/>
          <a:ext cx="0" cy="0"/>
          <a:chOff x="0" y="0"/>
          <a:chExt cx="0" cy="0"/>
        </a:xfrm>
      </p:grpSpPr>
      <p:grpSp>
        <p:nvGrpSpPr>
          <p:cNvPr id="46" name="Google Shape;46;p5"/>
          <p:cNvGrpSpPr/>
          <p:nvPr/>
        </p:nvGrpSpPr>
        <p:grpSpPr>
          <a:xfrm>
            <a:off x="-2896150" y="-1013150"/>
            <a:ext cx="13380374" cy="7107871"/>
            <a:chOff x="-2896150" y="-1013150"/>
            <a:chExt cx="13380374" cy="7107871"/>
          </a:xfrm>
        </p:grpSpPr>
        <p:pic>
          <p:nvPicPr>
            <p:cNvPr id="47" name="Google Shape;47;p5"/>
            <p:cNvPicPr preferRelativeResize="0"/>
            <p:nvPr/>
          </p:nvPicPr>
          <p:blipFill rotWithShape="1">
            <a:blip r:embed="rId2"/>
            <a:srcRect l="7909" r="24026" b="10610"/>
            <a:stretch>
              <a:fillRect/>
            </a:stretch>
          </p:blipFill>
          <p:spPr>
            <a:xfrm>
              <a:off x="7978650" y="2571074"/>
              <a:ext cx="2505574" cy="2090702"/>
            </a:xfrm>
            <a:prstGeom prst="rect">
              <a:avLst/>
            </a:prstGeom>
            <a:noFill/>
            <a:ln>
              <a:noFill/>
            </a:ln>
          </p:spPr>
        </p:pic>
        <p:grpSp>
          <p:nvGrpSpPr>
            <p:cNvPr id="48" name="Google Shape;48;p5"/>
            <p:cNvGrpSpPr/>
            <p:nvPr/>
          </p:nvGrpSpPr>
          <p:grpSpPr>
            <a:xfrm>
              <a:off x="-2896150" y="-1013150"/>
              <a:ext cx="12854664" cy="7107871"/>
              <a:chOff x="-2896150" y="-1013150"/>
              <a:chExt cx="12854664" cy="7107871"/>
            </a:xfrm>
          </p:grpSpPr>
          <p:pic>
            <p:nvPicPr>
              <p:cNvPr id="49" name="Google Shape;49;p5"/>
              <p:cNvPicPr preferRelativeResize="0"/>
              <p:nvPr/>
            </p:nvPicPr>
            <p:blipFill rotWithShape="1">
              <a:blip r:embed="rId2"/>
              <a:srcRect l="7909" r="24026" b="10610"/>
              <a:stretch>
                <a:fillRect/>
              </a:stretch>
            </p:blipFill>
            <p:spPr>
              <a:xfrm>
                <a:off x="7030225" y="-1013150"/>
                <a:ext cx="2182676" cy="1821299"/>
              </a:xfrm>
              <a:prstGeom prst="rect">
                <a:avLst/>
              </a:prstGeom>
              <a:noFill/>
              <a:ln>
                <a:noFill/>
              </a:ln>
            </p:spPr>
          </p:pic>
          <p:pic>
            <p:nvPicPr>
              <p:cNvPr id="50" name="Google Shape;50;p5"/>
              <p:cNvPicPr preferRelativeResize="0"/>
              <p:nvPr/>
            </p:nvPicPr>
            <p:blipFill rotWithShape="1">
              <a:blip r:embed="rId2"/>
              <a:srcRect l="7909" r="24026" b="10610"/>
              <a:stretch>
                <a:fillRect/>
              </a:stretch>
            </p:blipFill>
            <p:spPr>
              <a:xfrm>
                <a:off x="8373611" y="312137"/>
                <a:ext cx="1200003" cy="1001325"/>
              </a:xfrm>
              <a:prstGeom prst="rect">
                <a:avLst/>
              </a:prstGeom>
              <a:noFill/>
              <a:ln>
                <a:noFill/>
              </a:ln>
            </p:spPr>
          </p:pic>
          <p:pic>
            <p:nvPicPr>
              <p:cNvPr id="51" name="Google Shape;51;p5"/>
              <p:cNvPicPr preferRelativeResize="0"/>
              <p:nvPr/>
            </p:nvPicPr>
            <p:blipFill rotWithShape="1">
              <a:blip r:embed="rId3">
                <a:alphaModFix amt="20000"/>
              </a:blip>
              <a:srcRect l="24213" t="16507" r="24203" b="16500"/>
              <a:stretch>
                <a:fillRect/>
              </a:stretch>
            </p:blipFill>
            <p:spPr>
              <a:xfrm>
                <a:off x="7775838" y="3741080"/>
                <a:ext cx="2182676" cy="2353641"/>
              </a:xfrm>
              <a:prstGeom prst="rect">
                <a:avLst/>
              </a:prstGeom>
              <a:noFill/>
              <a:ln>
                <a:noFill/>
              </a:ln>
            </p:spPr>
          </p:pic>
          <p:pic>
            <p:nvPicPr>
              <p:cNvPr id="52" name="Google Shape;52;p5"/>
              <p:cNvPicPr preferRelativeResize="0"/>
              <p:nvPr/>
            </p:nvPicPr>
            <p:blipFill rotWithShape="1">
              <a:blip r:embed="rId2"/>
              <a:srcRect l="7909" r="24026" b="10610"/>
              <a:stretch>
                <a:fillRect/>
              </a:stretch>
            </p:blipFill>
            <p:spPr>
              <a:xfrm>
                <a:off x="6708150" y="4541824"/>
                <a:ext cx="1399649" cy="1167900"/>
              </a:xfrm>
              <a:prstGeom prst="rect">
                <a:avLst/>
              </a:prstGeom>
              <a:noFill/>
              <a:ln>
                <a:noFill/>
              </a:ln>
            </p:spPr>
          </p:pic>
          <p:pic>
            <p:nvPicPr>
              <p:cNvPr id="53" name="Google Shape;53;p5"/>
              <p:cNvPicPr preferRelativeResize="0"/>
              <p:nvPr/>
            </p:nvPicPr>
            <p:blipFill>
              <a:blip r:embed="rId4">
                <a:alphaModFix amt="50000"/>
              </a:blip>
              <a:stretch>
                <a:fillRect/>
              </a:stretch>
            </p:blipFill>
            <p:spPr>
              <a:xfrm rot="-2699982">
                <a:off x="-2227380" y="1632373"/>
                <a:ext cx="3260536" cy="3242107"/>
              </a:xfrm>
              <a:prstGeom prst="rect">
                <a:avLst/>
              </a:prstGeom>
              <a:noFill/>
              <a:ln>
                <a:noFill/>
              </a:ln>
            </p:spPr>
          </p:pic>
          <p:pic>
            <p:nvPicPr>
              <p:cNvPr id="54" name="Google Shape;54;p5"/>
              <p:cNvPicPr preferRelativeResize="0"/>
              <p:nvPr/>
            </p:nvPicPr>
            <p:blipFill>
              <a:blip r:embed="rId5">
                <a:alphaModFix amt="25000"/>
              </a:blip>
              <a:stretch>
                <a:fillRect/>
              </a:stretch>
            </p:blipFill>
            <p:spPr>
              <a:xfrm rot="3853214" flipH="1">
                <a:off x="-1528908" y="-191250"/>
                <a:ext cx="2390140" cy="2282799"/>
              </a:xfrm>
              <a:prstGeom prst="rect">
                <a:avLst/>
              </a:prstGeom>
              <a:noFill/>
              <a:ln>
                <a:noFill/>
              </a:ln>
            </p:spPr>
          </p:pic>
        </p:grpSp>
      </p:grpSp>
      <p:sp>
        <p:nvSpPr>
          <p:cNvPr id="55" name="Google Shape;55;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5"/>
          <p:cNvSpPr txBox="1"/>
          <p:nvPr>
            <p:ph type="subTitle" idx="1"/>
          </p:nvPr>
        </p:nvSpPr>
        <p:spPr>
          <a:xfrm>
            <a:off x="4725900" y="1551226"/>
            <a:ext cx="3698100" cy="291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Char char="■"/>
              <a:defRPr sz="16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p:txBody>
      </p:sp>
      <p:sp>
        <p:nvSpPr>
          <p:cNvPr id="57" name="Google Shape;57;p5"/>
          <p:cNvSpPr txBox="1"/>
          <p:nvPr>
            <p:ph type="subTitle" idx="2"/>
          </p:nvPr>
        </p:nvSpPr>
        <p:spPr>
          <a:xfrm>
            <a:off x="720000" y="1551226"/>
            <a:ext cx="3698100" cy="291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Char char="■"/>
              <a:defRPr sz="16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p:txBody>
      </p:sp>
      <p:sp>
        <p:nvSpPr>
          <p:cNvPr id="58" name="Google Shape;58;p5"/>
          <p:cNvSpPr txBox="1"/>
          <p:nvPr>
            <p:ph type="subTitle" idx="3"/>
          </p:nvPr>
        </p:nvSpPr>
        <p:spPr>
          <a:xfrm>
            <a:off x="720000" y="1201675"/>
            <a:ext cx="3698100" cy="502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a:lnSpc>
                <a:spcPct val="115000"/>
              </a:lnSpc>
              <a:spcBef>
                <a:spcPts val="0"/>
              </a:spcBef>
              <a:spcAft>
                <a:spcPts val="0"/>
              </a:spcAft>
              <a:buSzPts val="1400"/>
              <a:buFont typeface="Krona One"/>
              <a:buNone/>
              <a:defRPr b="1">
                <a:latin typeface="Krona One"/>
                <a:ea typeface="Krona One"/>
                <a:cs typeface="Krona One"/>
                <a:sym typeface="Krona One"/>
              </a:defRPr>
            </a:lvl2pPr>
            <a:lvl3pPr lvl="2">
              <a:lnSpc>
                <a:spcPct val="115000"/>
              </a:lnSpc>
              <a:spcBef>
                <a:spcPts val="0"/>
              </a:spcBef>
              <a:spcAft>
                <a:spcPts val="0"/>
              </a:spcAft>
              <a:buSzPts val="1400"/>
              <a:buFont typeface="Krona One"/>
              <a:buNone/>
              <a:defRPr b="1">
                <a:latin typeface="Krona One"/>
                <a:ea typeface="Krona One"/>
                <a:cs typeface="Krona One"/>
                <a:sym typeface="Krona One"/>
              </a:defRPr>
            </a:lvl3pPr>
            <a:lvl4pPr lvl="3">
              <a:lnSpc>
                <a:spcPct val="115000"/>
              </a:lnSpc>
              <a:spcBef>
                <a:spcPts val="0"/>
              </a:spcBef>
              <a:spcAft>
                <a:spcPts val="0"/>
              </a:spcAft>
              <a:buSzPts val="1400"/>
              <a:buFont typeface="Krona One"/>
              <a:buNone/>
              <a:defRPr b="1">
                <a:latin typeface="Krona One"/>
                <a:ea typeface="Krona One"/>
                <a:cs typeface="Krona One"/>
                <a:sym typeface="Krona One"/>
              </a:defRPr>
            </a:lvl4pPr>
            <a:lvl5pPr lvl="4">
              <a:lnSpc>
                <a:spcPct val="115000"/>
              </a:lnSpc>
              <a:spcBef>
                <a:spcPts val="0"/>
              </a:spcBef>
              <a:spcAft>
                <a:spcPts val="0"/>
              </a:spcAft>
              <a:buSzPts val="1400"/>
              <a:buFont typeface="Krona One"/>
              <a:buNone/>
              <a:defRPr b="1">
                <a:latin typeface="Krona One"/>
                <a:ea typeface="Krona One"/>
                <a:cs typeface="Krona One"/>
                <a:sym typeface="Krona One"/>
              </a:defRPr>
            </a:lvl5pPr>
            <a:lvl6pPr lvl="5">
              <a:lnSpc>
                <a:spcPct val="115000"/>
              </a:lnSpc>
              <a:spcBef>
                <a:spcPts val="0"/>
              </a:spcBef>
              <a:spcAft>
                <a:spcPts val="0"/>
              </a:spcAft>
              <a:buSzPts val="1400"/>
              <a:buFont typeface="Krona One"/>
              <a:buNone/>
              <a:defRPr b="1">
                <a:latin typeface="Krona One"/>
                <a:ea typeface="Krona One"/>
                <a:cs typeface="Krona One"/>
                <a:sym typeface="Krona One"/>
              </a:defRPr>
            </a:lvl6pPr>
            <a:lvl7pPr lvl="6">
              <a:lnSpc>
                <a:spcPct val="115000"/>
              </a:lnSpc>
              <a:spcBef>
                <a:spcPts val="0"/>
              </a:spcBef>
              <a:spcAft>
                <a:spcPts val="0"/>
              </a:spcAft>
              <a:buSzPts val="1400"/>
              <a:buFont typeface="Krona One"/>
              <a:buNone/>
              <a:defRPr b="1">
                <a:latin typeface="Krona One"/>
                <a:ea typeface="Krona One"/>
                <a:cs typeface="Krona One"/>
                <a:sym typeface="Krona One"/>
              </a:defRPr>
            </a:lvl7pPr>
            <a:lvl8pPr lvl="7">
              <a:lnSpc>
                <a:spcPct val="115000"/>
              </a:lnSpc>
              <a:spcBef>
                <a:spcPts val="0"/>
              </a:spcBef>
              <a:spcAft>
                <a:spcPts val="0"/>
              </a:spcAft>
              <a:buSzPts val="1400"/>
              <a:buFont typeface="Krona One"/>
              <a:buNone/>
              <a:defRPr b="1">
                <a:latin typeface="Krona One"/>
                <a:ea typeface="Krona One"/>
                <a:cs typeface="Krona One"/>
                <a:sym typeface="Krona One"/>
              </a:defRPr>
            </a:lvl8pPr>
            <a:lvl9pPr lvl="8">
              <a:lnSpc>
                <a:spcPct val="115000"/>
              </a:lnSpc>
              <a:spcBef>
                <a:spcPts val="0"/>
              </a:spcBef>
              <a:spcAft>
                <a:spcPts val="0"/>
              </a:spcAft>
              <a:buSzPts val="1400"/>
              <a:buFont typeface="Krona One"/>
              <a:buNone/>
              <a:defRPr b="1">
                <a:latin typeface="Krona One"/>
                <a:ea typeface="Krona One"/>
                <a:cs typeface="Krona One"/>
                <a:sym typeface="Krona One"/>
              </a:defRPr>
            </a:lvl9pPr>
          </a:lstStyle>
          <a:p/>
        </p:txBody>
      </p:sp>
      <p:sp>
        <p:nvSpPr>
          <p:cNvPr id="59" name="Google Shape;59;p5"/>
          <p:cNvSpPr txBox="1"/>
          <p:nvPr>
            <p:ph type="subTitle" idx="4"/>
          </p:nvPr>
        </p:nvSpPr>
        <p:spPr>
          <a:xfrm>
            <a:off x="4725900" y="1201675"/>
            <a:ext cx="3698100" cy="502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Krona One"/>
              <a:buNone/>
              <a:defRPr sz="1800">
                <a:latin typeface="Krona One"/>
                <a:ea typeface="Krona One"/>
                <a:cs typeface="Krona One"/>
                <a:sym typeface="Krona One"/>
              </a:defRPr>
            </a:lvl1pPr>
            <a:lvl2pPr lvl="1" rtl="0">
              <a:lnSpc>
                <a:spcPct val="115000"/>
              </a:lnSpc>
              <a:spcBef>
                <a:spcPts val="0"/>
              </a:spcBef>
              <a:spcAft>
                <a:spcPts val="0"/>
              </a:spcAft>
              <a:buSzPts val="1400"/>
              <a:buFont typeface="Krona One"/>
              <a:buNone/>
              <a:defRPr b="1">
                <a:latin typeface="Krona One"/>
                <a:ea typeface="Krona One"/>
                <a:cs typeface="Krona One"/>
                <a:sym typeface="Krona One"/>
              </a:defRPr>
            </a:lvl2pPr>
            <a:lvl3pPr lvl="2" rtl="0">
              <a:lnSpc>
                <a:spcPct val="115000"/>
              </a:lnSpc>
              <a:spcBef>
                <a:spcPts val="0"/>
              </a:spcBef>
              <a:spcAft>
                <a:spcPts val="0"/>
              </a:spcAft>
              <a:buSzPts val="1400"/>
              <a:buFont typeface="Krona One"/>
              <a:buNone/>
              <a:defRPr b="1">
                <a:latin typeface="Krona One"/>
                <a:ea typeface="Krona One"/>
                <a:cs typeface="Krona One"/>
                <a:sym typeface="Krona One"/>
              </a:defRPr>
            </a:lvl3pPr>
            <a:lvl4pPr lvl="3" rtl="0">
              <a:lnSpc>
                <a:spcPct val="115000"/>
              </a:lnSpc>
              <a:spcBef>
                <a:spcPts val="0"/>
              </a:spcBef>
              <a:spcAft>
                <a:spcPts val="0"/>
              </a:spcAft>
              <a:buSzPts val="1400"/>
              <a:buFont typeface="Krona One"/>
              <a:buNone/>
              <a:defRPr b="1">
                <a:latin typeface="Krona One"/>
                <a:ea typeface="Krona One"/>
                <a:cs typeface="Krona One"/>
                <a:sym typeface="Krona One"/>
              </a:defRPr>
            </a:lvl4pPr>
            <a:lvl5pPr lvl="4" rtl="0">
              <a:lnSpc>
                <a:spcPct val="115000"/>
              </a:lnSpc>
              <a:spcBef>
                <a:spcPts val="0"/>
              </a:spcBef>
              <a:spcAft>
                <a:spcPts val="0"/>
              </a:spcAft>
              <a:buSzPts val="1400"/>
              <a:buFont typeface="Krona One"/>
              <a:buNone/>
              <a:defRPr b="1">
                <a:latin typeface="Krona One"/>
                <a:ea typeface="Krona One"/>
                <a:cs typeface="Krona One"/>
                <a:sym typeface="Krona One"/>
              </a:defRPr>
            </a:lvl5pPr>
            <a:lvl6pPr lvl="5" rtl="0">
              <a:lnSpc>
                <a:spcPct val="115000"/>
              </a:lnSpc>
              <a:spcBef>
                <a:spcPts val="0"/>
              </a:spcBef>
              <a:spcAft>
                <a:spcPts val="0"/>
              </a:spcAft>
              <a:buSzPts val="1400"/>
              <a:buFont typeface="Krona One"/>
              <a:buNone/>
              <a:defRPr b="1">
                <a:latin typeface="Krona One"/>
                <a:ea typeface="Krona One"/>
                <a:cs typeface="Krona One"/>
                <a:sym typeface="Krona One"/>
              </a:defRPr>
            </a:lvl6pPr>
            <a:lvl7pPr lvl="6" rtl="0">
              <a:lnSpc>
                <a:spcPct val="115000"/>
              </a:lnSpc>
              <a:spcBef>
                <a:spcPts val="0"/>
              </a:spcBef>
              <a:spcAft>
                <a:spcPts val="0"/>
              </a:spcAft>
              <a:buSzPts val="1400"/>
              <a:buFont typeface="Krona One"/>
              <a:buNone/>
              <a:defRPr b="1">
                <a:latin typeface="Krona One"/>
                <a:ea typeface="Krona One"/>
                <a:cs typeface="Krona One"/>
                <a:sym typeface="Krona One"/>
              </a:defRPr>
            </a:lvl7pPr>
            <a:lvl8pPr lvl="7" rtl="0">
              <a:lnSpc>
                <a:spcPct val="115000"/>
              </a:lnSpc>
              <a:spcBef>
                <a:spcPts val="0"/>
              </a:spcBef>
              <a:spcAft>
                <a:spcPts val="0"/>
              </a:spcAft>
              <a:buSzPts val="1400"/>
              <a:buFont typeface="Krona One"/>
              <a:buNone/>
              <a:defRPr b="1">
                <a:latin typeface="Krona One"/>
                <a:ea typeface="Krona One"/>
                <a:cs typeface="Krona One"/>
                <a:sym typeface="Krona One"/>
              </a:defRPr>
            </a:lvl8pPr>
            <a:lvl9pPr lvl="8" rtl="0">
              <a:lnSpc>
                <a:spcPct val="115000"/>
              </a:lnSpc>
              <a:spcBef>
                <a:spcPts val="0"/>
              </a:spcBef>
              <a:spcAft>
                <a:spcPts val="0"/>
              </a:spcAft>
              <a:buSzPts val="1400"/>
              <a:buFont typeface="Krona One"/>
              <a:buNone/>
              <a:defRPr b="1">
                <a:latin typeface="Krona One"/>
                <a:ea typeface="Krona One"/>
                <a:cs typeface="Krona One"/>
                <a:sym typeface="Kron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1738775" y="-1576587"/>
            <a:ext cx="13325351" cy="8241211"/>
            <a:chOff x="-1738775" y="-1576587"/>
            <a:chExt cx="13325351" cy="8241211"/>
          </a:xfrm>
        </p:grpSpPr>
        <p:pic>
          <p:nvPicPr>
            <p:cNvPr id="62" name="Google Shape;62;p6"/>
            <p:cNvPicPr preferRelativeResize="0"/>
            <p:nvPr/>
          </p:nvPicPr>
          <p:blipFill rotWithShape="1">
            <a:blip r:embed="rId2">
              <a:alphaModFix amt="20000"/>
            </a:blip>
            <a:srcRect l="24213" t="16507" r="24203" b="16500"/>
            <a:stretch>
              <a:fillRect/>
            </a:stretch>
          </p:blipFill>
          <p:spPr>
            <a:xfrm>
              <a:off x="7662075" y="-1392600"/>
              <a:ext cx="3924500" cy="4231899"/>
            </a:xfrm>
            <a:prstGeom prst="rect">
              <a:avLst/>
            </a:prstGeom>
            <a:noFill/>
            <a:ln>
              <a:noFill/>
            </a:ln>
          </p:spPr>
        </p:pic>
        <p:pic>
          <p:nvPicPr>
            <p:cNvPr id="63" name="Google Shape;63;p6"/>
            <p:cNvPicPr preferRelativeResize="0"/>
            <p:nvPr/>
          </p:nvPicPr>
          <p:blipFill>
            <a:blip r:embed="rId3"/>
            <a:stretch>
              <a:fillRect/>
            </a:stretch>
          </p:blipFill>
          <p:spPr>
            <a:xfrm>
              <a:off x="7662075" y="-1576587"/>
              <a:ext cx="3022799" cy="2857574"/>
            </a:xfrm>
            <a:prstGeom prst="rect">
              <a:avLst/>
            </a:prstGeom>
            <a:noFill/>
            <a:ln>
              <a:noFill/>
            </a:ln>
          </p:spPr>
        </p:pic>
        <p:pic>
          <p:nvPicPr>
            <p:cNvPr id="64" name="Google Shape;64;p6"/>
            <p:cNvPicPr preferRelativeResize="0"/>
            <p:nvPr/>
          </p:nvPicPr>
          <p:blipFill rotWithShape="1">
            <a:blip r:embed="rId4"/>
            <a:srcRect l="7909" r="24026" b="10610"/>
            <a:stretch>
              <a:fillRect/>
            </a:stretch>
          </p:blipFill>
          <p:spPr>
            <a:xfrm>
              <a:off x="-1738775" y="3688525"/>
              <a:ext cx="3356726" cy="2800950"/>
            </a:xfrm>
            <a:prstGeom prst="rect">
              <a:avLst/>
            </a:prstGeom>
            <a:noFill/>
            <a:ln>
              <a:noFill/>
            </a:ln>
          </p:spPr>
        </p:pic>
        <p:pic>
          <p:nvPicPr>
            <p:cNvPr id="65" name="Google Shape;65;p6"/>
            <p:cNvPicPr preferRelativeResize="0"/>
            <p:nvPr/>
          </p:nvPicPr>
          <p:blipFill rotWithShape="1">
            <a:blip r:embed="rId2">
              <a:alphaModFix amt="20000"/>
            </a:blip>
            <a:srcRect l="24213" t="16507" r="24203" b="16500"/>
            <a:stretch>
              <a:fillRect/>
            </a:stretch>
          </p:blipFill>
          <p:spPr>
            <a:xfrm>
              <a:off x="189337" y="3306050"/>
              <a:ext cx="2788700" cy="3007150"/>
            </a:xfrm>
            <a:prstGeom prst="rect">
              <a:avLst/>
            </a:prstGeom>
            <a:noFill/>
            <a:ln>
              <a:noFill/>
            </a:ln>
          </p:spPr>
        </p:pic>
        <p:pic>
          <p:nvPicPr>
            <p:cNvPr id="66" name="Google Shape;66;p6"/>
            <p:cNvPicPr preferRelativeResize="0"/>
            <p:nvPr/>
          </p:nvPicPr>
          <p:blipFill>
            <a:blip r:embed="rId3">
              <a:alphaModFix amt="21000"/>
            </a:blip>
            <a:stretch>
              <a:fillRect/>
            </a:stretch>
          </p:blipFill>
          <p:spPr>
            <a:xfrm rot="5400000">
              <a:off x="-1228675" y="3724438"/>
              <a:ext cx="3022799" cy="2857574"/>
            </a:xfrm>
            <a:prstGeom prst="rect">
              <a:avLst/>
            </a:prstGeom>
            <a:noFill/>
            <a:ln>
              <a:noFill/>
            </a:ln>
          </p:spPr>
        </p:pic>
      </p:grpSp>
      <p:sp>
        <p:nvSpPr>
          <p:cNvPr id="67" name="Google Shape;67;p6"/>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8" name="Shape 68"/>
        <p:cNvGrpSpPr/>
        <p:nvPr/>
      </p:nvGrpSpPr>
      <p:grpSpPr>
        <a:xfrm>
          <a:off x="0" y="0"/>
          <a:ext cx="0" cy="0"/>
          <a:chOff x="0" y="0"/>
          <a:chExt cx="0" cy="0"/>
        </a:xfrm>
      </p:grpSpPr>
      <p:grpSp>
        <p:nvGrpSpPr>
          <p:cNvPr id="69" name="Google Shape;69;p7"/>
          <p:cNvGrpSpPr/>
          <p:nvPr/>
        </p:nvGrpSpPr>
        <p:grpSpPr>
          <a:xfrm>
            <a:off x="-1294029" y="-1619590"/>
            <a:ext cx="12886780" cy="8386316"/>
            <a:chOff x="-1294029" y="-1619590"/>
            <a:chExt cx="12886780" cy="8386316"/>
          </a:xfrm>
        </p:grpSpPr>
        <p:pic>
          <p:nvPicPr>
            <p:cNvPr id="70" name="Google Shape;70;p7"/>
            <p:cNvPicPr preferRelativeResize="0"/>
            <p:nvPr/>
          </p:nvPicPr>
          <p:blipFill>
            <a:blip r:embed="rId2"/>
            <a:stretch>
              <a:fillRect/>
            </a:stretch>
          </p:blipFill>
          <p:spPr>
            <a:xfrm rot="9208819">
              <a:off x="3854328" y="3545202"/>
              <a:ext cx="7215846" cy="1666548"/>
            </a:xfrm>
            <a:prstGeom prst="rect">
              <a:avLst/>
            </a:prstGeom>
            <a:noFill/>
            <a:ln>
              <a:noFill/>
            </a:ln>
          </p:spPr>
        </p:pic>
        <p:pic>
          <p:nvPicPr>
            <p:cNvPr id="71" name="Google Shape;71;p7"/>
            <p:cNvPicPr preferRelativeResize="0"/>
            <p:nvPr/>
          </p:nvPicPr>
          <p:blipFill>
            <a:blip r:embed="rId2">
              <a:alphaModFix amt="25000"/>
            </a:blip>
            <a:stretch>
              <a:fillRect/>
            </a:stretch>
          </p:blipFill>
          <p:spPr>
            <a:xfrm rot="3277397">
              <a:off x="5216601" y="971328"/>
              <a:ext cx="7215846" cy="1666548"/>
            </a:xfrm>
            <a:prstGeom prst="rect">
              <a:avLst/>
            </a:prstGeom>
            <a:noFill/>
            <a:ln>
              <a:noFill/>
            </a:ln>
          </p:spPr>
        </p:pic>
        <p:pic>
          <p:nvPicPr>
            <p:cNvPr id="72" name="Google Shape;72;p7"/>
            <p:cNvPicPr preferRelativeResize="0"/>
            <p:nvPr/>
          </p:nvPicPr>
          <p:blipFill rotWithShape="1">
            <a:blip r:embed="rId3"/>
            <a:srcRect r="47578"/>
            <a:stretch>
              <a:fillRect/>
            </a:stretch>
          </p:blipFill>
          <p:spPr>
            <a:xfrm rot="-9452981">
              <a:off x="-965463" y="4096515"/>
              <a:ext cx="2276431" cy="2172523"/>
            </a:xfrm>
            <a:prstGeom prst="rect">
              <a:avLst/>
            </a:prstGeom>
            <a:noFill/>
            <a:ln>
              <a:noFill/>
            </a:ln>
          </p:spPr>
        </p:pic>
        <p:pic>
          <p:nvPicPr>
            <p:cNvPr id="73" name="Google Shape;73;p7"/>
            <p:cNvPicPr preferRelativeResize="0"/>
            <p:nvPr/>
          </p:nvPicPr>
          <p:blipFill rotWithShape="1">
            <a:blip r:embed="rId4">
              <a:alphaModFix amt="20000"/>
            </a:blip>
            <a:srcRect l="24213" t="16507" r="24203" b="16500"/>
            <a:stretch>
              <a:fillRect/>
            </a:stretch>
          </p:blipFill>
          <p:spPr>
            <a:xfrm rot="10800000">
              <a:off x="7095250" y="-811900"/>
              <a:ext cx="3780975" cy="4077175"/>
            </a:xfrm>
            <a:prstGeom prst="rect">
              <a:avLst/>
            </a:prstGeom>
            <a:noFill/>
            <a:ln>
              <a:noFill/>
            </a:ln>
          </p:spPr>
        </p:pic>
        <p:pic>
          <p:nvPicPr>
            <p:cNvPr id="74" name="Google Shape;74;p7"/>
            <p:cNvPicPr preferRelativeResize="0"/>
            <p:nvPr/>
          </p:nvPicPr>
          <p:blipFill rotWithShape="1">
            <a:blip r:embed="rId4">
              <a:alphaModFix amt="20000"/>
            </a:blip>
            <a:srcRect l="24213" t="16507" r="24203" b="16500"/>
            <a:stretch>
              <a:fillRect/>
            </a:stretch>
          </p:blipFill>
          <p:spPr>
            <a:xfrm rot="-5400000">
              <a:off x="-1218654" y="2719300"/>
              <a:ext cx="1924676" cy="2075425"/>
            </a:xfrm>
            <a:prstGeom prst="rect">
              <a:avLst/>
            </a:prstGeom>
            <a:noFill/>
            <a:ln>
              <a:noFill/>
            </a:ln>
          </p:spPr>
        </p:pic>
        <p:pic>
          <p:nvPicPr>
            <p:cNvPr id="75" name="Google Shape;75;p7"/>
            <p:cNvPicPr preferRelativeResize="0"/>
            <p:nvPr/>
          </p:nvPicPr>
          <p:blipFill>
            <a:blip r:embed="rId5"/>
            <a:stretch>
              <a:fillRect/>
            </a:stretch>
          </p:blipFill>
          <p:spPr>
            <a:xfrm rot="-5999090" flipH="1">
              <a:off x="7831657" y="3897545"/>
              <a:ext cx="2740260" cy="2590436"/>
            </a:xfrm>
            <a:prstGeom prst="rect">
              <a:avLst/>
            </a:prstGeom>
            <a:noFill/>
            <a:ln>
              <a:noFill/>
            </a:ln>
          </p:spPr>
        </p:pic>
        <p:pic>
          <p:nvPicPr>
            <p:cNvPr id="76" name="Google Shape;76;p7"/>
            <p:cNvPicPr preferRelativeResize="0"/>
            <p:nvPr/>
          </p:nvPicPr>
          <p:blipFill>
            <a:blip r:embed="rId5">
              <a:alphaModFix amt="15000"/>
            </a:blip>
            <a:stretch>
              <a:fillRect/>
            </a:stretch>
          </p:blipFill>
          <p:spPr>
            <a:xfrm rot="7865050" flipH="1">
              <a:off x="8249738" y="2704253"/>
              <a:ext cx="2697303" cy="2549837"/>
            </a:xfrm>
            <a:prstGeom prst="rect">
              <a:avLst/>
            </a:prstGeom>
            <a:noFill/>
            <a:ln>
              <a:noFill/>
            </a:ln>
          </p:spPr>
        </p:pic>
        <p:pic>
          <p:nvPicPr>
            <p:cNvPr id="77" name="Google Shape;77;p7"/>
            <p:cNvPicPr preferRelativeResize="0"/>
            <p:nvPr/>
          </p:nvPicPr>
          <p:blipFill rotWithShape="1">
            <a:blip r:embed="rId6"/>
            <a:srcRect l="7909" r="24026" b="10610"/>
            <a:stretch>
              <a:fillRect/>
            </a:stretch>
          </p:blipFill>
          <p:spPr>
            <a:xfrm rot="10800000">
              <a:off x="6445680" y="3119828"/>
              <a:ext cx="1399649" cy="1167900"/>
            </a:xfrm>
            <a:prstGeom prst="rect">
              <a:avLst/>
            </a:prstGeom>
            <a:noFill/>
            <a:ln>
              <a:noFill/>
            </a:ln>
          </p:spPr>
        </p:pic>
      </p:grpSp>
      <p:sp>
        <p:nvSpPr>
          <p:cNvPr id="78" name="Google Shape;78;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7"/>
          <p:cNvSpPr txBox="1"/>
          <p:nvPr>
            <p:ph type="subTitle" idx="1"/>
          </p:nvPr>
        </p:nvSpPr>
        <p:spPr>
          <a:xfrm>
            <a:off x="720000" y="1091350"/>
            <a:ext cx="7324500" cy="3457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Dosis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0" name="Shape 80"/>
        <p:cNvGrpSpPr/>
        <p:nvPr/>
      </p:nvGrpSpPr>
      <p:grpSpPr>
        <a:xfrm>
          <a:off x="0" y="0"/>
          <a:ext cx="0" cy="0"/>
          <a:chOff x="0" y="0"/>
          <a:chExt cx="0" cy="0"/>
        </a:xfrm>
      </p:grpSpPr>
      <p:grpSp>
        <p:nvGrpSpPr>
          <p:cNvPr id="81" name="Google Shape;81;p8"/>
          <p:cNvGrpSpPr/>
          <p:nvPr/>
        </p:nvGrpSpPr>
        <p:grpSpPr>
          <a:xfrm>
            <a:off x="-2034609" y="-2296825"/>
            <a:ext cx="13642634" cy="9924757"/>
            <a:chOff x="-2034609" y="-2296825"/>
            <a:chExt cx="13642634" cy="9924757"/>
          </a:xfrm>
        </p:grpSpPr>
        <p:grpSp>
          <p:nvGrpSpPr>
            <p:cNvPr id="82" name="Google Shape;82;p8"/>
            <p:cNvGrpSpPr/>
            <p:nvPr/>
          </p:nvGrpSpPr>
          <p:grpSpPr>
            <a:xfrm>
              <a:off x="-1147348" y="-2296825"/>
              <a:ext cx="12755373" cy="9528499"/>
              <a:chOff x="-1147348" y="-2296825"/>
              <a:chExt cx="12755373" cy="9528499"/>
            </a:xfrm>
          </p:grpSpPr>
          <p:pic>
            <p:nvPicPr>
              <p:cNvPr id="83" name="Google Shape;83;p8"/>
              <p:cNvPicPr preferRelativeResize="0"/>
              <p:nvPr/>
            </p:nvPicPr>
            <p:blipFill rotWithShape="1">
              <a:blip r:embed="rId2"/>
              <a:srcRect l="7909" r="24026" b="10610"/>
              <a:stretch>
                <a:fillRect/>
              </a:stretch>
            </p:blipFill>
            <p:spPr>
              <a:xfrm>
                <a:off x="7289950" y="4214300"/>
                <a:ext cx="945000" cy="788551"/>
              </a:xfrm>
              <a:prstGeom prst="rect">
                <a:avLst/>
              </a:prstGeom>
              <a:noFill/>
              <a:ln>
                <a:noFill/>
              </a:ln>
            </p:spPr>
          </p:pic>
          <p:grpSp>
            <p:nvGrpSpPr>
              <p:cNvPr id="84" name="Google Shape;84;p8"/>
              <p:cNvGrpSpPr/>
              <p:nvPr/>
            </p:nvGrpSpPr>
            <p:grpSpPr>
              <a:xfrm>
                <a:off x="-1147348" y="-2296825"/>
                <a:ext cx="12755373" cy="9528499"/>
                <a:chOff x="-1147348" y="-2296825"/>
                <a:chExt cx="12755373" cy="9528499"/>
              </a:xfrm>
            </p:grpSpPr>
            <p:pic>
              <p:nvPicPr>
                <p:cNvPr id="85" name="Google Shape;85;p8"/>
                <p:cNvPicPr preferRelativeResize="0"/>
                <p:nvPr/>
              </p:nvPicPr>
              <p:blipFill>
                <a:blip r:embed="rId3"/>
                <a:stretch>
                  <a:fillRect/>
                </a:stretch>
              </p:blipFill>
              <p:spPr>
                <a:xfrm rot="-1561280">
                  <a:off x="-918550" y="-463423"/>
                  <a:ext cx="3874225" cy="1938251"/>
                </a:xfrm>
                <a:prstGeom prst="rect">
                  <a:avLst/>
                </a:prstGeom>
                <a:noFill/>
                <a:ln>
                  <a:noFill/>
                </a:ln>
              </p:spPr>
            </p:pic>
            <p:pic>
              <p:nvPicPr>
                <p:cNvPr id="86" name="Google Shape;86;p8"/>
                <p:cNvPicPr preferRelativeResize="0"/>
                <p:nvPr/>
              </p:nvPicPr>
              <p:blipFill rotWithShape="1">
                <a:blip r:embed="rId4">
                  <a:alphaModFix amt="20000"/>
                </a:blip>
                <a:srcRect l="24213" t="16507" r="24203" b="16500"/>
                <a:stretch>
                  <a:fillRect/>
                </a:stretch>
              </p:blipFill>
              <p:spPr>
                <a:xfrm>
                  <a:off x="4416275" y="-2296825"/>
                  <a:ext cx="3924500" cy="4231899"/>
                </a:xfrm>
                <a:prstGeom prst="rect">
                  <a:avLst/>
                </a:prstGeom>
                <a:noFill/>
                <a:ln>
                  <a:noFill/>
                </a:ln>
              </p:spPr>
            </p:pic>
            <p:pic>
              <p:nvPicPr>
                <p:cNvPr id="87" name="Google Shape;87;p8"/>
                <p:cNvPicPr preferRelativeResize="0"/>
                <p:nvPr/>
              </p:nvPicPr>
              <p:blipFill rotWithShape="1">
                <a:blip r:embed="rId4">
                  <a:alphaModFix amt="20000"/>
                </a:blip>
                <a:srcRect l="24213" t="16507" r="24203" b="16500"/>
                <a:stretch>
                  <a:fillRect/>
                </a:stretch>
              </p:blipFill>
              <p:spPr>
                <a:xfrm>
                  <a:off x="-327200" y="2999775"/>
                  <a:ext cx="3924500" cy="4231899"/>
                </a:xfrm>
                <a:prstGeom prst="rect">
                  <a:avLst/>
                </a:prstGeom>
                <a:noFill/>
                <a:ln>
                  <a:noFill/>
                </a:ln>
              </p:spPr>
            </p:pic>
            <p:pic>
              <p:nvPicPr>
                <p:cNvPr id="88" name="Google Shape;88;p8"/>
                <p:cNvPicPr preferRelativeResize="0"/>
                <p:nvPr/>
              </p:nvPicPr>
              <p:blipFill rotWithShape="1">
                <a:blip r:embed="rId4">
                  <a:alphaModFix amt="20000"/>
                </a:blip>
                <a:srcRect l="24213" t="16507" r="24203" b="16500"/>
                <a:stretch>
                  <a:fillRect/>
                </a:stretch>
              </p:blipFill>
              <p:spPr>
                <a:xfrm>
                  <a:off x="6652825" y="0"/>
                  <a:ext cx="4955200" cy="5343349"/>
                </a:xfrm>
                <a:prstGeom prst="rect">
                  <a:avLst/>
                </a:prstGeom>
                <a:noFill/>
                <a:ln>
                  <a:noFill/>
                </a:ln>
              </p:spPr>
            </p:pic>
            <p:pic>
              <p:nvPicPr>
                <p:cNvPr id="89" name="Google Shape;89;p8"/>
                <p:cNvPicPr preferRelativeResize="0"/>
                <p:nvPr/>
              </p:nvPicPr>
              <p:blipFill rotWithShape="1">
                <a:blip r:embed="rId2"/>
                <a:srcRect l="7909" r="24026" b="10610"/>
                <a:stretch>
                  <a:fillRect/>
                </a:stretch>
              </p:blipFill>
              <p:spPr>
                <a:xfrm>
                  <a:off x="-213662" y="2671974"/>
                  <a:ext cx="1511925" cy="1261604"/>
                </a:xfrm>
                <a:prstGeom prst="rect">
                  <a:avLst/>
                </a:prstGeom>
                <a:noFill/>
                <a:ln>
                  <a:noFill/>
                </a:ln>
              </p:spPr>
            </p:pic>
            <p:pic>
              <p:nvPicPr>
                <p:cNvPr id="90" name="Google Shape;90;p8"/>
                <p:cNvPicPr preferRelativeResize="0"/>
                <p:nvPr/>
              </p:nvPicPr>
              <p:blipFill rotWithShape="1">
                <a:blip r:embed="rId2"/>
                <a:srcRect l="7909" r="24026" b="10610"/>
                <a:stretch>
                  <a:fillRect/>
                </a:stretch>
              </p:blipFill>
              <p:spPr>
                <a:xfrm>
                  <a:off x="7672000" y="0"/>
                  <a:ext cx="1212050" cy="1011401"/>
                </a:xfrm>
                <a:prstGeom prst="rect">
                  <a:avLst/>
                </a:prstGeom>
                <a:noFill/>
                <a:ln>
                  <a:noFill/>
                </a:ln>
              </p:spPr>
            </p:pic>
            <p:pic>
              <p:nvPicPr>
                <p:cNvPr id="91" name="Google Shape;91;p8"/>
                <p:cNvPicPr preferRelativeResize="0"/>
                <p:nvPr/>
              </p:nvPicPr>
              <p:blipFill>
                <a:blip r:embed="rId5"/>
                <a:stretch>
                  <a:fillRect/>
                </a:stretch>
              </p:blipFill>
              <p:spPr>
                <a:xfrm rot="4637280">
                  <a:off x="4529926" y="1738476"/>
                  <a:ext cx="7215847" cy="1666548"/>
                </a:xfrm>
                <a:prstGeom prst="rect">
                  <a:avLst/>
                </a:prstGeom>
                <a:noFill/>
                <a:ln>
                  <a:noFill/>
                </a:ln>
              </p:spPr>
            </p:pic>
            <p:pic>
              <p:nvPicPr>
                <p:cNvPr id="92" name="Google Shape;92;p8"/>
                <p:cNvPicPr preferRelativeResize="0"/>
                <p:nvPr/>
              </p:nvPicPr>
              <p:blipFill>
                <a:blip r:embed="rId6">
                  <a:alphaModFix amt="25000"/>
                </a:blip>
                <a:stretch>
                  <a:fillRect/>
                </a:stretch>
              </p:blipFill>
              <p:spPr>
                <a:xfrm rot="9406141" flipH="1">
                  <a:off x="894510" y="3779225"/>
                  <a:ext cx="2827581" cy="2672999"/>
                </a:xfrm>
                <a:prstGeom prst="rect">
                  <a:avLst/>
                </a:prstGeom>
                <a:noFill/>
                <a:ln>
                  <a:noFill/>
                </a:ln>
              </p:spPr>
            </p:pic>
          </p:grpSp>
        </p:grpSp>
        <p:pic>
          <p:nvPicPr>
            <p:cNvPr id="93" name="Google Shape;93;p8"/>
            <p:cNvPicPr preferRelativeResize="0"/>
            <p:nvPr/>
          </p:nvPicPr>
          <p:blipFill>
            <a:blip r:embed="rId7"/>
            <a:stretch>
              <a:fillRect/>
            </a:stretch>
          </p:blipFill>
          <p:spPr>
            <a:xfrm rot="2699996">
              <a:off x="-1745763" y="3645539"/>
              <a:ext cx="4645777" cy="2741321"/>
            </a:xfrm>
            <a:prstGeom prst="rect">
              <a:avLst/>
            </a:prstGeom>
            <a:noFill/>
            <a:ln>
              <a:noFill/>
            </a:ln>
          </p:spPr>
        </p:pic>
      </p:grpSp>
      <p:sp>
        <p:nvSpPr>
          <p:cNvPr id="94" name="Google Shape;94;p8"/>
          <p:cNvSpPr txBox="1"/>
          <p:nvPr>
            <p:ph type="title"/>
          </p:nvPr>
        </p:nvSpPr>
        <p:spPr>
          <a:xfrm>
            <a:off x="2331900" y="1691550"/>
            <a:ext cx="4480200" cy="176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txBox="1"/>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9"/>
          <p:cNvSpPr txBox="1"/>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8" name="Google Shape;98;p9"/>
          <p:cNvGrpSpPr/>
          <p:nvPr/>
        </p:nvGrpSpPr>
        <p:grpSpPr>
          <a:xfrm>
            <a:off x="-1243850" y="-2483655"/>
            <a:ext cx="13330864" cy="9876631"/>
            <a:chOff x="-1243850" y="-2483655"/>
            <a:chExt cx="13330864" cy="9876631"/>
          </a:xfrm>
        </p:grpSpPr>
        <p:pic>
          <p:nvPicPr>
            <p:cNvPr id="99" name="Google Shape;99;p9"/>
            <p:cNvPicPr preferRelativeResize="0"/>
            <p:nvPr/>
          </p:nvPicPr>
          <p:blipFill>
            <a:blip r:embed="rId2">
              <a:alphaModFix amt="25000"/>
            </a:blip>
            <a:stretch>
              <a:fillRect/>
            </a:stretch>
          </p:blipFill>
          <p:spPr>
            <a:xfrm rot="6434627" flipH="1">
              <a:off x="7229971" y="3226949"/>
              <a:ext cx="3820959" cy="3612079"/>
            </a:xfrm>
            <a:prstGeom prst="rect">
              <a:avLst/>
            </a:prstGeom>
            <a:noFill/>
            <a:ln>
              <a:noFill/>
            </a:ln>
          </p:spPr>
        </p:pic>
        <p:pic>
          <p:nvPicPr>
            <p:cNvPr id="100" name="Google Shape;100;p9"/>
            <p:cNvPicPr preferRelativeResize="0"/>
            <p:nvPr/>
          </p:nvPicPr>
          <p:blipFill rotWithShape="1">
            <a:blip r:embed="rId3"/>
            <a:srcRect l="7909" r="24026" b="10610"/>
            <a:stretch>
              <a:fillRect/>
            </a:stretch>
          </p:blipFill>
          <p:spPr>
            <a:xfrm>
              <a:off x="6411778" y="107574"/>
              <a:ext cx="1887025" cy="1574600"/>
            </a:xfrm>
            <a:prstGeom prst="rect">
              <a:avLst/>
            </a:prstGeom>
            <a:noFill/>
            <a:ln>
              <a:noFill/>
            </a:ln>
          </p:spPr>
        </p:pic>
        <p:pic>
          <p:nvPicPr>
            <p:cNvPr id="101" name="Google Shape;101;p9"/>
            <p:cNvPicPr preferRelativeResize="0"/>
            <p:nvPr/>
          </p:nvPicPr>
          <p:blipFill rotWithShape="1">
            <a:blip r:embed="rId4">
              <a:alphaModFix amt="20000"/>
            </a:blip>
            <a:srcRect l="24213" t="16507" r="24203" b="16500"/>
            <a:stretch>
              <a:fillRect/>
            </a:stretch>
          </p:blipFill>
          <p:spPr>
            <a:xfrm>
              <a:off x="-1243850" y="3027275"/>
              <a:ext cx="3248551" cy="3502999"/>
            </a:xfrm>
            <a:prstGeom prst="rect">
              <a:avLst/>
            </a:prstGeom>
            <a:noFill/>
            <a:ln>
              <a:noFill/>
            </a:ln>
          </p:spPr>
        </p:pic>
        <p:pic>
          <p:nvPicPr>
            <p:cNvPr id="102" name="Google Shape;102;p9"/>
            <p:cNvPicPr preferRelativeResize="0"/>
            <p:nvPr/>
          </p:nvPicPr>
          <p:blipFill rotWithShape="1">
            <a:blip r:embed="rId3"/>
            <a:srcRect l="7909" r="24026" b="10610"/>
            <a:stretch>
              <a:fillRect/>
            </a:stretch>
          </p:blipFill>
          <p:spPr>
            <a:xfrm>
              <a:off x="7249000" y="1630100"/>
              <a:ext cx="1991851" cy="1662051"/>
            </a:xfrm>
            <a:prstGeom prst="rect">
              <a:avLst/>
            </a:prstGeom>
            <a:noFill/>
            <a:ln>
              <a:noFill/>
            </a:ln>
          </p:spPr>
        </p:pic>
        <p:pic>
          <p:nvPicPr>
            <p:cNvPr id="103" name="Google Shape;103;p9"/>
            <p:cNvPicPr preferRelativeResize="0"/>
            <p:nvPr/>
          </p:nvPicPr>
          <p:blipFill rotWithShape="1">
            <a:blip r:embed="rId3"/>
            <a:srcRect l="7909" r="24026" b="10610"/>
            <a:stretch>
              <a:fillRect/>
            </a:stretch>
          </p:blipFill>
          <p:spPr>
            <a:xfrm>
              <a:off x="1398925" y="4608575"/>
              <a:ext cx="1208499" cy="1008399"/>
            </a:xfrm>
            <a:prstGeom prst="rect">
              <a:avLst/>
            </a:prstGeom>
            <a:noFill/>
            <a:ln>
              <a:noFill/>
            </a:ln>
          </p:spPr>
        </p:pic>
        <p:pic>
          <p:nvPicPr>
            <p:cNvPr id="104" name="Google Shape;104;p9"/>
            <p:cNvPicPr preferRelativeResize="0"/>
            <p:nvPr/>
          </p:nvPicPr>
          <p:blipFill>
            <a:blip r:embed="rId5">
              <a:alphaModFix amt="64000"/>
            </a:blip>
            <a:stretch>
              <a:fillRect/>
            </a:stretch>
          </p:blipFill>
          <p:spPr>
            <a:xfrm rot="-8543806" flipH="1">
              <a:off x="6997548" y="-1601253"/>
              <a:ext cx="4285804" cy="4093309"/>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5" name="Shape 105"/>
        <p:cNvGrpSpPr/>
        <p:nvPr/>
      </p:nvGrpSpPr>
      <p:grpSpPr>
        <a:xfrm>
          <a:off x="0" y="0"/>
          <a:ext cx="0" cy="0"/>
          <a:chOff x="0" y="0"/>
          <a:chExt cx="0" cy="0"/>
        </a:xfrm>
      </p:grpSpPr>
      <p:sp>
        <p:nvSpPr>
          <p:cNvPr id="106" name="Google Shape;106;p10"/>
          <p:cNvSpPr/>
          <p:nvPr>
            <p:ph type="pic" idx="2"/>
          </p:nvPr>
        </p:nvSpPr>
        <p:spPr>
          <a:xfrm>
            <a:off x="0" y="0"/>
            <a:ext cx="9144000" cy="5143500"/>
          </a:xfrm>
          <a:prstGeom prst="rect">
            <a:avLst/>
          </a:prstGeom>
          <a:noFill/>
          <a:ln>
            <a:noFill/>
          </a:ln>
        </p:spPr>
      </p:sp>
      <p:sp>
        <p:nvSpPr>
          <p:cNvPr id="107" name="Google Shape;107;p10"/>
          <p:cNvSpPr txBox="1"/>
          <p:nvPr>
            <p:ph type="title"/>
          </p:nvPr>
        </p:nvSpPr>
        <p:spPr>
          <a:xfrm>
            <a:off x="4321075" y="3617375"/>
            <a:ext cx="4109700" cy="991200"/>
          </a:xfrm>
          <a:prstGeom prst="rect">
            <a:avLst/>
          </a:prstGeom>
          <a:solidFill>
            <a:schemeClr val="lt1"/>
          </a:solidFill>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1pPr>
            <a:lvl2pPr lvl="1"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2pPr>
            <a:lvl3pPr lvl="2"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3pPr>
            <a:lvl4pPr lvl="3"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4pPr>
            <a:lvl5pPr lvl="4"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5pPr>
            <a:lvl6pPr lvl="5"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6pPr>
            <a:lvl7pPr lvl="6"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7pPr>
            <a:lvl8pPr lvl="7"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8pPr>
            <a:lvl9pPr lvl="8" rtl="0">
              <a:spcBef>
                <a:spcPts val="0"/>
              </a:spcBef>
              <a:spcAft>
                <a:spcPts val="0"/>
              </a:spcAft>
              <a:buClr>
                <a:schemeClr val="dk1"/>
              </a:buClr>
              <a:buSzPts val="3000"/>
              <a:buFont typeface="Krona One"/>
              <a:buNone/>
              <a:defRPr sz="3000" b="1">
                <a:solidFill>
                  <a:schemeClr val="dk1"/>
                </a:solidFill>
                <a:latin typeface="Krona One"/>
                <a:ea typeface="Krona One"/>
                <a:cs typeface="Krona One"/>
                <a:sym typeface="Krona One"/>
              </a:defRPr>
            </a:lvl9pPr>
          </a:lstStyle>
          <a:p/>
        </p:txBody>
      </p:sp>
      <p:sp>
        <p:nvSpPr>
          <p:cNvPr id="7" name="Google Shape;7;p1"/>
          <p:cNvSpPr txBox="1"/>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pic>
        <p:nvPicPr>
          <p:cNvPr id="6"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66" name="Google Shape;366;p32"/>
          <p:cNvSpPr txBox="1"/>
          <p:nvPr>
            <p:ph type="ctrTitle"/>
          </p:nvPr>
        </p:nvSpPr>
        <p:spPr>
          <a:xfrm>
            <a:off x="107315" y="1635760"/>
            <a:ext cx="8947150" cy="1676400"/>
          </a:xfrm>
          <a:prstGeom prst="rect">
            <a:avLst/>
          </a:prstGeom>
          <a:ln w="12700" cmpd="sng">
            <a:solidFill>
              <a:schemeClr val="accent1">
                <a:shade val="50000"/>
              </a:schemeClr>
            </a:solidFill>
            <a:prstDash val="solid"/>
          </a:ln>
        </p:spPr>
        <p:txBody>
          <a:bodyPr spcFirstLastPara="1" wrap="square" lIns="91425" tIns="91425" rIns="91425" bIns="91425" anchor="b" anchorCtr="0">
            <a:noAutofit/>
          </a:bodyPr>
          <a:lstStyle/>
          <a:p>
            <a:pPr marL="0" lvl="0" indent="0" algn="ctr" rtl="0">
              <a:spcBef>
                <a:spcPts val="0"/>
              </a:spcBef>
              <a:spcAft>
                <a:spcPts val="0"/>
              </a:spcAft>
              <a:buNone/>
            </a:pPr>
            <a:r>
              <a:rPr lang="en-GB" sz="2400" b="1" i="1">
                <a:latin typeface="Arial" panose="020B0604020202020204" pitchFamily="34" charset="0"/>
                <a:cs typeface="Arial" panose="020B0604020202020204" pitchFamily="34" charset="0"/>
              </a:rPr>
              <a:t>LABORLINK</a:t>
            </a:r>
            <a:r>
              <a:rPr lang="en-GB" sz="2400" b="1">
                <a:latin typeface="Arial" panose="020B0604020202020204" pitchFamily="34" charset="0"/>
                <a:cs typeface="Arial" panose="020B0604020202020204" pitchFamily="34" charset="0"/>
              </a:rPr>
              <a:t>: A WEB-BASED JOB PORTAL WITH UNIFIED COMMUNICATION TECHNOLOGY FOR THE </a:t>
            </a:r>
            <a:br>
              <a:rPr lang="en-GB" sz="2400" b="1">
                <a:latin typeface="Arial" panose="020B0604020202020204" pitchFamily="34" charset="0"/>
                <a:cs typeface="Arial" panose="020B0604020202020204" pitchFamily="34" charset="0"/>
              </a:rPr>
            </a:br>
            <a:r>
              <a:rPr lang="en-GB" sz="2400" b="1">
                <a:latin typeface="Arial" panose="020B0604020202020204" pitchFamily="34" charset="0"/>
                <a:cs typeface="Arial" panose="020B0604020202020204" pitchFamily="34" charset="0"/>
              </a:rPr>
              <a:t>MUNICIPALITIES OF NUEVA ECIJA</a:t>
            </a:r>
            <a:endParaRPr lang="en-GB" sz="2400" b="1">
              <a:latin typeface="Arial" panose="020B0604020202020204" pitchFamily="34" charset="0"/>
              <a:cs typeface="Arial" panose="020B0604020202020204" pitchFamily="34" charset="0"/>
            </a:endParaRPr>
          </a:p>
        </p:txBody>
      </p:sp>
      <p:pic>
        <p:nvPicPr>
          <p:cNvPr id="4" name="Picture 3" descr="flogo"/>
          <p:cNvPicPr>
            <a:picLocks noChangeAspect="1"/>
          </p:cNvPicPr>
          <p:nvPr/>
        </p:nvPicPr>
        <p:blipFill>
          <a:blip r:embed="rId2"/>
          <a:stretch>
            <a:fillRect/>
          </a:stretch>
        </p:blipFill>
        <p:spPr>
          <a:xfrm>
            <a:off x="4211955" y="1203325"/>
            <a:ext cx="666115" cy="666115"/>
          </a:xfrm>
          <a:prstGeom prst="rect">
            <a:avLst/>
          </a:prstGeom>
          <a:effectLst>
            <a:innerShdw blurRad="63500" dist="50800" dir="5400000">
              <a:prstClr val="black">
                <a:alpha val="50000"/>
              </a:prstClr>
            </a:innerShdw>
          </a:effectLst>
        </p:spPr>
      </p:pic>
      <p:sp>
        <p:nvSpPr>
          <p:cNvPr id="2" name="Flowchart: Connector 1"/>
          <p:cNvSpPr/>
          <p:nvPr/>
        </p:nvSpPr>
        <p:spPr>
          <a:xfrm>
            <a:off x="4140200" y="1128395"/>
            <a:ext cx="791845" cy="795020"/>
          </a:xfrm>
          <a:prstGeom prst="flowChartConnector">
            <a:avLst/>
          </a:prstGeom>
          <a:noFill/>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cxnSp>
        <p:nvCxnSpPr>
          <p:cNvPr id="3" name="Straight Connector 2"/>
          <p:cNvCxnSpPr/>
          <p:nvPr/>
        </p:nvCxnSpPr>
        <p:spPr>
          <a:xfrm>
            <a:off x="0" y="3435350"/>
            <a:ext cx="9180195" cy="0"/>
          </a:xfrm>
          <a:prstGeom prst="line">
            <a:avLst/>
          </a:prstGeom>
          <a:ln w="12700" cmpd="sng">
            <a:solidFill>
              <a:schemeClr val="accent1">
                <a:shade val="50000"/>
              </a:schemeClr>
            </a:solidFill>
            <a:prstDash val="sysDot"/>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2067560"/>
            <a:ext cx="8558530" cy="1823085"/>
          </a:xfrm>
        </p:spPr>
        <p:txBody>
          <a:bodyPr/>
          <a:p>
            <a:pPr indent="0" algn="just"/>
            <a:r>
              <a:rPr lang="en-GB" altLang="en-US" i="1">
                <a:latin typeface="Arial" panose="020B0604020202020204" pitchFamily="34" charset="0"/>
                <a:cs typeface="Arial" panose="020B0604020202020204" pitchFamily="34" charset="0"/>
              </a:rPr>
              <a:t>Transformation of Recruitment Processes</a:t>
            </a:r>
            <a:endParaRPr lang="en-GB" altLang="en-US" i="1">
              <a:latin typeface="Arial" panose="020B0604020202020204" pitchFamily="34" charset="0"/>
              <a:cs typeface="Arial" panose="020B0604020202020204" pitchFamily="34" charset="0"/>
            </a:endParaRPr>
          </a:p>
          <a:p>
            <a:pPr indent="0" algn="just"/>
            <a:endParaRPr lang="en-GB" altLang="en-US" i="1">
              <a:latin typeface="Arial" panose="020B0604020202020204" pitchFamily="34" charset="0"/>
              <a:cs typeface="Arial" panose="020B0604020202020204" pitchFamily="34" charset="0"/>
            </a:endParaRPr>
          </a:p>
          <a:p>
            <a:pPr lvl="1" indent="0" algn="just"/>
            <a:r>
              <a:rPr lang="en-GB" altLang="en-US">
                <a:latin typeface="Arial" panose="020B0604020202020204" pitchFamily="34" charset="0"/>
                <a:cs typeface="Arial" panose="020B0604020202020204" pitchFamily="34" charset="0"/>
              </a:rPr>
              <a:t>Shift from traditional methods (job fairs, newspapers) to digital platforms (Killewale &amp; Mune, 2017).</a:t>
            </a:r>
            <a:endParaRPr lang="en-GB" altLang="en-US">
              <a:latin typeface="Arial" panose="020B0604020202020204" pitchFamily="34" charset="0"/>
              <a:cs typeface="Arial" panose="020B0604020202020204" pitchFamily="34" charset="0"/>
            </a:endParaRPr>
          </a:p>
          <a:p>
            <a:pPr lvl="1" indent="0" algn="just"/>
            <a:endParaRPr lang="en-GB" altLang="en-US">
              <a:latin typeface="Arial" panose="020B0604020202020204" pitchFamily="34" charset="0"/>
              <a:cs typeface="Arial" panose="020B0604020202020204" pitchFamily="34" charset="0"/>
            </a:endParaRPr>
          </a:p>
          <a:p>
            <a:pPr lvl="1" indent="0" algn="just"/>
            <a:r>
              <a:rPr lang="en-GB" altLang="en-US">
                <a:latin typeface="Arial" panose="020B0604020202020204" pitchFamily="34" charset="0"/>
                <a:cs typeface="Arial" panose="020B0604020202020204" pitchFamily="34" charset="0"/>
              </a:rPr>
              <a:t>Online job portals reduce costs and effort while increasing accessibility (Chackravarty, 2017).</a:t>
            </a:r>
            <a:endParaRPr lang="en-GB" altLang="en-US">
              <a:latin typeface="Arial" panose="020B0604020202020204" pitchFamily="34" charset="0"/>
              <a:cs typeface="Arial" panose="020B0604020202020204" pitchFamily="34" charset="0"/>
            </a:endParaRPr>
          </a:p>
          <a:p>
            <a:pPr indent="457200" algn="just"/>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563370"/>
            <a:ext cx="546798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The Role of Job Portals in Modern Recruitment</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815853" y="270501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2" name="Google Shape;8021;p71"/>
          <p:cNvGrpSpPr/>
          <p:nvPr/>
        </p:nvGrpSpPr>
        <p:grpSpPr>
          <a:xfrm>
            <a:off x="824108" y="3496860"/>
            <a:ext cx="293891" cy="293845"/>
            <a:chOff x="6134814" y="3754290"/>
            <a:chExt cx="293891" cy="293845"/>
          </a:xfrm>
        </p:grpSpPr>
        <p:sp>
          <p:nvSpPr>
            <p:cNvPr id="14"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Key Studies</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indent="457200" algn="just"/>
            <a:r>
              <a:rPr lang="en-GB" altLang="en-US" b="1">
                <a:latin typeface="Arial" panose="020B0604020202020204" pitchFamily="34" charset="0"/>
                <a:cs typeface="Arial" panose="020B0604020202020204" pitchFamily="34" charset="0"/>
              </a:rPr>
              <a:t>Sengco et al. (2024):</a:t>
            </a:r>
            <a:endParaRPr lang="en-GB" altLang="en-US" b="1">
              <a:latin typeface="Arial" panose="020B0604020202020204" pitchFamily="34" charset="0"/>
              <a:cs typeface="Arial" panose="020B0604020202020204" pitchFamily="34" charset="0"/>
            </a:endParaRPr>
          </a:p>
          <a:p>
            <a:pPr marL="914400" lvl="1" indent="457200" algn="just"/>
            <a:r>
              <a:rPr lang="en-GB" altLang="en-US">
                <a:latin typeface="Arial" panose="020B0604020202020204" pitchFamily="34" charset="0"/>
                <a:cs typeface="Arial" panose="020B0604020202020204" pitchFamily="34" charset="0"/>
              </a:rPr>
              <a:t>Focus on blue-collar workers, highlighting demographic trends and employment challenges.</a:t>
            </a:r>
            <a:endParaRPr lang="en-GB" altLang="en-US">
              <a:latin typeface="Arial" panose="020B0604020202020204" pitchFamily="34" charset="0"/>
              <a:cs typeface="Arial" panose="020B0604020202020204" pitchFamily="34" charset="0"/>
            </a:endParaRPr>
          </a:p>
          <a:p>
            <a:pPr marL="914400" lvl="1" indent="457200" algn="just"/>
            <a:endParaRPr lang="en-GB" altLang="en-US">
              <a:latin typeface="Arial" panose="020B0604020202020204" pitchFamily="34" charset="0"/>
              <a:cs typeface="Arial" panose="020B0604020202020204" pitchFamily="34" charset="0"/>
            </a:endParaRPr>
          </a:p>
          <a:p>
            <a:pPr indent="457200" algn="just"/>
            <a:r>
              <a:rPr lang="en-GB" altLang="en-US" b="1">
                <a:latin typeface="Arial" panose="020B0604020202020204" pitchFamily="34" charset="0"/>
                <a:cs typeface="Arial" panose="020B0604020202020204" pitchFamily="34" charset="0"/>
              </a:rPr>
              <a:t>Gopez et al. (2023):</a:t>
            </a:r>
            <a:endParaRPr lang="en-GB" altLang="en-US" b="1">
              <a:latin typeface="Arial" panose="020B0604020202020204" pitchFamily="34" charset="0"/>
              <a:cs typeface="Arial" panose="020B0604020202020204" pitchFamily="34" charset="0"/>
            </a:endParaRPr>
          </a:p>
          <a:p>
            <a:pPr marL="914400" lvl="1" indent="457200" algn="just"/>
            <a:r>
              <a:rPr lang="en-GB" altLang="en-US">
                <a:latin typeface="Arial" panose="020B0604020202020204" pitchFamily="34" charset="0"/>
                <a:cs typeface="Arial" panose="020B0604020202020204" pitchFamily="34" charset="0"/>
              </a:rPr>
              <a:t>Discussed BlueHire, a platform addressing job accessibility and efficiency for blue-collar workers.</a:t>
            </a:r>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131570"/>
            <a:ext cx="26936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Web-Based Job Portal</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42278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511053" y="228337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2" name="Google Shape;8021;p71"/>
          <p:cNvGrpSpPr/>
          <p:nvPr/>
        </p:nvGrpSpPr>
        <p:grpSpPr>
          <a:xfrm>
            <a:off x="511053" y="3359700"/>
            <a:ext cx="293891" cy="293845"/>
            <a:chOff x="6134814" y="3754290"/>
            <a:chExt cx="293891" cy="293845"/>
          </a:xfrm>
        </p:grpSpPr>
        <p:sp>
          <p:nvSpPr>
            <p:cNvPr id="14"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Localized Solutions</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indent="457200" algn="just"/>
            <a:r>
              <a:rPr lang="en-GB" altLang="en-US" b="1">
                <a:latin typeface="Arial" panose="020B0604020202020204" pitchFamily="34" charset="0"/>
                <a:cs typeface="Arial" panose="020B0604020202020204" pitchFamily="34" charset="0"/>
              </a:rPr>
              <a:t>Putungan et al. (2022):</a:t>
            </a:r>
            <a:endParaRPr lang="en-GB" altLang="en-US" b="1">
              <a:latin typeface="Arial" panose="020B0604020202020204" pitchFamily="34" charset="0"/>
              <a:cs typeface="Arial" panose="020B0604020202020204" pitchFamily="34" charset="0"/>
            </a:endParaRPr>
          </a:p>
          <a:p>
            <a:pPr lvl="1" indent="457200" algn="just"/>
            <a:r>
              <a:rPr lang="en-GB" altLang="en-US">
                <a:latin typeface="Arial" panose="020B0604020202020204" pitchFamily="34" charset="0"/>
                <a:cs typeface="Arial" panose="020B0604020202020204" pitchFamily="34" charset="0"/>
              </a:rPr>
              <a:t>Developed a workforce assessment system for PESO in Cabuyao City, emphasizing local job matching.</a:t>
            </a:r>
            <a:endParaRPr lang="en-GB" altLang="en-US">
              <a:latin typeface="Arial" panose="020B0604020202020204" pitchFamily="34" charset="0"/>
              <a:cs typeface="Arial" panose="020B0604020202020204" pitchFamily="34" charset="0"/>
            </a:endParaRPr>
          </a:p>
          <a:p>
            <a:pPr lvl="1" indent="457200" algn="just"/>
            <a:endParaRPr lang="en-GB" altLang="en-US">
              <a:latin typeface="Arial" panose="020B0604020202020204" pitchFamily="34" charset="0"/>
              <a:cs typeface="Arial" panose="020B0604020202020204" pitchFamily="34" charset="0"/>
            </a:endParaRPr>
          </a:p>
          <a:p>
            <a:pPr indent="457200" algn="just"/>
            <a:r>
              <a:rPr lang="en-GB" altLang="en-US" b="1">
                <a:latin typeface="Arial" panose="020B0604020202020204" pitchFamily="34" charset="0"/>
                <a:cs typeface="Arial" panose="020B0604020202020204" pitchFamily="34" charset="0"/>
              </a:rPr>
              <a:t>Geneta (2019):</a:t>
            </a:r>
            <a:endParaRPr lang="en-GB" altLang="en-US" b="1">
              <a:latin typeface="Arial" panose="020B0604020202020204" pitchFamily="34" charset="0"/>
              <a:cs typeface="Arial" panose="020B0604020202020204" pitchFamily="34" charset="0"/>
            </a:endParaRPr>
          </a:p>
          <a:p>
            <a:pPr lvl="1" indent="457200" algn="just"/>
            <a:r>
              <a:rPr lang="en-GB" altLang="en-US">
                <a:latin typeface="Arial" panose="020B0604020202020204" pitchFamily="34" charset="0"/>
                <a:cs typeface="Arial" panose="020B0604020202020204" pitchFamily="34" charset="0"/>
              </a:rPr>
              <a:t>Created a job portal for PESO Rosario, simplifying manual recruitment processes.</a:t>
            </a:r>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131570"/>
            <a:ext cx="26936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Web-Based Job Portal</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4371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602493" y="228337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2" name="Google Shape;8021;p71"/>
          <p:cNvGrpSpPr/>
          <p:nvPr/>
        </p:nvGrpSpPr>
        <p:grpSpPr>
          <a:xfrm>
            <a:off x="602493" y="3363510"/>
            <a:ext cx="293891" cy="293845"/>
            <a:chOff x="6134814" y="3754290"/>
            <a:chExt cx="293891" cy="293845"/>
          </a:xfrm>
        </p:grpSpPr>
        <p:sp>
          <p:nvSpPr>
            <p:cNvPr id="14"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Improved Job Accessibility</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indent="457200" algn="just"/>
            <a:r>
              <a:rPr lang="en-GB" altLang="en-US" b="1">
                <a:latin typeface="Arial" panose="020B0604020202020204" pitchFamily="34" charset="0"/>
                <a:cs typeface="Arial" panose="020B0604020202020204" pitchFamily="34" charset="0"/>
              </a:rPr>
              <a:t>Marjan &amp; Norizan (2014)</a:t>
            </a:r>
            <a:endParaRPr lang="en-GB" altLang="en-US" b="1">
              <a:latin typeface="Arial" panose="020B0604020202020204" pitchFamily="34" charset="0"/>
              <a:cs typeface="Arial" panose="020B0604020202020204" pitchFamily="34" charset="0"/>
            </a:endParaRPr>
          </a:p>
          <a:p>
            <a:pPr marL="914400" lvl="1" indent="457200" algn="just"/>
            <a:r>
              <a:rPr>
                <a:latin typeface="Arial" panose="020B0604020202020204" pitchFamily="34" charset="0"/>
                <a:cs typeface="Arial" panose="020B0604020202020204" pitchFamily="34" charset="0"/>
              </a:rPr>
              <a:t>Highlighted online job portals as centralized sources for job listings, improving transparency and usability.</a:t>
            </a:r>
            <a:endParaRPr>
              <a:latin typeface="Arial" panose="020B0604020202020204" pitchFamily="34" charset="0"/>
              <a:cs typeface="Arial" panose="020B0604020202020204" pitchFamily="34" charset="0"/>
            </a:endParaRPr>
          </a:p>
        </p:txBody>
      </p:sp>
      <p:sp>
        <p:nvSpPr>
          <p:cNvPr id="13" name="Title 1"/>
          <p:cNvSpPr/>
          <p:nvPr/>
        </p:nvSpPr>
        <p:spPr>
          <a:xfrm>
            <a:off x="467360" y="1131570"/>
            <a:ext cx="26936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Web-Based Job Portal</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568203" y="2277660"/>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Role of Technology</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marL="914400" lvl="1" indent="457200" algn="just"/>
            <a:r>
              <a:rPr lang="en-GB" altLang="en-US">
                <a:latin typeface="Arial" panose="020B0604020202020204" pitchFamily="34" charset="0"/>
                <a:cs typeface="Arial" panose="020B0604020202020204" pitchFamily="34" charset="0"/>
              </a:rPr>
              <a:t>UC tools like instant messaging, VoIP, and video conferencing enhance recruitment efficiency by breaking geographical and temporal barriers </a:t>
            </a:r>
            <a:r>
              <a:rPr lang="en-US" altLang="en-GB">
                <a:latin typeface="Arial" panose="020B0604020202020204" pitchFamily="34" charset="0"/>
                <a:cs typeface="Arial" panose="020B0604020202020204" pitchFamily="34" charset="0"/>
              </a:rPr>
              <a:t>	</a:t>
            </a:r>
            <a:r>
              <a:rPr lang="en-GB" altLang="en-US">
                <a:latin typeface="Arial" panose="020B0604020202020204" pitchFamily="34" charset="0"/>
                <a:cs typeface="Arial" panose="020B0604020202020204" pitchFamily="34" charset="0"/>
              </a:rPr>
              <a:t>(Telekom Research, 2011).</a:t>
            </a:r>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131570"/>
            <a:ext cx="481647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Unified Communication Technology (UC)</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1031753" y="220082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Innovative Platforms</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indent="457200" algn="just"/>
            <a:r>
              <a:rPr b="1">
                <a:latin typeface="Arial" panose="020B0604020202020204" pitchFamily="34" charset="0"/>
                <a:cs typeface="Arial" panose="020B0604020202020204" pitchFamily="34" charset="0"/>
              </a:rPr>
              <a:t>Dukare (2022):</a:t>
            </a:r>
            <a:endParaRPr b="1">
              <a:latin typeface="Arial" panose="020B0604020202020204" pitchFamily="34" charset="0"/>
              <a:cs typeface="Arial" panose="020B0604020202020204" pitchFamily="34" charset="0"/>
            </a:endParaRPr>
          </a:p>
          <a:p>
            <a:pPr marL="914400" lvl="1" indent="457200" algn="just"/>
            <a:r>
              <a:rPr>
                <a:latin typeface="Arial" panose="020B0604020202020204" pitchFamily="34" charset="0"/>
                <a:cs typeface="Arial" panose="020B0604020202020204" pitchFamily="34" charset="0"/>
              </a:rPr>
              <a:t>Developed a platform focused on matching job seekers with suitable roles, improving access to opportunities in urban and rural areas.</a:t>
            </a:r>
            <a:endParaRPr>
              <a:latin typeface="Arial" panose="020B0604020202020204" pitchFamily="34" charset="0"/>
              <a:cs typeface="Arial" panose="020B0604020202020204" pitchFamily="34" charset="0"/>
            </a:endParaRPr>
          </a:p>
        </p:txBody>
      </p:sp>
      <p:sp>
        <p:nvSpPr>
          <p:cNvPr id="13" name="Title 1"/>
          <p:cNvSpPr/>
          <p:nvPr/>
        </p:nvSpPr>
        <p:spPr>
          <a:xfrm>
            <a:off x="467360" y="1131570"/>
            <a:ext cx="390906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Empowering Blue-Collar Workers</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527563" y="226559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36195" y="1635760"/>
            <a:ext cx="8558530" cy="2476500"/>
          </a:xfrm>
        </p:spPr>
        <p:txBody>
          <a:bodyPr/>
          <a:p>
            <a:pPr indent="457200" algn="just"/>
            <a:r>
              <a:rPr lang="en-GB" altLang="en-US" i="1">
                <a:latin typeface="Arial" panose="020B0604020202020204" pitchFamily="34" charset="0"/>
                <a:cs typeface="Arial" panose="020B0604020202020204" pitchFamily="34" charset="0"/>
              </a:rPr>
              <a:t>Career Development</a:t>
            </a:r>
            <a:endParaRPr lang="en-GB" altLang="en-US" i="1">
              <a:latin typeface="Arial" panose="020B0604020202020204" pitchFamily="34" charset="0"/>
              <a:cs typeface="Arial" panose="020B0604020202020204" pitchFamily="34" charset="0"/>
            </a:endParaRPr>
          </a:p>
          <a:p>
            <a:pPr indent="457200" algn="just"/>
            <a:endParaRPr lang="en-GB" altLang="en-US" i="1">
              <a:latin typeface="Arial" panose="020B0604020202020204" pitchFamily="34" charset="0"/>
              <a:cs typeface="Arial" panose="020B0604020202020204" pitchFamily="34" charset="0"/>
            </a:endParaRPr>
          </a:p>
          <a:p>
            <a:pPr marL="914400" lvl="1" indent="457200" algn="just"/>
            <a:r>
              <a:rPr>
                <a:latin typeface="Arial" panose="020B0604020202020204" pitchFamily="34" charset="0"/>
                <a:cs typeface="Arial" panose="020B0604020202020204" pitchFamily="34" charset="0"/>
              </a:rPr>
              <a:t>Platforms enhance career growth by matching skills to job requirements and providing efficient application processes (Nguyen, 2024).</a:t>
            </a:r>
            <a:endParaRPr>
              <a:latin typeface="Arial" panose="020B0604020202020204" pitchFamily="34" charset="0"/>
              <a:cs typeface="Arial" panose="020B0604020202020204" pitchFamily="34" charset="0"/>
            </a:endParaRPr>
          </a:p>
        </p:txBody>
      </p:sp>
      <p:sp>
        <p:nvSpPr>
          <p:cNvPr id="13" name="Title 1"/>
          <p:cNvSpPr/>
          <p:nvPr/>
        </p:nvSpPr>
        <p:spPr>
          <a:xfrm>
            <a:off x="467360" y="1131570"/>
            <a:ext cx="390906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Empowering Blue-Collar Workers</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Title 5"/>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1031753" y="226559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Google Shape;1060;p61"/>
          <p:cNvPicPr preferRelativeResize="0"/>
          <p:nvPr/>
        </p:nvPicPr>
        <p:blipFill>
          <a:blip r:embed="rId1"/>
          <a:stretch>
            <a:fillRect/>
          </a:stretch>
        </p:blipFill>
        <p:spPr>
          <a:xfrm>
            <a:off x="755238" y="339807"/>
            <a:ext cx="1617170" cy="1775353"/>
          </a:xfrm>
          <a:prstGeom prst="rect">
            <a:avLst/>
          </a:prstGeom>
          <a:noFill/>
          <a:ln>
            <a:noFill/>
          </a:ln>
        </p:spPr>
      </p:pic>
      <p:sp>
        <p:nvSpPr>
          <p:cNvPr id="2" name="Title 1"/>
          <p:cNvSpPr/>
          <p:nvPr>
            <p:ph type="ctrTitle"/>
          </p:nvPr>
        </p:nvSpPr>
        <p:spPr>
          <a:xfrm>
            <a:off x="2531110" y="195580"/>
            <a:ext cx="4081145" cy="49847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Conceptual Framework</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2">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8" name="Title 1"/>
          <p:cNvSpPr/>
          <p:nvPr/>
        </p:nvSpPr>
        <p:spPr>
          <a:xfrm>
            <a:off x="467360" y="699135"/>
            <a:ext cx="30873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i="1">
                <a:latin typeface="Arial" panose="020B0604020202020204" pitchFamily="34" charset="0"/>
                <a:cs typeface="Arial" panose="020B0604020202020204" pitchFamily="34" charset="0"/>
              </a:rPr>
              <a:t>Research Paradigm ( Figure 1.)</a:t>
            </a:r>
            <a:endParaRPr lang="en-US" altLang="en-GB" sz="1400" b="1" i="1">
              <a:latin typeface="Arial" panose="020B0604020202020204" pitchFamily="34" charset="0"/>
              <a:cs typeface="Arial" panose="020B0604020202020204" pitchFamily="34" charset="0"/>
            </a:endParaRPr>
          </a:p>
        </p:txBody>
      </p:sp>
      <p:pic>
        <p:nvPicPr>
          <p:cNvPr id="1060" name="Google Shape;1060;p61"/>
          <p:cNvPicPr preferRelativeResize="0"/>
          <p:nvPr/>
        </p:nvPicPr>
        <p:blipFill>
          <a:blip r:embed="rId1"/>
          <a:stretch>
            <a:fillRect/>
          </a:stretch>
        </p:blipFill>
        <p:spPr>
          <a:xfrm>
            <a:off x="5223098" y="2782652"/>
            <a:ext cx="1617170" cy="1775353"/>
          </a:xfrm>
          <a:prstGeom prst="rect">
            <a:avLst/>
          </a:prstGeom>
          <a:noFill/>
          <a:ln>
            <a:noFill/>
          </a:ln>
        </p:spPr>
      </p:pic>
      <p:sp>
        <p:nvSpPr>
          <p:cNvPr id="9" name="Rounded Rectangle 8"/>
          <p:cNvSpPr/>
          <p:nvPr/>
        </p:nvSpPr>
        <p:spPr>
          <a:xfrm>
            <a:off x="788035"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GB" altLang="en-US" sz="700"/>
              <a:t>1.How may the profile of the respondents be described in terms of:  </a:t>
            </a:r>
            <a:endParaRPr lang="en-GB" altLang="en-US" sz="700"/>
          </a:p>
          <a:p>
            <a:pPr algn="just"/>
            <a:r>
              <a:rPr lang="en-GB" altLang="en-US" sz="700"/>
              <a:t>•Age;</a:t>
            </a:r>
            <a:endParaRPr lang="en-GB" altLang="en-US" sz="700"/>
          </a:p>
          <a:p>
            <a:pPr algn="just"/>
            <a:r>
              <a:rPr lang="en-GB" altLang="en-US" sz="700"/>
              <a:t>•Sex;</a:t>
            </a:r>
            <a:endParaRPr lang="en-GB" altLang="en-US" sz="700"/>
          </a:p>
          <a:p>
            <a:pPr algn="just"/>
            <a:r>
              <a:rPr lang="en-GB" altLang="en-US" sz="700"/>
              <a:t>•Marital Status;</a:t>
            </a:r>
            <a:endParaRPr lang="en-GB" altLang="en-US" sz="700"/>
          </a:p>
          <a:p>
            <a:pPr algn="just"/>
            <a:r>
              <a:rPr lang="en-GB" altLang="en-US" sz="700"/>
              <a:t>•Educational Attainment;</a:t>
            </a:r>
            <a:endParaRPr lang="en-GB" altLang="en-US" sz="700"/>
          </a:p>
          <a:p>
            <a:pPr algn="just"/>
            <a:r>
              <a:rPr lang="en-GB" altLang="en-US" sz="700"/>
              <a:t>•Educational Background;</a:t>
            </a:r>
            <a:endParaRPr lang="en-GB" altLang="en-US" sz="700"/>
          </a:p>
          <a:p>
            <a:pPr algn="just"/>
            <a:r>
              <a:rPr lang="en-GB" altLang="en-US" sz="700"/>
              <a:t>•Income; and</a:t>
            </a:r>
            <a:endParaRPr lang="en-GB" altLang="en-US" sz="700"/>
          </a:p>
          <a:p>
            <a:pPr algn="just"/>
            <a:r>
              <a:rPr lang="en-GB" altLang="en-US" sz="700"/>
              <a:t>•Address?</a:t>
            </a:r>
            <a:endParaRPr lang="en-GB" altLang="en-US" sz="700"/>
          </a:p>
          <a:p>
            <a:pPr algn="just"/>
            <a:r>
              <a:rPr lang="en-GB" altLang="en-US" sz="700"/>
              <a:t>2.How may the respondents evaluate the proposed system regarding:</a:t>
            </a:r>
            <a:endParaRPr lang="en-GB" altLang="en-US" sz="700"/>
          </a:p>
          <a:p>
            <a:pPr algn="just"/>
            <a:r>
              <a:rPr lang="en-GB" altLang="en-US" sz="700"/>
              <a:t>•Maintainability;</a:t>
            </a:r>
            <a:endParaRPr lang="en-GB" altLang="en-US" sz="700"/>
          </a:p>
          <a:p>
            <a:pPr algn="just"/>
            <a:r>
              <a:rPr lang="en-GB" altLang="en-US" sz="700"/>
              <a:t>•Functionality;</a:t>
            </a:r>
            <a:endParaRPr lang="en-GB" altLang="en-US" sz="700"/>
          </a:p>
          <a:p>
            <a:pPr algn="just"/>
            <a:r>
              <a:rPr lang="en-GB" altLang="en-US" sz="700"/>
              <a:t>•Usability;</a:t>
            </a:r>
            <a:endParaRPr lang="en-GB" altLang="en-US" sz="700"/>
          </a:p>
          <a:p>
            <a:pPr algn="just"/>
            <a:r>
              <a:rPr lang="en-GB" altLang="en-US" sz="700"/>
              <a:t>•Effectivity;</a:t>
            </a:r>
            <a:endParaRPr lang="en-GB" altLang="en-US" sz="700"/>
          </a:p>
          <a:p>
            <a:pPr algn="just"/>
            <a:r>
              <a:rPr lang="en-GB" altLang="en-US" sz="700"/>
              <a:t>•Reliability;</a:t>
            </a:r>
            <a:endParaRPr lang="en-GB" altLang="en-US" sz="700"/>
          </a:p>
          <a:p>
            <a:pPr algn="just"/>
            <a:r>
              <a:rPr lang="en-GB" altLang="en-US" sz="700"/>
              <a:t>•Efficiency;</a:t>
            </a:r>
            <a:endParaRPr lang="en-GB" altLang="en-US" sz="700"/>
          </a:p>
          <a:p>
            <a:pPr algn="just"/>
            <a:r>
              <a:rPr lang="en-GB" altLang="en-US" sz="700"/>
              <a:t>•Security; and</a:t>
            </a:r>
            <a:endParaRPr lang="en-GB" altLang="en-US" sz="700"/>
          </a:p>
          <a:p>
            <a:pPr algn="just"/>
            <a:r>
              <a:rPr lang="en-GB" altLang="en-US" sz="700"/>
              <a:t>•Portability?</a:t>
            </a:r>
            <a:endParaRPr lang="en-GB" altLang="en-US" sz="700"/>
          </a:p>
          <a:p>
            <a:pPr algn="just"/>
            <a:endParaRPr lang="en-GB" altLang="en-US" sz="700"/>
          </a:p>
          <a:p>
            <a:pPr algn="just"/>
            <a:r>
              <a:rPr lang="en-GB" altLang="en-US" sz="700"/>
              <a:t>3.How does the proposed system change the traditional job acquisition process?</a:t>
            </a:r>
            <a:endParaRPr lang="en-GB" altLang="en-US" sz="700"/>
          </a:p>
          <a:p>
            <a:pPr algn="just"/>
            <a:endParaRPr lang="en-GB" altLang="en-US" sz="700"/>
          </a:p>
          <a:p>
            <a:pPr algn="just"/>
            <a:r>
              <a:rPr lang="en-GB" altLang="en-US" sz="700"/>
              <a:t>4.What are the problems that the respondents encounter while using the proposed system?</a:t>
            </a:r>
            <a:endParaRPr lang="en-GB" altLang="en-US" sz="700"/>
          </a:p>
          <a:p>
            <a:pPr algn="just"/>
            <a:endParaRPr lang="en-GB" altLang="en-US" sz="700"/>
          </a:p>
          <a:p>
            <a:pPr algn="just"/>
            <a:r>
              <a:rPr lang="en-GB" altLang="en-US" sz="700"/>
              <a:t>5.What additional features that respondents want to recommend to enhance the performance of the proposed system?</a:t>
            </a:r>
            <a:endParaRPr lang="en-GB" altLang="en-US" sz="700"/>
          </a:p>
        </p:txBody>
      </p:sp>
      <p:sp>
        <p:nvSpPr>
          <p:cNvPr id="10" name="Rounded Rectangle 9"/>
          <p:cNvSpPr/>
          <p:nvPr/>
        </p:nvSpPr>
        <p:spPr>
          <a:xfrm>
            <a:off x="3491865"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GB" altLang="en-US"/>
              <a:t>•Mixed Methods</a:t>
            </a:r>
            <a:endParaRPr lang="en-GB" altLang="en-US"/>
          </a:p>
          <a:p>
            <a:pPr algn="just"/>
            <a:r>
              <a:rPr lang="en-GB" altLang="en-US"/>
              <a:t>•Snowball Sampling</a:t>
            </a:r>
            <a:endParaRPr lang="en-GB" altLang="en-US"/>
          </a:p>
        </p:txBody>
      </p:sp>
      <p:sp>
        <p:nvSpPr>
          <p:cNvPr id="12" name="Rounded Rectangle 11"/>
          <p:cNvSpPr/>
          <p:nvPr/>
        </p:nvSpPr>
        <p:spPr>
          <a:xfrm>
            <a:off x="6196330"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i="1"/>
              <a:t>Laborlink</a:t>
            </a:r>
            <a:r>
              <a:rPr lang="en-GB" altLang="en-US"/>
              <a:t>: A Web-Based Job Portal with</a:t>
            </a:r>
            <a:endParaRPr lang="en-GB" altLang="en-US"/>
          </a:p>
          <a:p>
            <a:pPr algn="ctr"/>
            <a:r>
              <a:rPr lang="en-GB" altLang="en-US"/>
              <a:t>unified</a:t>
            </a:r>
            <a:r>
              <a:rPr lang="en-US" altLang="en-GB"/>
              <a:t> </a:t>
            </a:r>
            <a:r>
              <a:rPr lang="en-GB" altLang="en-US"/>
              <a:t>communication technology for the municipalities of Nueva Ecija</a:t>
            </a:r>
            <a:endParaRPr lang="en-GB" altLang="en-US"/>
          </a:p>
        </p:txBody>
      </p:sp>
      <p:sp>
        <p:nvSpPr>
          <p:cNvPr id="14" name="Title 1"/>
          <p:cNvSpPr/>
          <p:nvPr/>
        </p:nvSpPr>
        <p:spPr>
          <a:xfrm>
            <a:off x="611505" y="1103630"/>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Input</a:t>
            </a:r>
            <a:endParaRPr lang="en-US" altLang="en-GB" sz="1400" b="1">
              <a:latin typeface="Arial" panose="020B0604020202020204" pitchFamily="34" charset="0"/>
              <a:cs typeface="Arial" panose="020B0604020202020204" pitchFamily="34" charset="0"/>
            </a:endParaRPr>
          </a:p>
        </p:txBody>
      </p:sp>
      <p:sp>
        <p:nvSpPr>
          <p:cNvPr id="16" name="Title 1"/>
          <p:cNvSpPr/>
          <p:nvPr/>
        </p:nvSpPr>
        <p:spPr>
          <a:xfrm>
            <a:off x="3377565" y="1102995"/>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Process</a:t>
            </a:r>
            <a:endParaRPr lang="en-US" altLang="en-GB" sz="1400" b="1">
              <a:latin typeface="Arial" panose="020B0604020202020204" pitchFamily="34" charset="0"/>
              <a:cs typeface="Arial" panose="020B0604020202020204" pitchFamily="34" charset="0"/>
            </a:endParaRPr>
          </a:p>
        </p:txBody>
      </p:sp>
      <p:sp>
        <p:nvSpPr>
          <p:cNvPr id="17" name="Title 1"/>
          <p:cNvSpPr/>
          <p:nvPr/>
        </p:nvSpPr>
        <p:spPr>
          <a:xfrm>
            <a:off x="6016625" y="1059180"/>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Output</a:t>
            </a:r>
            <a:endParaRPr lang="en-US" altLang="en-GB" sz="1400" b="1">
              <a:latin typeface="Arial" panose="020B0604020202020204" pitchFamily="34" charset="0"/>
              <a:cs typeface="Arial" panose="020B0604020202020204" pitchFamily="34" charset="0"/>
            </a:endParaRPr>
          </a:p>
        </p:txBody>
      </p:sp>
      <p:sp>
        <p:nvSpPr>
          <p:cNvPr id="19" name="Right Arrow 18"/>
          <p:cNvSpPr/>
          <p:nvPr/>
        </p:nvSpPr>
        <p:spPr>
          <a:xfrm>
            <a:off x="3060065" y="2931795"/>
            <a:ext cx="287655" cy="215900"/>
          </a:xfrm>
          <a:prstGeom prst="rightArrow">
            <a:avLst/>
          </a:prstGeom>
          <a:solidFill>
            <a:schemeClr val="accent2">
              <a:lumMod val="40000"/>
              <a:lumOff val="60000"/>
            </a:schemeClr>
          </a:solidFill>
          <a:effectLst>
            <a:innerShdw blurRad="63500" dist="50800" dir="27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0" name="Right Arrow 19"/>
          <p:cNvSpPr/>
          <p:nvPr/>
        </p:nvSpPr>
        <p:spPr>
          <a:xfrm>
            <a:off x="5780405" y="2931795"/>
            <a:ext cx="287655" cy="215900"/>
          </a:xfrm>
          <a:prstGeom prst="rightArrow">
            <a:avLst/>
          </a:prstGeom>
          <a:solidFill>
            <a:schemeClr val="accent2">
              <a:lumMod val="40000"/>
              <a:lumOff val="60000"/>
            </a:schemeClr>
          </a:solidFill>
          <a:effectLst>
            <a:innerShdw blurRad="63500" dist="50800" dir="27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pic>
        <p:nvPicPr>
          <p:cNvPr id="4" name="Google Shape;1060;p61"/>
          <p:cNvPicPr preferRelativeResize="0"/>
          <p:nvPr/>
        </p:nvPicPr>
        <p:blipFill>
          <a:blip r:embed="rId1"/>
          <a:stretch>
            <a:fillRect/>
          </a:stretch>
        </p:blipFill>
        <p:spPr>
          <a:xfrm>
            <a:off x="7668483" y="-164383"/>
            <a:ext cx="1617170" cy="177535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Google Shape;1060;p61"/>
          <p:cNvPicPr preferRelativeResize="0"/>
          <p:nvPr/>
        </p:nvPicPr>
        <p:blipFill>
          <a:blip r:embed="rId1"/>
          <a:stretch>
            <a:fillRect/>
          </a:stretch>
        </p:blipFill>
        <p:spPr>
          <a:xfrm>
            <a:off x="251683" y="195662"/>
            <a:ext cx="1617170" cy="1775353"/>
          </a:xfrm>
          <a:prstGeom prst="rect">
            <a:avLst/>
          </a:prstGeom>
          <a:noFill/>
          <a:ln>
            <a:noFill/>
          </a:ln>
        </p:spPr>
      </p:pic>
      <p:sp>
        <p:nvSpPr>
          <p:cNvPr id="2" name="Title 1"/>
          <p:cNvSpPr/>
          <p:nvPr>
            <p:ph type="ctrTitle"/>
          </p:nvPr>
        </p:nvSpPr>
        <p:spPr>
          <a:xfrm>
            <a:off x="2531110" y="195580"/>
            <a:ext cx="4081145" cy="49847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Conceptual Framework</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2">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8" name="Title 1"/>
          <p:cNvSpPr/>
          <p:nvPr/>
        </p:nvSpPr>
        <p:spPr>
          <a:xfrm>
            <a:off x="467360" y="699135"/>
            <a:ext cx="30873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i="1">
                <a:latin typeface="Arial" panose="020B0604020202020204" pitchFamily="34" charset="0"/>
                <a:cs typeface="Arial" panose="020B0604020202020204" pitchFamily="34" charset="0"/>
              </a:rPr>
              <a:t>System Paradigm ( Figure 2.)</a:t>
            </a:r>
            <a:endParaRPr lang="en-US" altLang="en-GB" sz="1400" b="1" i="1">
              <a:latin typeface="Arial" panose="020B0604020202020204" pitchFamily="34" charset="0"/>
              <a:cs typeface="Arial" panose="020B0604020202020204" pitchFamily="34" charset="0"/>
            </a:endParaRPr>
          </a:p>
        </p:txBody>
      </p:sp>
      <p:pic>
        <p:nvPicPr>
          <p:cNvPr id="1060" name="Google Shape;1060;p61"/>
          <p:cNvPicPr preferRelativeResize="0"/>
          <p:nvPr/>
        </p:nvPicPr>
        <p:blipFill>
          <a:blip r:embed="rId1"/>
          <a:stretch>
            <a:fillRect/>
          </a:stretch>
        </p:blipFill>
        <p:spPr>
          <a:xfrm>
            <a:off x="5223098" y="2782652"/>
            <a:ext cx="1617170" cy="1775353"/>
          </a:xfrm>
          <a:prstGeom prst="rect">
            <a:avLst/>
          </a:prstGeom>
          <a:noFill/>
          <a:ln>
            <a:noFill/>
          </a:ln>
        </p:spPr>
      </p:pic>
      <p:sp>
        <p:nvSpPr>
          <p:cNvPr id="9" name="Rounded Rectangle 8"/>
          <p:cNvSpPr/>
          <p:nvPr/>
        </p:nvSpPr>
        <p:spPr>
          <a:xfrm>
            <a:off x="788035"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GB" altLang="en-US" sz="1200">
                <a:sym typeface="+mn-ea"/>
              </a:rPr>
              <a:t>•</a:t>
            </a:r>
            <a:r>
              <a:rPr lang="en-US" altLang="en-GB" sz="1200">
                <a:sym typeface="+mn-ea"/>
              </a:rPr>
              <a:t> </a:t>
            </a:r>
            <a:r>
              <a:rPr lang="en-GB" altLang="en-US" sz="1200"/>
              <a:t>Brainstorming</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200"/>
              <a:t>Assessing the Problem</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000"/>
              <a:t>System Conceptualization</a:t>
            </a:r>
            <a:endParaRPr lang="en-GB" altLang="en-US" sz="1000"/>
          </a:p>
          <a:p>
            <a:pPr algn="just"/>
            <a:endParaRPr lang="en-GB" altLang="en-US" sz="1200"/>
          </a:p>
          <a:p>
            <a:pPr algn="just"/>
            <a:r>
              <a:rPr lang="en-GB" altLang="en-US" sz="1200">
                <a:sym typeface="+mn-ea"/>
              </a:rPr>
              <a:t>•</a:t>
            </a:r>
            <a:r>
              <a:rPr lang="en-US" altLang="en-GB" sz="1200">
                <a:sym typeface="+mn-ea"/>
              </a:rPr>
              <a:t> </a:t>
            </a:r>
            <a:r>
              <a:rPr lang="en-GB" altLang="en-US" sz="1200"/>
              <a:t>User Requirements</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200"/>
              <a:t>System Requirements</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200"/>
              <a:t>Resource Gathering</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200"/>
              <a:t>System Development Preparation</a:t>
            </a:r>
            <a:endParaRPr lang="en-GB" altLang="en-US" sz="1200"/>
          </a:p>
        </p:txBody>
      </p:sp>
      <p:sp>
        <p:nvSpPr>
          <p:cNvPr id="10" name="Rounded Rectangle 9"/>
          <p:cNvSpPr/>
          <p:nvPr/>
        </p:nvSpPr>
        <p:spPr>
          <a:xfrm>
            <a:off x="3491865"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GB" altLang="en-US" sz="1200"/>
              <a:t>Software Development</a:t>
            </a:r>
            <a:endParaRPr lang="en-GB" altLang="en-US" sz="1200"/>
          </a:p>
          <a:p>
            <a:pPr algn="just"/>
            <a:r>
              <a:rPr lang="en-GB" altLang="en-US" sz="1200"/>
              <a:t>Life cycle</a:t>
            </a:r>
            <a:endParaRPr lang="en-GB" altLang="en-US" sz="1200"/>
          </a:p>
          <a:p>
            <a:pPr algn="just"/>
            <a:endParaRPr lang="en-GB" altLang="en-US" sz="1200"/>
          </a:p>
          <a:p>
            <a:pPr algn="just"/>
            <a:r>
              <a:rPr lang="en-GB" altLang="en-US" sz="1200">
                <a:sym typeface="+mn-ea"/>
              </a:rPr>
              <a:t>•</a:t>
            </a:r>
            <a:r>
              <a:rPr lang="en-US" altLang="en-GB" sz="1200">
                <a:sym typeface="+mn-ea"/>
              </a:rPr>
              <a:t> </a:t>
            </a:r>
            <a:r>
              <a:rPr lang="en-GB" altLang="en-US" sz="1200"/>
              <a:t>Planning</a:t>
            </a:r>
            <a:endParaRPr lang="en-GB" altLang="en-US" sz="1200"/>
          </a:p>
          <a:p>
            <a:pPr algn="just"/>
            <a:r>
              <a:rPr lang="en-GB" altLang="en-US" sz="1200">
                <a:sym typeface="+mn-ea"/>
              </a:rPr>
              <a:t>•</a:t>
            </a:r>
            <a:r>
              <a:rPr lang="en-US" altLang="en-GB" sz="1200">
                <a:sym typeface="+mn-ea"/>
              </a:rPr>
              <a:t> </a:t>
            </a:r>
            <a:r>
              <a:rPr lang="en-GB" altLang="en-US" sz="1200"/>
              <a:t>Analysis</a:t>
            </a:r>
            <a:endParaRPr lang="en-GB" altLang="en-US" sz="1200"/>
          </a:p>
          <a:p>
            <a:pPr algn="just"/>
            <a:r>
              <a:rPr lang="en-GB" altLang="en-US" sz="1200">
                <a:sym typeface="+mn-ea"/>
              </a:rPr>
              <a:t>•</a:t>
            </a:r>
            <a:r>
              <a:rPr lang="en-US" altLang="en-GB" sz="1200">
                <a:sym typeface="+mn-ea"/>
              </a:rPr>
              <a:t> </a:t>
            </a:r>
            <a:r>
              <a:rPr lang="en-GB" altLang="en-US" sz="1200"/>
              <a:t>Designing</a:t>
            </a:r>
            <a:endParaRPr lang="en-GB" altLang="en-US" sz="1200"/>
          </a:p>
          <a:p>
            <a:pPr algn="just"/>
            <a:r>
              <a:rPr lang="en-GB" altLang="en-US" sz="1200">
                <a:sym typeface="+mn-ea"/>
              </a:rPr>
              <a:t>•</a:t>
            </a:r>
            <a:r>
              <a:rPr lang="en-US" altLang="en-GB" sz="1200">
                <a:sym typeface="+mn-ea"/>
              </a:rPr>
              <a:t> </a:t>
            </a:r>
            <a:r>
              <a:rPr lang="en-GB" altLang="en-US" sz="1200"/>
              <a:t>Development</a:t>
            </a:r>
            <a:endParaRPr lang="en-GB" altLang="en-US" sz="1200"/>
          </a:p>
          <a:p>
            <a:pPr algn="just"/>
            <a:r>
              <a:rPr lang="en-GB" altLang="en-US" sz="1200">
                <a:sym typeface="+mn-ea"/>
              </a:rPr>
              <a:t>•</a:t>
            </a:r>
            <a:r>
              <a:rPr lang="en-US" altLang="en-GB" sz="1200">
                <a:sym typeface="+mn-ea"/>
              </a:rPr>
              <a:t> </a:t>
            </a:r>
            <a:r>
              <a:rPr lang="en-GB" altLang="en-US" sz="1200"/>
              <a:t>Testing </a:t>
            </a:r>
            <a:endParaRPr lang="en-GB" altLang="en-US" sz="1200"/>
          </a:p>
          <a:p>
            <a:pPr algn="just"/>
            <a:r>
              <a:rPr lang="en-GB" altLang="en-US" sz="1200">
                <a:sym typeface="+mn-ea"/>
              </a:rPr>
              <a:t>•</a:t>
            </a:r>
            <a:r>
              <a:rPr lang="en-US" altLang="en-GB" sz="1200">
                <a:sym typeface="+mn-ea"/>
              </a:rPr>
              <a:t> </a:t>
            </a:r>
            <a:r>
              <a:rPr lang="en-GB" altLang="en-US" sz="1200"/>
              <a:t>Deployment</a:t>
            </a:r>
            <a:endParaRPr lang="en-GB" altLang="en-US" sz="1200"/>
          </a:p>
          <a:p>
            <a:pPr algn="just"/>
            <a:r>
              <a:rPr lang="en-GB" altLang="en-US" sz="1200">
                <a:sym typeface="+mn-ea"/>
              </a:rPr>
              <a:t>•</a:t>
            </a:r>
            <a:r>
              <a:rPr lang="en-US" altLang="en-GB" sz="1200">
                <a:sym typeface="+mn-ea"/>
              </a:rPr>
              <a:t> </a:t>
            </a:r>
            <a:r>
              <a:rPr lang="en-GB" altLang="en-US" sz="1200"/>
              <a:t>Maintenance</a:t>
            </a:r>
            <a:endParaRPr lang="en-GB" altLang="en-US" sz="1200"/>
          </a:p>
          <a:p>
            <a:pPr algn="just"/>
            <a:endParaRPr lang="en-GB" altLang="en-US" sz="1200"/>
          </a:p>
        </p:txBody>
      </p:sp>
      <p:sp>
        <p:nvSpPr>
          <p:cNvPr id="12" name="Rounded Rectangle 11"/>
          <p:cNvSpPr/>
          <p:nvPr/>
        </p:nvSpPr>
        <p:spPr>
          <a:xfrm>
            <a:off x="6196330" y="1419225"/>
            <a:ext cx="2160270" cy="3528060"/>
          </a:xfrm>
          <a:prstGeom prst="roundRect">
            <a:avLst/>
          </a:prstGeom>
          <a:solidFill>
            <a:schemeClr val="accent2">
              <a:lumMod val="40000"/>
              <a:lumOff val="60000"/>
            </a:schemeClr>
          </a:solidFill>
          <a:effectLst>
            <a:innerShdw blurRad="63500" dist="50800" dir="162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GB" altLang="en-US" sz="1200"/>
              <a:t>A fully functional Web-Based Job Portal with Unified Communication Technology for the Municipalities of Nueva Ecija</a:t>
            </a:r>
            <a:r>
              <a:rPr lang="en-GB" altLang="en-US"/>
              <a:t> </a:t>
            </a:r>
            <a:endParaRPr lang="en-GB" altLang="en-US"/>
          </a:p>
        </p:txBody>
      </p:sp>
      <p:sp>
        <p:nvSpPr>
          <p:cNvPr id="14" name="Title 1"/>
          <p:cNvSpPr/>
          <p:nvPr/>
        </p:nvSpPr>
        <p:spPr>
          <a:xfrm>
            <a:off x="611505" y="1103630"/>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Input</a:t>
            </a:r>
            <a:endParaRPr lang="en-US" altLang="en-GB" sz="1400" b="1">
              <a:latin typeface="Arial" panose="020B0604020202020204" pitchFamily="34" charset="0"/>
              <a:cs typeface="Arial" panose="020B0604020202020204" pitchFamily="34" charset="0"/>
            </a:endParaRPr>
          </a:p>
        </p:txBody>
      </p:sp>
      <p:sp>
        <p:nvSpPr>
          <p:cNvPr id="16" name="Title 1"/>
          <p:cNvSpPr/>
          <p:nvPr/>
        </p:nvSpPr>
        <p:spPr>
          <a:xfrm>
            <a:off x="3377565" y="1102995"/>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Process</a:t>
            </a:r>
            <a:endParaRPr lang="en-US" altLang="en-GB" sz="1400" b="1">
              <a:latin typeface="Arial" panose="020B0604020202020204" pitchFamily="34" charset="0"/>
              <a:cs typeface="Arial" panose="020B0604020202020204" pitchFamily="34" charset="0"/>
            </a:endParaRPr>
          </a:p>
        </p:txBody>
      </p:sp>
      <p:sp>
        <p:nvSpPr>
          <p:cNvPr id="17" name="Title 1"/>
          <p:cNvSpPr/>
          <p:nvPr/>
        </p:nvSpPr>
        <p:spPr>
          <a:xfrm>
            <a:off x="6016625" y="1059180"/>
            <a:ext cx="2389505" cy="287655"/>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latin typeface="Arial" panose="020B0604020202020204" pitchFamily="34" charset="0"/>
                <a:cs typeface="Arial" panose="020B0604020202020204" pitchFamily="34" charset="0"/>
              </a:rPr>
              <a:t>Output</a:t>
            </a:r>
            <a:endParaRPr lang="en-US" altLang="en-GB" sz="1400" b="1">
              <a:latin typeface="Arial" panose="020B0604020202020204" pitchFamily="34" charset="0"/>
              <a:cs typeface="Arial" panose="020B0604020202020204" pitchFamily="34" charset="0"/>
            </a:endParaRPr>
          </a:p>
        </p:txBody>
      </p:sp>
      <p:sp>
        <p:nvSpPr>
          <p:cNvPr id="19" name="Right Arrow 18"/>
          <p:cNvSpPr/>
          <p:nvPr/>
        </p:nvSpPr>
        <p:spPr>
          <a:xfrm>
            <a:off x="3060065" y="2931795"/>
            <a:ext cx="287655" cy="215900"/>
          </a:xfrm>
          <a:prstGeom prst="rightArrow">
            <a:avLst/>
          </a:prstGeom>
          <a:solidFill>
            <a:schemeClr val="accent2">
              <a:lumMod val="40000"/>
              <a:lumOff val="60000"/>
            </a:schemeClr>
          </a:solidFill>
          <a:effectLst>
            <a:innerShdw blurRad="63500" dist="50800" dir="27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0" name="Right Arrow 19"/>
          <p:cNvSpPr/>
          <p:nvPr/>
        </p:nvSpPr>
        <p:spPr>
          <a:xfrm>
            <a:off x="5780405" y="2931795"/>
            <a:ext cx="287655" cy="215900"/>
          </a:xfrm>
          <a:prstGeom prst="rightArrow">
            <a:avLst/>
          </a:prstGeom>
          <a:solidFill>
            <a:schemeClr val="accent2">
              <a:lumMod val="40000"/>
              <a:lumOff val="60000"/>
            </a:schemeClr>
          </a:solidFill>
          <a:effectLst>
            <a:innerShdw blurRad="63500" dist="50800" dir="27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pic>
        <p:nvPicPr>
          <p:cNvPr id="4" name="Google Shape;1060;p61"/>
          <p:cNvPicPr preferRelativeResize="0"/>
          <p:nvPr/>
        </p:nvPicPr>
        <p:blipFill>
          <a:blip r:embed="rId1"/>
          <a:stretch>
            <a:fillRect/>
          </a:stretch>
        </p:blipFill>
        <p:spPr>
          <a:xfrm>
            <a:off x="7668483" y="-164383"/>
            <a:ext cx="1617170" cy="177535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800" b="1">
                <a:latin typeface="Arial" panose="020B0604020202020204" pitchFamily="34" charset="0"/>
                <a:cs typeface="Arial" panose="020B0604020202020204" pitchFamily="34" charset="0"/>
              </a:rPr>
              <a:t>Statement of the Problem</a:t>
            </a:r>
            <a:endParaRPr lang="en-US" altLang="en-GB" sz="28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419985"/>
          </a:xfrm>
        </p:spPr>
        <p:txBody>
          <a:bodyPr/>
          <a:p>
            <a:pPr indent="0" algn="just"/>
            <a:r>
              <a:rPr>
                <a:latin typeface="Arial" panose="020B0604020202020204" pitchFamily="34" charset="0"/>
                <a:cs typeface="Arial" panose="020B0604020202020204" pitchFamily="34" charset="0"/>
              </a:rPr>
              <a:t>1.How may the profile of the respondents be described in terms of:  </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1.1Age;</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1.2Sex;</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1.3Marital Status;</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1.4Educational Attainment;    </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1.5Educational Background;</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1.6Income; and       </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1.7Address?</a:t>
            </a:r>
            <a:endParaRPr>
              <a:latin typeface="Arial" panose="020B0604020202020204" pitchFamily="34" charset="0"/>
              <a:cs typeface="Arial" panose="020B0604020202020204" pitchFamily="34" charset="0"/>
            </a:endParaRPr>
          </a:p>
        </p:txBody>
      </p:sp>
      <p:grpSp>
        <p:nvGrpSpPr>
          <p:cNvPr id="11659" name="Google Shape;11659;p85"/>
          <p:cNvGrpSpPr/>
          <p:nvPr/>
        </p:nvGrpSpPr>
        <p:grpSpPr>
          <a:xfrm>
            <a:off x="4427855" y="4420235"/>
            <a:ext cx="427355" cy="354330"/>
            <a:chOff x="7253900" y="1797600"/>
            <a:chExt cx="344575" cy="410075"/>
          </a:xfrm>
        </p:grpSpPr>
        <p:sp>
          <p:nvSpPr>
            <p:cNvPr id="11660" name="Google Shape;11660;p85"/>
            <p:cNvSpPr/>
            <p:nvPr/>
          </p:nvSpPr>
          <p:spPr>
            <a:xfrm>
              <a:off x="7253900" y="1869475"/>
              <a:ext cx="344575" cy="338200"/>
            </a:xfrm>
            <a:custGeom>
              <a:avLst/>
              <a:gdLst/>
              <a:ahLst/>
              <a:cxnLst/>
              <a:rect l="l" t="t" r="r" b="b"/>
              <a:pathLst>
                <a:path w="13783" h="13528" extrusionOk="0">
                  <a:moveTo>
                    <a:pt x="6893" y="964"/>
                  </a:moveTo>
                  <a:cubicBezTo>
                    <a:pt x="7645" y="964"/>
                    <a:pt x="8356" y="1233"/>
                    <a:pt x="8922" y="1740"/>
                  </a:cubicBezTo>
                  <a:cubicBezTo>
                    <a:pt x="10172" y="2857"/>
                    <a:pt x="10282" y="4779"/>
                    <a:pt x="9165" y="6031"/>
                  </a:cubicBezTo>
                  <a:cubicBezTo>
                    <a:pt x="8736" y="6513"/>
                    <a:pt x="8462" y="7091"/>
                    <a:pt x="8368" y="7695"/>
                  </a:cubicBezTo>
                  <a:lnTo>
                    <a:pt x="7372" y="7695"/>
                  </a:lnTo>
                  <a:lnTo>
                    <a:pt x="7372" y="5168"/>
                  </a:lnTo>
                  <a:lnTo>
                    <a:pt x="8192" y="4348"/>
                  </a:lnTo>
                  <a:cubicBezTo>
                    <a:pt x="8380" y="4161"/>
                    <a:pt x="8380" y="3856"/>
                    <a:pt x="8192" y="3669"/>
                  </a:cubicBezTo>
                  <a:cubicBezTo>
                    <a:pt x="8099" y="3574"/>
                    <a:pt x="7976" y="3527"/>
                    <a:pt x="7853" y="3527"/>
                  </a:cubicBezTo>
                  <a:cubicBezTo>
                    <a:pt x="7730" y="3527"/>
                    <a:pt x="7607" y="3574"/>
                    <a:pt x="7513" y="3669"/>
                  </a:cubicBezTo>
                  <a:lnTo>
                    <a:pt x="6891" y="4291"/>
                  </a:lnTo>
                  <a:lnTo>
                    <a:pt x="6268" y="3669"/>
                  </a:lnTo>
                  <a:cubicBezTo>
                    <a:pt x="6175" y="3576"/>
                    <a:pt x="6054" y="3530"/>
                    <a:pt x="5932" y="3530"/>
                  </a:cubicBezTo>
                  <a:cubicBezTo>
                    <a:pt x="5809" y="3530"/>
                    <a:pt x="5686" y="3577"/>
                    <a:pt x="5592" y="3672"/>
                  </a:cubicBezTo>
                  <a:cubicBezTo>
                    <a:pt x="5406" y="3858"/>
                    <a:pt x="5404" y="4159"/>
                    <a:pt x="5589" y="4348"/>
                  </a:cubicBezTo>
                  <a:lnTo>
                    <a:pt x="6410" y="5168"/>
                  </a:lnTo>
                  <a:lnTo>
                    <a:pt x="6410" y="7695"/>
                  </a:lnTo>
                  <a:lnTo>
                    <a:pt x="5413" y="7695"/>
                  </a:lnTo>
                  <a:cubicBezTo>
                    <a:pt x="5318" y="7093"/>
                    <a:pt x="5041" y="6510"/>
                    <a:pt x="4607" y="6019"/>
                  </a:cubicBezTo>
                  <a:cubicBezTo>
                    <a:pt x="4029" y="5365"/>
                    <a:pt x="3767" y="4523"/>
                    <a:pt x="3866" y="3647"/>
                  </a:cubicBezTo>
                  <a:lnTo>
                    <a:pt x="3866" y="3647"/>
                  </a:lnTo>
                  <a:lnTo>
                    <a:pt x="3868" y="3648"/>
                  </a:lnTo>
                  <a:cubicBezTo>
                    <a:pt x="4026" y="2259"/>
                    <a:pt x="5152" y="1138"/>
                    <a:pt x="6542" y="983"/>
                  </a:cubicBezTo>
                  <a:cubicBezTo>
                    <a:pt x="6660" y="970"/>
                    <a:pt x="6777" y="964"/>
                    <a:pt x="6893" y="964"/>
                  </a:cubicBezTo>
                  <a:close/>
                  <a:moveTo>
                    <a:pt x="7667" y="8657"/>
                  </a:moveTo>
                  <a:lnTo>
                    <a:pt x="7346" y="9617"/>
                  </a:lnTo>
                  <a:lnTo>
                    <a:pt x="6437" y="9617"/>
                  </a:lnTo>
                  <a:lnTo>
                    <a:pt x="6116" y="8657"/>
                  </a:lnTo>
                  <a:close/>
                  <a:moveTo>
                    <a:pt x="5102" y="8657"/>
                  </a:moveTo>
                  <a:lnTo>
                    <a:pt x="5593" y="10126"/>
                  </a:lnTo>
                  <a:lnTo>
                    <a:pt x="5061" y="12567"/>
                  </a:lnTo>
                  <a:lnTo>
                    <a:pt x="961" y="12567"/>
                  </a:lnTo>
                  <a:lnTo>
                    <a:pt x="962" y="11634"/>
                  </a:lnTo>
                  <a:cubicBezTo>
                    <a:pt x="965" y="10562"/>
                    <a:pt x="1676" y="9620"/>
                    <a:pt x="2705" y="9322"/>
                  </a:cubicBezTo>
                  <a:lnTo>
                    <a:pt x="5035" y="8657"/>
                  </a:lnTo>
                  <a:close/>
                  <a:moveTo>
                    <a:pt x="7305" y="10580"/>
                  </a:moveTo>
                  <a:lnTo>
                    <a:pt x="7737" y="12567"/>
                  </a:lnTo>
                  <a:lnTo>
                    <a:pt x="6046" y="12567"/>
                  </a:lnTo>
                  <a:lnTo>
                    <a:pt x="6478" y="10580"/>
                  </a:lnTo>
                  <a:close/>
                  <a:moveTo>
                    <a:pt x="8746" y="8657"/>
                  </a:moveTo>
                  <a:lnTo>
                    <a:pt x="11077" y="9323"/>
                  </a:lnTo>
                  <a:cubicBezTo>
                    <a:pt x="12107" y="9620"/>
                    <a:pt x="12817" y="10562"/>
                    <a:pt x="12820" y="11634"/>
                  </a:cubicBezTo>
                  <a:lnTo>
                    <a:pt x="12822" y="12567"/>
                  </a:lnTo>
                  <a:lnTo>
                    <a:pt x="8721" y="12567"/>
                  </a:lnTo>
                  <a:lnTo>
                    <a:pt x="8190" y="10126"/>
                  </a:lnTo>
                  <a:lnTo>
                    <a:pt x="8680" y="8657"/>
                  </a:lnTo>
                  <a:close/>
                  <a:moveTo>
                    <a:pt x="6892" y="1"/>
                  </a:moveTo>
                  <a:cubicBezTo>
                    <a:pt x="6741" y="1"/>
                    <a:pt x="6588" y="9"/>
                    <a:pt x="6435" y="27"/>
                  </a:cubicBezTo>
                  <a:cubicBezTo>
                    <a:pt x="4604" y="230"/>
                    <a:pt x="3122" y="1706"/>
                    <a:pt x="2912" y="3537"/>
                  </a:cubicBezTo>
                  <a:cubicBezTo>
                    <a:pt x="2780" y="4687"/>
                    <a:pt x="3127" y="5795"/>
                    <a:pt x="3887" y="6656"/>
                  </a:cubicBezTo>
                  <a:cubicBezTo>
                    <a:pt x="4193" y="7002"/>
                    <a:pt x="4389" y="7406"/>
                    <a:pt x="4459" y="7821"/>
                  </a:cubicBezTo>
                  <a:lnTo>
                    <a:pt x="2441" y="8398"/>
                  </a:lnTo>
                  <a:cubicBezTo>
                    <a:pt x="996" y="8809"/>
                    <a:pt x="0" y="10130"/>
                    <a:pt x="0" y="11633"/>
                  </a:cubicBezTo>
                  <a:lnTo>
                    <a:pt x="0" y="13047"/>
                  </a:lnTo>
                  <a:cubicBezTo>
                    <a:pt x="0" y="13312"/>
                    <a:pt x="215" y="13528"/>
                    <a:pt x="481" y="13528"/>
                  </a:cubicBezTo>
                  <a:lnTo>
                    <a:pt x="13302" y="13528"/>
                  </a:lnTo>
                  <a:cubicBezTo>
                    <a:pt x="13567" y="13528"/>
                    <a:pt x="13782" y="13312"/>
                    <a:pt x="13782" y="13047"/>
                  </a:cubicBezTo>
                  <a:lnTo>
                    <a:pt x="13782" y="11633"/>
                  </a:lnTo>
                  <a:cubicBezTo>
                    <a:pt x="13782" y="10130"/>
                    <a:pt x="12786" y="8809"/>
                    <a:pt x="11343" y="8398"/>
                  </a:cubicBezTo>
                  <a:lnTo>
                    <a:pt x="9323" y="7821"/>
                  </a:lnTo>
                  <a:cubicBezTo>
                    <a:pt x="9390" y="7406"/>
                    <a:pt x="9584" y="7006"/>
                    <a:pt x="9884" y="6671"/>
                  </a:cubicBezTo>
                  <a:cubicBezTo>
                    <a:pt x="10988" y="5429"/>
                    <a:pt x="11212" y="3637"/>
                    <a:pt x="10446" y="2162"/>
                  </a:cubicBezTo>
                  <a:cubicBezTo>
                    <a:pt x="9753" y="824"/>
                    <a:pt x="8374" y="1"/>
                    <a:pt x="6892"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1" name="Google Shape;11661;p85"/>
            <p:cNvSpPr/>
            <p:nvPr/>
          </p:nvSpPr>
          <p:spPr>
            <a:xfrm>
              <a:off x="7414150" y="1797600"/>
              <a:ext cx="24075" cy="47875"/>
            </a:xfrm>
            <a:custGeom>
              <a:avLst/>
              <a:gdLst/>
              <a:ahLst/>
              <a:cxnLst/>
              <a:rect l="l" t="t" r="r" b="b"/>
              <a:pathLst>
                <a:path w="963" h="1915" extrusionOk="0">
                  <a:moveTo>
                    <a:pt x="481" y="1"/>
                  </a:moveTo>
                  <a:cubicBezTo>
                    <a:pt x="220" y="1"/>
                    <a:pt x="6" y="210"/>
                    <a:pt x="0" y="472"/>
                  </a:cubicBezTo>
                  <a:lnTo>
                    <a:pt x="0" y="1434"/>
                  </a:lnTo>
                  <a:cubicBezTo>
                    <a:pt x="0" y="1699"/>
                    <a:pt x="215" y="1915"/>
                    <a:pt x="482" y="1915"/>
                  </a:cubicBezTo>
                  <a:cubicBezTo>
                    <a:pt x="747" y="1915"/>
                    <a:pt x="962" y="1699"/>
                    <a:pt x="962" y="1434"/>
                  </a:cubicBezTo>
                  <a:lnTo>
                    <a:pt x="962" y="472"/>
                  </a:lnTo>
                  <a:cubicBezTo>
                    <a:pt x="956" y="210"/>
                    <a:pt x="743" y="1"/>
                    <a:pt x="48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2" name="Google Shape;11662;p85"/>
            <p:cNvSpPr/>
            <p:nvPr/>
          </p:nvSpPr>
          <p:spPr>
            <a:xfrm>
              <a:off x="7550375" y="1957625"/>
              <a:ext cx="47875" cy="24075"/>
            </a:xfrm>
            <a:custGeom>
              <a:avLst/>
              <a:gdLst/>
              <a:ahLst/>
              <a:cxnLst/>
              <a:rect l="l" t="t" r="r" b="b"/>
              <a:pathLst>
                <a:path w="1915" h="963" extrusionOk="0">
                  <a:moveTo>
                    <a:pt x="482" y="1"/>
                  </a:moveTo>
                  <a:cubicBezTo>
                    <a:pt x="216" y="1"/>
                    <a:pt x="0" y="216"/>
                    <a:pt x="0" y="483"/>
                  </a:cubicBezTo>
                  <a:cubicBezTo>
                    <a:pt x="0" y="748"/>
                    <a:pt x="216" y="963"/>
                    <a:pt x="482" y="963"/>
                  </a:cubicBezTo>
                  <a:lnTo>
                    <a:pt x="1443" y="963"/>
                  </a:lnTo>
                  <a:cubicBezTo>
                    <a:pt x="1705" y="957"/>
                    <a:pt x="1915" y="743"/>
                    <a:pt x="1915" y="483"/>
                  </a:cubicBezTo>
                  <a:cubicBezTo>
                    <a:pt x="1915" y="220"/>
                    <a:pt x="1705" y="7"/>
                    <a:pt x="144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3" name="Google Shape;11663;p85"/>
            <p:cNvSpPr/>
            <p:nvPr/>
          </p:nvSpPr>
          <p:spPr>
            <a:xfrm>
              <a:off x="7254100" y="1957675"/>
              <a:ext cx="47675" cy="24075"/>
            </a:xfrm>
            <a:custGeom>
              <a:avLst/>
              <a:gdLst/>
              <a:ahLst/>
              <a:cxnLst/>
              <a:rect l="l" t="t" r="r" b="b"/>
              <a:pathLst>
                <a:path w="1907" h="963" extrusionOk="0">
                  <a:moveTo>
                    <a:pt x="473" y="0"/>
                  </a:moveTo>
                  <a:cubicBezTo>
                    <a:pt x="212" y="5"/>
                    <a:pt x="1" y="218"/>
                    <a:pt x="1" y="481"/>
                  </a:cubicBezTo>
                  <a:cubicBezTo>
                    <a:pt x="1" y="743"/>
                    <a:pt x="212" y="957"/>
                    <a:pt x="473" y="962"/>
                  </a:cubicBezTo>
                  <a:lnTo>
                    <a:pt x="1435" y="962"/>
                  </a:lnTo>
                  <a:cubicBezTo>
                    <a:pt x="1697" y="957"/>
                    <a:pt x="1906" y="743"/>
                    <a:pt x="1906" y="481"/>
                  </a:cubicBezTo>
                  <a:cubicBezTo>
                    <a:pt x="1906" y="218"/>
                    <a:pt x="1697" y="5"/>
                    <a:pt x="143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4" name="Google Shape;11664;p85"/>
            <p:cNvSpPr/>
            <p:nvPr/>
          </p:nvSpPr>
          <p:spPr>
            <a:xfrm>
              <a:off x="7531150" y="1877625"/>
              <a:ext cx="47325" cy="35975"/>
            </a:xfrm>
            <a:custGeom>
              <a:avLst/>
              <a:gdLst/>
              <a:ahLst/>
              <a:cxnLst/>
              <a:rect l="l" t="t" r="r" b="b"/>
              <a:pathLst>
                <a:path w="1893" h="1439" extrusionOk="0">
                  <a:moveTo>
                    <a:pt x="1345" y="1"/>
                  </a:moveTo>
                  <a:cubicBezTo>
                    <a:pt x="1266" y="1"/>
                    <a:pt x="1186" y="20"/>
                    <a:pt x="1112" y="61"/>
                  </a:cubicBezTo>
                  <a:lnTo>
                    <a:pt x="280" y="541"/>
                  </a:lnTo>
                  <a:cubicBezTo>
                    <a:pt x="91" y="650"/>
                    <a:pt x="1" y="872"/>
                    <a:pt x="56" y="1082"/>
                  </a:cubicBezTo>
                  <a:cubicBezTo>
                    <a:pt x="113" y="1293"/>
                    <a:pt x="304" y="1438"/>
                    <a:pt x="521" y="1438"/>
                  </a:cubicBezTo>
                  <a:lnTo>
                    <a:pt x="521" y="1439"/>
                  </a:lnTo>
                  <a:cubicBezTo>
                    <a:pt x="605" y="1439"/>
                    <a:pt x="687" y="1416"/>
                    <a:pt x="761" y="1375"/>
                  </a:cubicBezTo>
                  <a:lnTo>
                    <a:pt x="1594" y="893"/>
                  </a:lnTo>
                  <a:cubicBezTo>
                    <a:pt x="1818" y="758"/>
                    <a:pt x="1893" y="468"/>
                    <a:pt x="1762" y="241"/>
                  </a:cubicBezTo>
                  <a:cubicBezTo>
                    <a:pt x="1673" y="87"/>
                    <a:pt x="1511" y="1"/>
                    <a:pt x="13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5" name="Google Shape;11665;p85"/>
            <p:cNvSpPr/>
            <p:nvPr/>
          </p:nvSpPr>
          <p:spPr>
            <a:xfrm>
              <a:off x="7480550" y="1818850"/>
              <a:ext cx="39500" cy="44900"/>
            </a:xfrm>
            <a:custGeom>
              <a:avLst/>
              <a:gdLst/>
              <a:ahLst/>
              <a:cxnLst/>
              <a:rect l="l" t="t" r="r" b="b"/>
              <a:pathLst>
                <a:path w="1580" h="1796" extrusionOk="0">
                  <a:moveTo>
                    <a:pt x="1033" y="1"/>
                  </a:moveTo>
                  <a:cubicBezTo>
                    <a:pt x="866" y="1"/>
                    <a:pt x="704" y="87"/>
                    <a:pt x="614" y="242"/>
                  </a:cubicBezTo>
                  <a:lnTo>
                    <a:pt x="134" y="1073"/>
                  </a:lnTo>
                  <a:cubicBezTo>
                    <a:pt x="1" y="1303"/>
                    <a:pt x="80" y="1598"/>
                    <a:pt x="310" y="1731"/>
                  </a:cubicBezTo>
                  <a:cubicBezTo>
                    <a:pt x="385" y="1774"/>
                    <a:pt x="468" y="1795"/>
                    <a:pt x="550" y="1795"/>
                  </a:cubicBezTo>
                  <a:cubicBezTo>
                    <a:pt x="716" y="1795"/>
                    <a:pt x="877" y="1709"/>
                    <a:pt x="966" y="1554"/>
                  </a:cubicBezTo>
                  <a:lnTo>
                    <a:pt x="1448" y="722"/>
                  </a:lnTo>
                  <a:cubicBezTo>
                    <a:pt x="1579" y="492"/>
                    <a:pt x="1502" y="198"/>
                    <a:pt x="1272" y="64"/>
                  </a:cubicBezTo>
                  <a:cubicBezTo>
                    <a:pt x="1197" y="21"/>
                    <a:pt x="1114" y="1"/>
                    <a:pt x="103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6" name="Google Shape;11666;p85"/>
            <p:cNvSpPr/>
            <p:nvPr/>
          </p:nvSpPr>
          <p:spPr>
            <a:xfrm>
              <a:off x="7332325" y="1818825"/>
              <a:ext cx="39475" cy="44900"/>
            </a:xfrm>
            <a:custGeom>
              <a:avLst/>
              <a:gdLst/>
              <a:ahLst/>
              <a:cxnLst/>
              <a:rect l="l" t="t" r="r" b="b"/>
              <a:pathLst>
                <a:path w="1579" h="1796" extrusionOk="0">
                  <a:moveTo>
                    <a:pt x="549" y="1"/>
                  </a:moveTo>
                  <a:cubicBezTo>
                    <a:pt x="468" y="1"/>
                    <a:pt x="385" y="22"/>
                    <a:pt x="309" y="65"/>
                  </a:cubicBezTo>
                  <a:cubicBezTo>
                    <a:pt x="79" y="199"/>
                    <a:pt x="0" y="492"/>
                    <a:pt x="133" y="721"/>
                  </a:cubicBezTo>
                  <a:lnTo>
                    <a:pt x="614" y="1555"/>
                  </a:lnTo>
                  <a:cubicBezTo>
                    <a:pt x="703" y="1709"/>
                    <a:pt x="864" y="1795"/>
                    <a:pt x="1030" y="1795"/>
                  </a:cubicBezTo>
                  <a:cubicBezTo>
                    <a:pt x="1111" y="1795"/>
                    <a:pt x="1194" y="1774"/>
                    <a:pt x="1270" y="1731"/>
                  </a:cubicBezTo>
                  <a:cubicBezTo>
                    <a:pt x="1500" y="1599"/>
                    <a:pt x="1579" y="1304"/>
                    <a:pt x="1447" y="1074"/>
                  </a:cubicBezTo>
                  <a:lnTo>
                    <a:pt x="965" y="241"/>
                  </a:lnTo>
                  <a:cubicBezTo>
                    <a:pt x="877" y="87"/>
                    <a:pt x="715" y="1"/>
                    <a:pt x="549"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7" name="Google Shape;11667;p85"/>
            <p:cNvSpPr/>
            <p:nvPr/>
          </p:nvSpPr>
          <p:spPr>
            <a:xfrm>
              <a:off x="7273675" y="1877525"/>
              <a:ext cx="48275" cy="36075"/>
            </a:xfrm>
            <a:custGeom>
              <a:avLst/>
              <a:gdLst/>
              <a:ahLst/>
              <a:cxnLst/>
              <a:rect l="l" t="t" r="r" b="b"/>
              <a:pathLst>
                <a:path w="1931" h="1443" extrusionOk="0">
                  <a:moveTo>
                    <a:pt x="549" y="0"/>
                  </a:moveTo>
                  <a:cubicBezTo>
                    <a:pt x="383" y="0"/>
                    <a:pt x="222" y="87"/>
                    <a:pt x="133" y="241"/>
                  </a:cubicBezTo>
                  <a:cubicBezTo>
                    <a:pt x="0" y="471"/>
                    <a:pt x="79" y="765"/>
                    <a:pt x="309" y="897"/>
                  </a:cubicBezTo>
                  <a:lnTo>
                    <a:pt x="1141" y="1379"/>
                  </a:lnTo>
                  <a:cubicBezTo>
                    <a:pt x="1216" y="1422"/>
                    <a:pt x="1298" y="1442"/>
                    <a:pt x="1380" y="1442"/>
                  </a:cubicBezTo>
                  <a:cubicBezTo>
                    <a:pt x="1546" y="1442"/>
                    <a:pt x="1709" y="1356"/>
                    <a:pt x="1798" y="1201"/>
                  </a:cubicBezTo>
                  <a:cubicBezTo>
                    <a:pt x="1930" y="971"/>
                    <a:pt x="1853" y="679"/>
                    <a:pt x="1623" y="545"/>
                  </a:cubicBezTo>
                  <a:lnTo>
                    <a:pt x="789" y="65"/>
                  </a:lnTo>
                  <a:cubicBezTo>
                    <a:pt x="714" y="21"/>
                    <a:pt x="631" y="0"/>
                    <a:pt x="54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15" name="Google Shape;3115;p68"/>
          <p:cNvGrpSpPr/>
          <p:nvPr/>
        </p:nvGrpSpPr>
        <p:grpSpPr>
          <a:xfrm>
            <a:off x="3695065" y="3718560"/>
            <a:ext cx="1954530" cy="1041400"/>
            <a:chOff x="233350" y="949250"/>
            <a:chExt cx="7137300" cy="3802300"/>
          </a:xfrm>
          <a:effectLst>
            <a:outerShdw blurRad="50800" dist="38100" dir="5400000" algn="t" rotWithShape="0">
              <a:prstClr val="black">
                <a:alpha val="40000"/>
              </a:prstClr>
            </a:outerShdw>
          </a:effectLst>
        </p:grpSpPr>
        <p:sp>
          <p:nvSpPr>
            <p:cNvPr id="3116" name="Google Shape;3116;p6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7" name="Google Shape;3117;p6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8" name="Google Shape;3118;p6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9" name="Google Shape;3119;p6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0" name="Google Shape;3120;p6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1" name="Google Shape;3121;p6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2" name="Google Shape;3122;p6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3" name="Google Shape;3123;p6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4" name="Google Shape;3124;p6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5" name="Google Shape;3125;p6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6" name="Google Shape;3126;p6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7" name="Google Shape;3127;p6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8" name="Google Shape;3128;p6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9" name="Google Shape;3129;p6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0" name="Google Shape;3130;p6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1" name="Google Shape;3131;p6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2" name="Google Shape;3132;p6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3" name="Google Shape;3133;p6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4" name="Google Shape;3134;p6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5" name="Google Shape;3135;p6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6" name="Google Shape;3136;p6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7" name="Google Shape;3137;p6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8" name="Google Shape;3138;p6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9" name="Google Shape;3139;p6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0" name="Google Shape;3140;p6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1" name="Google Shape;3141;p6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2" name="Google Shape;3142;p6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3" name="Google Shape;3143;p6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4" name="Google Shape;3144;p6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5" name="Google Shape;3145;p6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6" name="Google Shape;3146;p6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7" name="Google Shape;3147;p6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8" name="Google Shape;3148;p6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9" name="Google Shape;3149;p6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0" name="Google Shape;3150;p6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1" name="Google Shape;3151;p6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2" name="Google Shape;3152;p6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3" name="Google Shape;3153;p6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4" name="Google Shape;3154;p6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5" name="Google Shape;3155;p6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6" name="Google Shape;3156;p6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7" name="Google Shape;3157;p6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8" name="Google Shape;3158;p6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9" name="Google Shape;3159;p6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0" name="Google Shape;3160;p6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1" name="Google Shape;3161;p6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2" name="Google Shape;3162;p6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3" name="Google Shape;3163;p6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4" name="Google Shape;3164;p6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5" name="Google Shape;3165;p6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6" name="Google Shape;3166;p6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2067560"/>
            <a:ext cx="8558530" cy="1823085"/>
          </a:xfrm>
        </p:spPr>
        <p:txBody>
          <a:bodyPr/>
          <a:p>
            <a:pPr indent="0" algn="just"/>
            <a:r>
              <a:rPr lang="en-GB" altLang="en-US">
                <a:latin typeface="Arial" panose="020B0604020202020204" pitchFamily="34" charset="0"/>
                <a:cs typeface="Arial" panose="020B0604020202020204" pitchFamily="34" charset="0"/>
              </a:rPr>
              <a:t>Unemployment is a critical macroeconomic issue affecting Southeast Asia, disrupting societal stability, economic growth, and increasing income inequality. Nations like the Philippines, Indonesia, and Thailand face challenges in absorbing their growing workforce due to high unemployment rates, especially among youth and first-time job seekers.</a:t>
            </a:r>
            <a:endParaRPr lang="en-GB" altLang="en-US">
              <a:latin typeface="Arial" panose="020B0604020202020204" pitchFamily="34" charset="0"/>
              <a:cs typeface="Arial" panose="020B0604020202020204" pitchFamily="34" charset="0"/>
            </a:endParaRPr>
          </a:p>
        </p:txBody>
      </p:sp>
      <p:sp>
        <p:nvSpPr>
          <p:cNvPr id="5" name="Title 1"/>
          <p:cNvSpPr/>
          <p:nvPr/>
        </p:nvSpPr>
        <p:spPr>
          <a:xfrm>
            <a:off x="1691640" y="1181735"/>
            <a:ext cx="5908675" cy="403860"/>
          </a:xfrm>
          <a:prstGeom prst="rect">
            <a:avLst/>
          </a:prstGeom>
          <a:noFill/>
          <a:ln w="12700" cmpd="sng">
            <a:solidFill>
              <a:schemeClr val="accent1">
                <a:shade val="50000"/>
              </a:schemeClr>
            </a:solidFill>
            <a:prstDash val="sysDot"/>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Addressing Unemployment Through a Web-Based Job Portal</a:t>
            </a:r>
            <a:endParaRPr lang="en-US" altLang="en-GB" sz="14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3" name="Title 1"/>
          <p:cNvSpPr/>
          <p:nvPr/>
        </p:nvSpPr>
        <p:spPr>
          <a:xfrm>
            <a:off x="1475740" y="1779905"/>
            <a:ext cx="62369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600" b="1">
                <a:latin typeface="Arial" panose="020B0604020202020204" pitchFamily="34" charset="0"/>
                <a:cs typeface="Arial" panose="020B0604020202020204" pitchFamily="34" charset="0"/>
              </a:rPr>
              <a:t>Global Context</a:t>
            </a:r>
            <a:endParaRPr lang="en-US" altLang="en-GB" sz="1600" b="1">
              <a:latin typeface="Arial" panose="020B0604020202020204" pitchFamily="34" charset="0"/>
              <a:cs typeface="Arial" panose="020B0604020202020204" pitchFamily="34" charset="0"/>
            </a:endParaRPr>
          </a:p>
        </p:txBody>
      </p:sp>
      <p:grpSp>
        <p:nvGrpSpPr>
          <p:cNvPr id="1185" name="Google Shape;1185;p67"/>
          <p:cNvGrpSpPr/>
          <p:nvPr/>
        </p:nvGrpSpPr>
        <p:grpSpPr>
          <a:xfrm>
            <a:off x="3137535" y="79375"/>
            <a:ext cx="3017520" cy="908050"/>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 name="Text Box 5"/>
          <p:cNvSpPr txBox="1"/>
          <p:nvPr/>
        </p:nvSpPr>
        <p:spPr>
          <a:xfrm>
            <a:off x="3695065" y="267970"/>
            <a:ext cx="2816225" cy="521970"/>
          </a:xfrm>
          <a:prstGeom prst="rect">
            <a:avLst/>
          </a:prstGeom>
          <a:noFill/>
        </p:spPr>
        <p:txBody>
          <a:bodyPr wrap="square" rtlCol="0" anchor="t">
            <a:spAutoFit/>
          </a:bodyPr>
          <a:p>
            <a:r>
              <a:rPr lang="en-US" altLang="en-GB" sz="2800" b="1">
                <a:solidFill>
                  <a:schemeClr val="tx1"/>
                </a:solidFill>
                <a:latin typeface="Arial" panose="020B0604020202020204" pitchFamily="34" charset="0"/>
                <a:cs typeface="Arial" panose="020B0604020202020204" pitchFamily="34" charset="0"/>
                <a:sym typeface="+mn-ea"/>
              </a:rPr>
              <a:t>Introduction</a:t>
            </a:r>
            <a:endParaRPr lang="en-US" altLang="en-GB" sz="2800" b="1">
              <a:solidFill>
                <a:schemeClr val="tx1"/>
              </a:solidFill>
              <a:latin typeface="Arial" panose="020B0604020202020204" pitchFamily="34" charset="0"/>
              <a:cs typeface="Arial" panose="020B0604020202020204" pitchFamily="34" charset="0"/>
              <a:sym typeface="+mn-ea"/>
            </a:endParaRPr>
          </a:p>
        </p:txBody>
      </p:sp>
      <p:grpSp>
        <p:nvGrpSpPr>
          <p:cNvPr id="3078" name="Google Shape;3078;p68"/>
          <p:cNvGrpSpPr/>
          <p:nvPr/>
        </p:nvGrpSpPr>
        <p:grpSpPr>
          <a:xfrm>
            <a:off x="107290" y="2067785"/>
            <a:ext cx="587865" cy="517731"/>
            <a:chOff x="6000718" y="3070557"/>
            <a:chExt cx="587865" cy="517731"/>
          </a:xfrm>
        </p:grpSpPr>
        <p:sp>
          <p:nvSpPr>
            <p:cNvPr id="3079" name="Google Shape;3079;p68"/>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0" name="Google Shape;3080;p68"/>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1" name="Google Shape;3081;p68"/>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2" name="Google Shape;3082;p68"/>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3" name="Google Shape;3083;p68"/>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4" name="Google Shape;3084;p68"/>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5" name="Google Shape;3085;p68"/>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6" name="Google Shape;3086;p68"/>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7" name="Google Shape;3087;p68"/>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8" name="Google Shape;3088;p68"/>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800" b="1">
                <a:latin typeface="Arial" panose="020B0604020202020204" pitchFamily="34" charset="0"/>
                <a:cs typeface="Arial" panose="020B0604020202020204" pitchFamily="34" charset="0"/>
              </a:rPr>
              <a:t>Statement of the Problem</a:t>
            </a:r>
            <a:endParaRPr lang="en-US" altLang="en-GB" sz="28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419985"/>
          </a:xfrm>
        </p:spPr>
        <p:txBody>
          <a:bodyPr/>
          <a:p>
            <a:pPr indent="0" algn="just"/>
            <a:r>
              <a:rPr>
                <a:latin typeface="Arial" panose="020B0604020202020204" pitchFamily="34" charset="0"/>
                <a:cs typeface="Arial" panose="020B0604020202020204" pitchFamily="34" charset="0"/>
              </a:rPr>
              <a:t>2.How may the respondents evaluate the proposed system regarding:</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2.1Maintainability;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2.2Functionality;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2.3Usability;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2.4Effectivity;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2.5Reliability;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2.6Efficiency;</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2.7Security; and</a:t>
            </a:r>
            <a:endParaRPr>
              <a:latin typeface="Arial" panose="020B0604020202020204" pitchFamily="34" charset="0"/>
              <a:cs typeface="Arial" panose="020B0604020202020204" pitchFamily="34" charset="0"/>
            </a:endParaRPr>
          </a:p>
          <a:p>
            <a:pPr indent="0" algn="just"/>
            <a:r>
              <a:rPr>
                <a:latin typeface="Arial" panose="020B0604020202020204" pitchFamily="34" charset="0"/>
                <a:cs typeface="Arial" panose="020B0604020202020204" pitchFamily="34" charset="0"/>
              </a:rPr>
              <a:t>2.8Portability?</a:t>
            </a:r>
            <a:endParaRPr>
              <a:latin typeface="Arial" panose="020B0604020202020204" pitchFamily="34" charset="0"/>
              <a:cs typeface="Arial" panose="020B0604020202020204" pitchFamily="34" charset="0"/>
            </a:endParaRPr>
          </a:p>
        </p:txBody>
      </p:sp>
      <p:grpSp>
        <p:nvGrpSpPr>
          <p:cNvPr id="4" name="Google Shape;11659;p85"/>
          <p:cNvGrpSpPr/>
          <p:nvPr/>
        </p:nvGrpSpPr>
        <p:grpSpPr>
          <a:xfrm>
            <a:off x="4427855" y="4420235"/>
            <a:ext cx="427355" cy="354330"/>
            <a:chOff x="7253900" y="1797600"/>
            <a:chExt cx="344575" cy="410075"/>
          </a:xfrm>
        </p:grpSpPr>
        <p:sp>
          <p:nvSpPr>
            <p:cNvPr id="5" name="Google Shape;11660;p85"/>
            <p:cNvSpPr/>
            <p:nvPr/>
          </p:nvSpPr>
          <p:spPr>
            <a:xfrm>
              <a:off x="7253900" y="1869475"/>
              <a:ext cx="344575" cy="338200"/>
            </a:xfrm>
            <a:custGeom>
              <a:avLst/>
              <a:gdLst/>
              <a:ahLst/>
              <a:cxnLst/>
              <a:rect l="l" t="t" r="r" b="b"/>
              <a:pathLst>
                <a:path w="13783" h="13528" extrusionOk="0">
                  <a:moveTo>
                    <a:pt x="6893" y="964"/>
                  </a:moveTo>
                  <a:cubicBezTo>
                    <a:pt x="7645" y="964"/>
                    <a:pt x="8356" y="1233"/>
                    <a:pt x="8922" y="1740"/>
                  </a:cubicBezTo>
                  <a:cubicBezTo>
                    <a:pt x="10172" y="2857"/>
                    <a:pt x="10282" y="4779"/>
                    <a:pt x="9165" y="6031"/>
                  </a:cubicBezTo>
                  <a:cubicBezTo>
                    <a:pt x="8736" y="6513"/>
                    <a:pt x="8462" y="7091"/>
                    <a:pt x="8368" y="7695"/>
                  </a:cubicBezTo>
                  <a:lnTo>
                    <a:pt x="7372" y="7695"/>
                  </a:lnTo>
                  <a:lnTo>
                    <a:pt x="7372" y="5168"/>
                  </a:lnTo>
                  <a:lnTo>
                    <a:pt x="8192" y="4348"/>
                  </a:lnTo>
                  <a:cubicBezTo>
                    <a:pt x="8380" y="4161"/>
                    <a:pt x="8380" y="3856"/>
                    <a:pt x="8192" y="3669"/>
                  </a:cubicBezTo>
                  <a:cubicBezTo>
                    <a:pt x="8099" y="3574"/>
                    <a:pt x="7976" y="3527"/>
                    <a:pt x="7853" y="3527"/>
                  </a:cubicBezTo>
                  <a:cubicBezTo>
                    <a:pt x="7730" y="3527"/>
                    <a:pt x="7607" y="3574"/>
                    <a:pt x="7513" y="3669"/>
                  </a:cubicBezTo>
                  <a:lnTo>
                    <a:pt x="6891" y="4291"/>
                  </a:lnTo>
                  <a:lnTo>
                    <a:pt x="6268" y="3669"/>
                  </a:lnTo>
                  <a:cubicBezTo>
                    <a:pt x="6175" y="3576"/>
                    <a:pt x="6054" y="3530"/>
                    <a:pt x="5932" y="3530"/>
                  </a:cubicBezTo>
                  <a:cubicBezTo>
                    <a:pt x="5809" y="3530"/>
                    <a:pt x="5686" y="3577"/>
                    <a:pt x="5592" y="3672"/>
                  </a:cubicBezTo>
                  <a:cubicBezTo>
                    <a:pt x="5406" y="3858"/>
                    <a:pt x="5404" y="4159"/>
                    <a:pt x="5589" y="4348"/>
                  </a:cubicBezTo>
                  <a:lnTo>
                    <a:pt x="6410" y="5168"/>
                  </a:lnTo>
                  <a:lnTo>
                    <a:pt x="6410" y="7695"/>
                  </a:lnTo>
                  <a:lnTo>
                    <a:pt x="5413" y="7695"/>
                  </a:lnTo>
                  <a:cubicBezTo>
                    <a:pt x="5318" y="7093"/>
                    <a:pt x="5041" y="6510"/>
                    <a:pt x="4607" y="6019"/>
                  </a:cubicBezTo>
                  <a:cubicBezTo>
                    <a:pt x="4029" y="5365"/>
                    <a:pt x="3767" y="4523"/>
                    <a:pt x="3866" y="3647"/>
                  </a:cubicBezTo>
                  <a:lnTo>
                    <a:pt x="3866" y="3647"/>
                  </a:lnTo>
                  <a:lnTo>
                    <a:pt x="3868" y="3648"/>
                  </a:lnTo>
                  <a:cubicBezTo>
                    <a:pt x="4026" y="2259"/>
                    <a:pt x="5152" y="1138"/>
                    <a:pt x="6542" y="983"/>
                  </a:cubicBezTo>
                  <a:cubicBezTo>
                    <a:pt x="6660" y="970"/>
                    <a:pt x="6777" y="964"/>
                    <a:pt x="6893" y="964"/>
                  </a:cubicBezTo>
                  <a:close/>
                  <a:moveTo>
                    <a:pt x="7667" y="8657"/>
                  </a:moveTo>
                  <a:lnTo>
                    <a:pt x="7346" y="9617"/>
                  </a:lnTo>
                  <a:lnTo>
                    <a:pt x="6437" y="9617"/>
                  </a:lnTo>
                  <a:lnTo>
                    <a:pt x="6116" y="8657"/>
                  </a:lnTo>
                  <a:close/>
                  <a:moveTo>
                    <a:pt x="5102" y="8657"/>
                  </a:moveTo>
                  <a:lnTo>
                    <a:pt x="5593" y="10126"/>
                  </a:lnTo>
                  <a:lnTo>
                    <a:pt x="5061" y="12567"/>
                  </a:lnTo>
                  <a:lnTo>
                    <a:pt x="961" y="12567"/>
                  </a:lnTo>
                  <a:lnTo>
                    <a:pt x="962" y="11634"/>
                  </a:lnTo>
                  <a:cubicBezTo>
                    <a:pt x="965" y="10562"/>
                    <a:pt x="1676" y="9620"/>
                    <a:pt x="2705" y="9322"/>
                  </a:cubicBezTo>
                  <a:lnTo>
                    <a:pt x="5035" y="8657"/>
                  </a:lnTo>
                  <a:close/>
                  <a:moveTo>
                    <a:pt x="7305" y="10580"/>
                  </a:moveTo>
                  <a:lnTo>
                    <a:pt x="7737" y="12567"/>
                  </a:lnTo>
                  <a:lnTo>
                    <a:pt x="6046" y="12567"/>
                  </a:lnTo>
                  <a:lnTo>
                    <a:pt x="6478" y="10580"/>
                  </a:lnTo>
                  <a:close/>
                  <a:moveTo>
                    <a:pt x="8746" y="8657"/>
                  </a:moveTo>
                  <a:lnTo>
                    <a:pt x="11077" y="9323"/>
                  </a:lnTo>
                  <a:cubicBezTo>
                    <a:pt x="12107" y="9620"/>
                    <a:pt x="12817" y="10562"/>
                    <a:pt x="12820" y="11634"/>
                  </a:cubicBezTo>
                  <a:lnTo>
                    <a:pt x="12822" y="12567"/>
                  </a:lnTo>
                  <a:lnTo>
                    <a:pt x="8721" y="12567"/>
                  </a:lnTo>
                  <a:lnTo>
                    <a:pt x="8190" y="10126"/>
                  </a:lnTo>
                  <a:lnTo>
                    <a:pt x="8680" y="8657"/>
                  </a:lnTo>
                  <a:close/>
                  <a:moveTo>
                    <a:pt x="6892" y="1"/>
                  </a:moveTo>
                  <a:cubicBezTo>
                    <a:pt x="6741" y="1"/>
                    <a:pt x="6588" y="9"/>
                    <a:pt x="6435" y="27"/>
                  </a:cubicBezTo>
                  <a:cubicBezTo>
                    <a:pt x="4604" y="230"/>
                    <a:pt x="3122" y="1706"/>
                    <a:pt x="2912" y="3537"/>
                  </a:cubicBezTo>
                  <a:cubicBezTo>
                    <a:pt x="2780" y="4687"/>
                    <a:pt x="3127" y="5795"/>
                    <a:pt x="3887" y="6656"/>
                  </a:cubicBezTo>
                  <a:cubicBezTo>
                    <a:pt x="4193" y="7002"/>
                    <a:pt x="4389" y="7406"/>
                    <a:pt x="4459" y="7821"/>
                  </a:cubicBezTo>
                  <a:lnTo>
                    <a:pt x="2441" y="8398"/>
                  </a:lnTo>
                  <a:cubicBezTo>
                    <a:pt x="996" y="8809"/>
                    <a:pt x="0" y="10130"/>
                    <a:pt x="0" y="11633"/>
                  </a:cubicBezTo>
                  <a:lnTo>
                    <a:pt x="0" y="13047"/>
                  </a:lnTo>
                  <a:cubicBezTo>
                    <a:pt x="0" y="13312"/>
                    <a:pt x="215" y="13528"/>
                    <a:pt x="481" y="13528"/>
                  </a:cubicBezTo>
                  <a:lnTo>
                    <a:pt x="13302" y="13528"/>
                  </a:lnTo>
                  <a:cubicBezTo>
                    <a:pt x="13567" y="13528"/>
                    <a:pt x="13782" y="13312"/>
                    <a:pt x="13782" y="13047"/>
                  </a:cubicBezTo>
                  <a:lnTo>
                    <a:pt x="13782" y="11633"/>
                  </a:lnTo>
                  <a:cubicBezTo>
                    <a:pt x="13782" y="10130"/>
                    <a:pt x="12786" y="8809"/>
                    <a:pt x="11343" y="8398"/>
                  </a:cubicBezTo>
                  <a:lnTo>
                    <a:pt x="9323" y="7821"/>
                  </a:lnTo>
                  <a:cubicBezTo>
                    <a:pt x="9390" y="7406"/>
                    <a:pt x="9584" y="7006"/>
                    <a:pt x="9884" y="6671"/>
                  </a:cubicBezTo>
                  <a:cubicBezTo>
                    <a:pt x="10988" y="5429"/>
                    <a:pt x="11212" y="3637"/>
                    <a:pt x="10446" y="2162"/>
                  </a:cubicBezTo>
                  <a:cubicBezTo>
                    <a:pt x="9753" y="824"/>
                    <a:pt x="8374" y="1"/>
                    <a:pt x="6892"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11661;p85"/>
            <p:cNvSpPr/>
            <p:nvPr/>
          </p:nvSpPr>
          <p:spPr>
            <a:xfrm>
              <a:off x="7414150" y="1797600"/>
              <a:ext cx="24075" cy="47875"/>
            </a:xfrm>
            <a:custGeom>
              <a:avLst/>
              <a:gdLst/>
              <a:ahLst/>
              <a:cxnLst/>
              <a:rect l="l" t="t" r="r" b="b"/>
              <a:pathLst>
                <a:path w="963" h="1915" extrusionOk="0">
                  <a:moveTo>
                    <a:pt x="481" y="1"/>
                  </a:moveTo>
                  <a:cubicBezTo>
                    <a:pt x="220" y="1"/>
                    <a:pt x="6" y="210"/>
                    <a:pt x="0" y="472"/>
                  </a:cubicBezTo>
                  <a:lnTo>
                    <a:pt x="0" y="1434"/>
                  </a:lnTo>
                  <a:cubicBezTo>
                    <a:pt x="0" y="1699"/>
                    <a:pt x="215" y="1915"/>
                    <a:pt x="482" y="1915"/>
                  </a:cubicBezTo>
                  <a:cubicBezTo>
                    <a:pt x="747" y="1915"/>
                    <a:pt x="962" y="1699"/>
                    <a:pt x="962" y="1434"/>
                  </a:cubicBezTo>
                  <a:lnTo>
                    <a:pt x="962" y="472"/>
                  </a:lnTo>
                  <a:cubicBezTo>
                    <a:pt x="956" y="210"/>
                    <a:pt x="743" y="1"/>
                    <a:pt x="48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1662;p85"/>
            <p:cNvSpPr/>
            <p:nvPr/>
          </p:nvSpPr>
          <p:spPr>
            <a:xfrm>
              <a:off x="7550375" y="1957625"/>
              <a:ext cx="47875" cy="24075"/>
            </a:xfrm>
            <a:custGeom>
              <a:avLst/>
              <a:gdLst/>
              <a:ahLst/>
              <a:cxnLst/>
              <a:rect l="l" t="t" r="r" b="b"/>
              <a:pathLst>
                <a:path w="1915" h="963" extrusionOk="0">
                  <a:moveTo>
                    <a:pt x="482" y="1"/>
                  </a:moveTo>
                  <a:cubicBezTo>
                    <a:pt x="216" y="1"/>
                    <a:pt x="0" y="216"/>
                    <a:pt x="0" y="483"/>
                  </a:cubicBezTo>
                  <a:cubicBezTo>
                    <a:pt x="0" y="748"/>
                    <a:pt x="216" y="963"/>
                    <a:pt x="482" y="963"/>
                  </a:cubicBezTo>
                  <a:lnTo>
                    <a:pt x="1443" y="963"/>
                  </a:lnTo>
                  <a:cubicBezTo>
                    <a:pt x="1705" y="957"/>
                    <a:pt x="1915" y="743"/>
                    <a:pt x="1915" y="483"/>
                  </a:cubicBezTo>
                  <a:cubicBezTo>
                    <a:pt x="1915" y="220"/>
                    <a:pt x="1705" y="7"/>
                    <a:pt x="144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663;p85"/>
            <p:cNvSpPr/>
            <p:nvPr/>
          </p:nvSpPr>
          <p:spPr>
            <a:xfrm>
              <a:off x="7254100" y="1957675"/>
              <a:ext cx="47675" cy="24075"/>
            </a:xfrm>
            <a:custGeom>
              <a:avLst/>
              <a:gdLst/>
              <a:ahLst/>
              <a:cxnLst/>
              <a:rect l="l" t="t" r="r" b="b"/>
              <a:pathLst>
                <a:path w="1907" h="963" extrusionOk="0">
                  <a:moveTo>
                    <a:pt x="473" y="0"/>
                  </a:moveTo>
                  <a:cubicBezTo>
                    <a:pt x="212" y="5"/>
                    <a:pt x="1" y="218"/>
                    <a:pt x="1" y="481"/>
                  </a:cubicBezTo>
                  <a:cubicBezTo>
                    <a:pt x="1" y="743"/>
                    <a:pt x="212" y="957"/>
                    <a:pt x="473" y="962"/>
                  </a:cubicBezTo>
                  <a:lnTo>
                    <a:pt x="1435" y="962"/>
                  </a:lnTo>
                  <a:cubicBezTo>
                    <a:pt x="1697" y="957"/>
                    <a:pt x="1906" y="743"/>
                    <a:pt x="1906" y="481"/>
                  </a:cubicBezTo>
                  <a:cubicBezTo>
                    <a:pt x="1906" y="218"/>
                    <a:pt x="1697" y="5"/>
                    <a:pt x="143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11664;p85"/>
            <p:cNvSpPr/>
            <p:nvPr/>
          </p:nvSpPr>
          <p:spPr>
            <a:xfrm>
              <a:off x="7531150" y="1877625"/>
              <a:ext cx="47325" cy="35975"/>
            </a:xfrm>
            <a:custGeom>
              <a:avLst/>
              <a:gdLst/>
              <a:ahLst/>
              <a:cxnLst/>
              <a:rect l="l" t="t" r="r" b="b"/>
              <a:pathLst>
                <a:path w="1893" h="1439" extrusionOk="0">
                  <a:moveTo>
                    <a:pt x="1345" y="1"/>
                  </a:moveTo>
                  <a:cubicBezTo>
                    <a:pt x="1266" y="1"/>
                    <a:pt x="1186" y="20"/>
                    <a:pt x="1112" y="61"/>
                  </a:cubicBezTo>
                  <a:lnTo>
                    <a:pt x="280" y="541"/>
                  </a:lnTo>
                  <a:cubicBezTo>
                    <a:pt x="91" y="650"/>
                    <a:pt x="1" y="872"/>
                    <a:pt x="56" y="1082"/>
                  </a:cubicBezTo>
                  <a:cubicBezTo>
                    <a:pt x="113" y="1293"/>
                    <a:pt x="304" y="1438"/>
                    <a:pt x="521" y="1438"/>
                  </a:cubicBezTo>
                  <a:lnTo>
                    <a:pt x="521" y="1439"/>
                  </a:lnTo>
                  <a:cubicBezTo>
                    <a:pt x="605" y="1439"/>
                    <a:pt x="687" y="1416"/>
                    <a:pt x="761" y="1375"/>
                  </a:cubicBezTo>
                  <a:lnTo>
                    <a:pt x="1594" y="893"/>
                  </a:lnTo>
                  <a:cubicBezTo>
                    <a:pt x="1818" y="758"/>
                    <a:pt x="1893" y="468"/>
                    <a:pt x="1762" y="241"/>
                  </a:cubicBezTo>
                  <a:cubicBezTo>
                    <a:pt x="1673" y="87"/>
                    <a:pt x="1511" y="1"/>
                    <a:pt x="13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11665;p85"/>
            <p:cNvSpPr/>
            <p:nvPr/>
          </p:nvSpPr>
          <p:spPr>
            <a:xfrm>
              <a:off x="7480550" y="1818850"/>
              <a:ext cx="39500" cy="44900"/>
            </a:xfrm>
            <a:custGeom>
              <a:avLst/>
              <a:gdLst/>
              <a:ahLst/>
              <a:cxnLst/>
              <a:rect l="l" t="t" r="r" b="b"/>
              <a:pathLst>
                <a:path w="1580" h="1796" extrusionOk="0">
                  <a:moveTo>
                    <a:pt x="1033" y="1"/>
                  </a:moveTo>
                  <a:cubicBezTo>
                    <a:pt x="866" y="1"/>
                    <a:pt x="704" y="87"/>
                    <a:pt x="614" y="242"/>
                  </a:cubicBezTo>
                  <a:lnTo>
                    <a:pt x="134" y="1073"/>
                  </a:lnTo>
                  <a:cubicBezTo>
                    <a:pt x="1" y="1303"/>
                    <a:pt x="80" y="1598"/>
                    <a:pt x="310" y="1731"/>
                  </a:cubicBezTo>
                  <a:cubicBezTo>
                    <a:pt x="385" y="1774"/>
                    <a:pt x="468" y="1795"/>
                    <a:pt x="550" y="1795"/>
                  </a:cubicBezTo>
                  <a:cubicBezTo>
                    <a:pt x="716" y="1795"/>
                    <a:pt x="877" y="1709"/>
                    <a:pt x="966" y="1554"/>
                  </a:cubicBezTo>
                  <a:lnTo>
                    <a:pt x="1448" y="722"/>
                  </a:lnTo>
                  <a:cubicBezTo>
                    <a:pt x="1579" y="492"/>
                    <a:pt x="1502" y="198"/>
                    <a:pt x="1272" y="64"/>
                  </a:cubicBezTo>
                  <a:cubicBezTo>
                    <a:pt x="1197" y="21"/>
                    <a:pt x="1114" y="1"/>
                    <a:pt x="103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1666;p85"/>
            <p:cNvSpPr/>
            <p:nvPr/>
          </p:nvSpPr>
          <p:spPr>
            <a:xfrm>
              <a:off x="7332325" y="1818825"/>
              <a:ext cx="39475" cy="44900"/>
            </a:xfrm>
            <a:custGeom>
              <a:avLst/>
              <a:gdLst/>
              <a:ahLst/>
              <a:cxnLst/>
              <a:rect l="l" t="t" r="r" b="b"/>
              <a:pathLst>
                <a:path w="1579" h="1796" extrusionOk="0">
                  <a:moveTo>
                    <a:pt x="549" y="1"/>
                  </a:moveTo>
                  <a:cubicBezTo>
                    <a:pt x="468" y="1"/>
                    <a:pt x="385" y="22"/>
                    <a:pt x="309" y="65"/>
                  </a:cubicBezTo>
                  <a:cubicBezTo>
                    <a:pt x="79" y="199"/>
                    <a:pt x="0" y="492"/>
                    <a:pt x="133" y="721"/>
                  </a:cubicBezTo>
                  <a:lnTo>
                    <a:pt x="614" y="1555"/>
                  </a:lnTo>
                  <a:cubicBezTo>
                    <a:pt x="703" y="1709"/>
                    <a:pt x="864" y="1795"/>
                    <a:pt x="1030" y="1795"/>
                  </a:cubicBezTo>
                  <a:cubicBezTo>
                    <a:pt x="1111" y="1795"/>
                    <a:pt x="1194" y="1774"/>
                    <a:pt x="1270" y="1731"/>
                  </a:cubicBezTo>
                  <a:cubicBezTo>
                    <a:pt x="1500" y="1599"/>
                    <a:pt x="1579" y="1304"/>
                    <a:pt x="1447" y="1074"/>
                  </a:cubicBezTo>
                  <a:lnTo>
                    <a:pt x="965" y="241"/>
                  </a:lnTo>
                  <a:cubicBezTo>
                    <a:pt x="877" y="87"/>
                    <a:pt x="715" y="1"/>
                    <a:pt x="549"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11667;p85"/>
            <p:cNvSpPr/>
            <p:nvPr/>
          </p:nvSpPr>
          <p:spPr>
            <a:xfrm>
              <a:off x="7273675" y="1877525"/>
              <a:ext cx="48275" cy="36075"/>
            </a:xfrm>
            <a:custGeom>
              <a:avLst/>
              <a:gdLst/>
              <a:ahLst/>
              <a:cxnLst/>
              <a:rect l="l" t="t" r="r" b="b"/>
              <a:pathLst>
                <a:path w="1931" h="1443" extrusionOk="0">
                  <a:moveTo>
                    <a:pt x="549" y="0"/>
                  </a:moveTo>
                  <a:cubicBezTo>
                    <a:pt x="383" y="0"/>
                    <a:pt x="222" y="87"/>
                    <a:pt x="133" y="241"/>
                  </a:cubicBezTo>
                  <a:cubicBezTo>
                    <a:pt x="0" y="471"/>
                    <a:pt x="79" y="765"/>
                    <a:pt x="309" y="897"/>
                  </a:cubicBezTo>
                  <a:lnTo>
                    <a:pt x="1141" y="1379"/>
                  </a:lnTo>
                  <a:cubicBezTo>
                    <a:pt x="1216" y="1422"/>
                    <a:pt x="1298" y="1442"/>
                    <a:pt x="1380" y="1442"/>
                  </a:cubicBezTo>
                  <a:cubicBezTo>
                    <a:pt x="1546" y="1442"/>
                    <a:pt x="1709" y="1356"/>
                    <a:pt x="1798" y="1201"/>
                  </a:cubicBezTo>
                  <a:cubicBezTo>
                    <a:pt x="1930" y="971"/>
                    <a:pt x="1853" y="679"/>
                    <a:pt x="1623" y="545"/>
                  </a:cubicBezTo>
                  <a:lnTo>
                    <a:pt x="789" y="65"/>
                  </a:lnTo>
                  <a:cubicBezTo>
                    <a:pt x="714" y="21"/>
                    <a:pt x="631" y="0"/>
                    <a:pt x="54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800" b="1">
                <a:latin typeface="Arial" panose="020B0604020202020204" pitchFamily="34" charset="0"/>
                <a:cs typeface="Arial" panose="020B0604020202020204" pitchFamily="34" charset="0"/>
              </a:rPr>
              <a:t>Statement of the Problem</a:t>
            </a:r>
            <a:endParaRPr lang="en-US" altLang="en-GB" sz="28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419985"/>
          </a:xfrm>
        </p:spPr>
        <p:txBody>
          <a:bodyPr/>
          <a:p>
            <a:pPr indent="0" algn="just"/>
            <a:r>
              <a:rPr sz="2400">
                <a:latin typeface="Arial" panose="020B0604020202020204" pitchFamily="34" charset="0"/>
                <a:cs typeface="Arial" panose="020B0604020202020204" pitchFamily="34" charset="0"/>
              </a:rPr>
              <a:t>3.How does the proposed system change the traditional job acquisition process?</a:t>
            </a:r>
            <a:endParaRPr sz="2400">
              <a:latin typeface="Arial" panose="020B0604020202020204" pitchFamily="34" charset="0"/>
              <a:cs typeface="Arial" panose="020B0604020202020204" pitchFamily="34" charset="0"/>
            </a:endParaRPr>
          </a:p>
        </p:txBody>
      </p:sp>
      <p:grpSp>
        <p:nvGrpSpPr>
          <p:cNvPr id="11659" name="Google Shape;11659;p85"/>
          <p:cNvGrpSpPr/>
          <p:nvPr/>
        </p:nvGrpSpPr>
        <p:grpSpPr>
          <a:xfrm>
            <a:off x="4427855" y="4420235"/>
            <a:ext cx="427355" cy="354330"/>
            <a:chOff x="7253900" y="1797600"/>
            <a:chExt cx="344575" cy="410075"/>
          </a:xfrm>
        </p:grpSpPr>
        <p:sp>
          <p:nvSpPr>
            <p:cNvPr id="11660" name="Google Shape;11660;p85"/>
            <p:cNvSpPr/>
            <p:nvPr/>
          </p:nvSpPr>
          <p:spPr>
            <a:xfrm>
              <a:off x="7253900" y="1869475"/>
              <a:ext cx="344575" cy="338200"/>
            </a:xfrm>
            <a:custGeom>
              <a:avLst/>
              <a:gdLst/>
              <a:ahLst/>
              <a:cxnLst/>
              <a:rect l="l" t="t" r="r" b="b"/>
              <a:pathLst>
                <a:path w="13783" h="13528" extrusionOk="0">
                  <a:moveTo>
                    <a:pt x="6893" y="964"/>
                  </a:moveTo>
                  <a:cubicBezTo>
                    <a:pt x="7645" y="964"/>
                    <a:pt x="8356" y="1233"/>
                    <a:pt x="8922" y="1740"/>
                  </a:cubicBezTo>
                  <a:cubicBezTo>
                    <a:pt x="10172" y="2857"/>
                    <a:pt x="10282" y="4779"/>
                    <a:pt x="9165" y="6031"/>
                  </a:cubicBezTo>
                  <a:cubicBezTo>
                    <a:pt x="8736" y="6513"/>
                    <a:pt x="8462" y="7091"/>
                    <a:pt x="8368" y="7695"/>
                  </a:cubicBezTo>
                  <a:lnTo>
                    <a:pt x="7372" y="7695"/>
                  </a:lnTo>
                  <a:lnTo>
                    <a:pt x="7372" y="5168"/>
                  </a:lnTo>
                  <a:lnTo>
                    <a:pt x="8192" y="4348"/>
                  </a:lnTo>
                  <a:cubicBezTo>
                    <a:pt x="8380" y="4161"/>
                    <a:pt x="8380" y="3856"/>
                    <a:pt x="8192" y="3669"/>
                  </a:cubicBezTo>
                  <a:cubicBezTo>
                    <a:pt x="8099" y="3574"/>
                    <a:pt x="7976" y="3527"/>
                    <a:pt x="7853" y="3527"/>
                  </a:cubicBezTo>
                  <a:cubicBezTo>
                    <a:pt x="7730" y="3527"/>
                    <a:pt x="7607" y="3574"/>
                    <a:pt x="7513" y="3669"/>
                  </a:cubicBezTo>
                  <a:lnTo>
                    <a:pt x="6891" y="4291"/>
                  </a:lnTo>
                  <a:lnTo>
                    <a:pt x="6268" y="3669"/>
                  </a:lnTo>
                  <a:cubicBezTo>
                    <a:pt x="6175" y="3576"/>
                    <a:pt x="6054" y="3530"/>
                    <a:pt x="5932" y="3530"/>
                  </a:cubicBezTo>
                  <a:cubicBezTo>
                    <a:pt x="5809" y="3530"/>
                    <a:pt x="5686" y="3577"/>
                    <a:pt x="5592" y="3672"/>
                  </a:cubicBezTo>
                  <a:cubicBezTo>
                    <a:pt x="5406" y="3858"/>
                    <a:pt x="5404" y="4159"/>
                    <a:pt x="5589" y="4348"/>
                  </a:cubicBezTo>
                  <a:lnTo>
                    <a:pt x="6410" y="5168"/>
                  </a:lnTo>
                  <a:lnTo>
                    <a:pt x="6410" y="7695"/>
                  </a:lnTo>
                  <a:lnTo>
                    <a:pt x="5413" y="7695"/>
                  </a:lnTo>
                  <a:cubicBezTo>
                    <a:pt x="5318" y="7093"/>
                    <a:pt x="5041" y="6510"/>
                    <a:pt x="4607" y="6019"/>
                  </a:cubicBezTo>
                  <a:cubicBezTo>
                    <a:pt x="4029" y="5365"/>
                    <a:pt x="3767" y="4523"/>
                    <a:pt x="3866" y="3647"/>
                  </a:cubicBezTo>
                  <a:lnTo>
                    <a:pt x="3866" y="3647"/>
                  </a:lnTo>
                  <a:lnTo>
                    <a:pt x="3868" y="3648"/>
                  </a:lnTo>
                  <a:cubicBezTo>
                    <a:pt x="4026" y="2259"/>
                    <a:pt x="5152" y="1138"/>
                    <a:pt x="6542" y="983"/>
                  </a:cubicBezTo>
                  <a:cubicBezTo>
                    <a:pt x="6660" y="970"/>
                    <a:pt x="6777" y="964"/>
                    <a:pt x="6893" y="964"/>
                  </a:cubicBezTo>
                  <a:close/>
                  <a:moveTo>
                    <a:pt x="7667" y="8657"/>
                  </a:moveTo>
                  <a:lnTo>
                    <a:pt x="7346" y="9617"/>
                  </a:lnTo>
                  <a:lnTo>
                    <a:pt x="6437" y="9617"/>
                  </a:lnTo>
                  <a:lnTo>
                    <a:pt x="6116" y="8657"/>
                  </a:lnTo>
                  <a:close/>
                  <a:moveTo>
                    <a:pt x="5102" y="8657"/>
                  </a:moveTo>
                  <a:lnTo>
                    <a:pt x="5593" y="10126"/>
                  </a:lnTo>
                  <a:lnTo>
                    <a:pt x="5061" y="12567"/>
                  </a:lnTo>
                  <a:lnTo>
                    <a:pt x="961" y="12567"/>
                  </a:lnTo>
                  <a:lnTo>
                    <a:pt x="962" y="11634"/>
                  </a:lnTo>
                  <a:cubicBezTo>
                    <a:pt x="965" y="10562"/>
                    <a:pt x="1676" y="9620"/>
                    <a:pt x="2705" y="9322"/>
                  </a:cubicBezTo>
                  <a:lnTo>
                    <a:pt x="5035" y="8657"/>
                  </a:lnTo>
                  <a:close/>
                  <a:moveTo>
                    <a:pt x="7305" y="10580"/>
                  </a:moveTo>
                  <a:lnTo>
                    <a:pt x="7737" y="12567"/>
                  </a:lnTo>
                  <a:lnTo>
                    <a:pt x="6046" y="12567"/>
                  </a:lnTo>
                  <a:lnTo>
                    <a:pt x="6478" y="10580"/>
                  </a:lnTo>
                  <a:close/>
                  <a:moveTo>
                    <a:pt x="8746" y="8657"/>
                  </a:moveTo>
                  <a:lnTo>
                    <a:pt x="11077" y="9323"/>
                  </a:lnTo>
                  <a:cubicBezTo>
                    <a:pt x="12107" y="9620"/>
                    <a:pt x="12817" y="10562"/>
                    <a:pt x="12820" y="11634"/>
                  </a:cubicBezTo>
                  <a:lnTo>
                    <a:pt x="12822" y="12567"/>
                  </a:lnTo>
                  <a:lnTo>
                    <a:pt x="8721" y="12567"/>
                  </a:lnTo>
                  <a:lnTo>
                    <a:pt x="8190" y="10126"/>
                  </a:lnTo>
                  <a:lnTo>
                    <a:pt x="8680" y="8657"/>
                  </a:lnTo>
                  <a:close/>
                  <a:moveTo>
                    <a:pt x="6892" y="1"/>
                  </a:moveTo>
                  <a:cubicBezTo>
                    <a:pt x="6741" y="1"/>
                    <a:pt x="6588" y="9"/>
                    <a:pt x="6435" y="27"/>
                  </a:cubicBezTo>
                  <a:cubicBezTo>
                    <a:pt x="4604" y="230"/>
                    <a:pt x="3122" y="1706"/>
                    <a:pt x="2912" y="3537"/>
                  </a:cubicBezTo>
                  <a:cubicBezTo>
                    <a:pt x="2780" y="4687"/>
                    <a:pt x="3127" y="5795"/>
                    <a:pt x="3887" y="6656"/>
                  </a:cubicBezTo>
                  <a:cubicBezTo>
                    <a:pt x="4193" y="7002"/>
                    <a:pt x="4389" y="7406"/>
                    <a:pt x="4459" y="7821"/>
                  </a:cubicBezTo>
                  <a:lnTo>
                    <a:pt x="2441" y="8398"/>
                  </a:lnTo>
                  <a:cubicBezTo>
                    <a:pt x="996" y="8809"/>
                    <a:pt x="0" y="10130"/>
                    <a:pt x="0" y="11633"/>
                  </a:cubicBezTo>
                  <a:lnTo>
                    <a:pt x="0" y="13047"/>
                  </a:lnTo>
                  <a:cubicBezTo>
                    <a:pt x="0" y="13312"/>
                    <a:pt x="215" y="13528"/>
                    <a:pt x="481" y="13528"/>
                  </a:cubicBezTo>
                  <a:lnTo>
                    <a:pt x="13302" y="13528"/>
                  </a:lnTo>
                  <a:cubicBezTo>
                    <a:pt x="13567" y="13528"/>
                    <a:pt x="13782" y="13312"/>
                    <a:pt x="13782" y="13047"/>
                  </a:cubicBezTo>
                  <a:lnTo>
                    <a:pt x="13782" y="11633"/>
                  </a:lnTo>
                  <a:cubicBezTo>
                    <a:pt x="13782" y="10130"/>
                    <a:pt x="12786" y="8809"/>
                    <a:pt x="11343" y="8398"/>
                  </a:cubicBezTo>
                  <a:lnTo>
                    <a:pt x="9323" y="7821"/>
                  </a:lnTo>
                  <a:cubicBezTo>
                    <a:pt x="9390" y="7406"/>
                    <a:pt x="9584" y="7006"/>
                    <a:pt x="9884" y="6671"/>
                  </a:cubicBezTo>
                  <a:cubicBezTo>
                    <a:pt x="10988" y="5429"/>
                    <a:pt x="11212" y="3637"/>
                    <a:pt x="10446" y="2162"/>
                  </a:cubicBezTo>
                  <a:cubicBezTo>
                    <a:pt x="9753" y="824"/>
                    <a:pt x="8374" y="1"/>
                    <a:pt x="6892"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1" name="Google Shape;11661;p85"/>
            <p:cNvSpPr/>
            <p:nvPr/>
          </p:nvSpPr>
          <p:spPr>
            <a:xfrm>
              <a:off x="7414150" y="1797600"/>
              <a:ext cx="24075" cy="47875"/>
            </a:xfrm>
            <a:custGeom>
              <a:avLst/>
              <a:gdLst/>
              <a:ahLst/>
              <a:cxnLst/>
              <a:rect l="l" t="t" r="r" b="b"/>
              <a:pathLst>
                <a:path w="963" h="1915" extrusionOk="0">
                  <a:moveTo>
                    <a:pt x="481" y="1"/>
                  </a:moveTo>
                  <a:cubicBezTo>
                    <a:pt x="220" y="1"/>
                    <a:pt x="6" y="210"/>
                    <a:pt x="0" y="472"/>
                  </a:cubicBezTo>
                  <a:lnTo>
                    <a:pt x="0" y="1434"/>
                  </a:lnTo>
                  <a:cubicBezTo>
                    <a:pt x="0" y="1699"/>
                    <a:pt x="215" y="1915"/>
                    <a:pt x="482" y="1915"/>
                  </a:cubicBezTo>
                  <a:cubicBezTo>
                    <a:pt x="747" y="1915"/>
                    <a:pt x="962" y="1699"/>
                    <a:pt x="962" y="1434"/>
                  </a:cubicBezTo>
                  <a:lnTo>
                    <a:pt x="962" y="472"/>
                  </a:lnTo>
                  <a:cubicBezTo>
                    <a:pt x="956" y="210"/>
                    <a:pt x="743" y="1"/>
                    <a:pt x="48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2" name="Google Shape;11662;p85"/>
            <p:cNvSpPr/>
            <p:nvPr/>
          </p:nvSpPr>
          <p:spPr>
            <a:xfrm>
              <a:off x="7550375" y="1957625"/>
              <a:ext cx="47875" cy="24075"/>
            </a:xfrm>
            <a:custGeom>
              <a:avLst/>
              <a:gdLst/>
              <a:ahLst/>
              <a:cxnLst/>
              <a:rect l="l" t="t" r="r" b="b"/>
              <a:pathLst>
                <a:path w="1915" h="963" extrusionOk="0">
                  <a:moveTo>
                    <a:pt x="482" y="1"/>
                  </a:moveTo>
                  <a:cubicBezTo>
                    <a:pt x="216" y="1"/>
                    <a:pt x="0" y="216"/>
                    <a:pt x="0" y="483"/>
                  </a:cubicBezTo>
                  <a:cubicBezTo>
                    <a:pt x="0" y="748"/>
                    <a:pt x="216" y="963"/>
                    <a:pt x="482" y="963"/>
                  </a:cubicBezTo>
                  <a:lnTo>
                    <a:pt x="1443" y="963"/>
                  </a:lnTo>
                  <a:cubicBezTo>
                    <a:pt x="1705" y="957"/>
                    <a:pt x="1915" y="743"/>
                    <a:pt x="1915" y="483"/>
                  </a:cubicBezTo>
                  <a:cubicBezTo>
                    <a:pt x="1915" y="220"/>
                    <a:pt x="1705" y="7"/>
                    <a:pt x="144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3" name="Google Shape;11663;p85"/>
            <p:cNvSpPr/>
            <p:nvPr/>
          </p:nvSpPr>
          <p:spPr>
            <a:xfrm>
              <a:off x="7254100" y="1957675"/>
              <a:ext cx="47675" cy="24075"/>
            </a:xfrm>
            <a:custGeom>
              <a:avLst/>
              <a:gdLst/>
              <a:ahLst/>
              <a:cxnLst/>
              <a:rect l="l" t="t" r="r" b="b"/>
              <a:pathLst>
                <a:path w="1907" h="963" extrusionOk="0">
                  <a:moveTo>
                    <a:pt x="473" y="0"/>
                  </a:moveTo>
                  <a:cubicBezTo>
                    <a:pt x="212" y="5"/>
                    <a:pt x="1" y="218"/>
                    <a:pt x="1" y="481"/>
                  </a:cubicBezTo>
                  <a:cubicBezTo>
                    <a:pt x="1" y="743"/>
                    <a:pt x="212" y="957"/>
                    <a:pt x="473" y="962"/>
                  </a:cubicBezTo>
                  <a:lnTo>
                    <a:pt x="1435" y="962"/>
                  </a:lnTo>
                  <a:cubicBezTo>
                    <a:pt x="1697" y="957"/>
                    <a:pt x="1906" y="743"/>
                    <a:pt x="1906" y="481"/>
                  </a:cubicBezTo>
                  <a:cubicBezTo>
                    <a:pt x="1906" y="218"/>
                    <a:pt x="1697" y="5"/>
                    <a:pt x="143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4" name="Google Shape;11664;p85"/>
            <p:cNvSpPr/>
            <p:nvPr/>
          </p:nvSpPr>
          <p:spPr>
            <a:xfrm>
              <a:off x="7531150" y="1877625"/>
              <a:ext cx="47325" cy="35975"/>
            </a:xfrm>
            <a:custGeom>
              <a:avLst/>
              <a:gdLst/>
              <a:ahLst/>
              <a:cxnLst/>
              <a:rect l="l" t="t" r="r" b="b"/>
              <a:pathLst>
                <a:path w="1893" h="1439" extrusionOk="0">
                  <a:moveTo>
                    <a:pt x="1345" y="1"/>
                  </a:moveTo>
                  <a:cubicBezTo>
                    <a:pt x="1266" y="1"/>
                    <a:pt x="1186" y="20"/>
                    <a:pt x="1112" y="61"/>
                  </a:cubicBezTo>
                  <a:lnTo>
                    <a:pt x="280" y="541"/>
                  </a:lnTo>
                  <a:cubicBezTo>
                    <a:pt x="91" y="650"/>
                    <a:pt x="1" y="872"/>
                    <a:pt x="56" y="1082"/>
                  </a:cubicBezTo>
                  <a:cubicBezTo>
                    <a:pt x="113" y="1293"/>
                    <a:pt x="304" y="1438"/>
                    <a:pt x="521" y="1438"/>
                  </a:cubicBezTo>
                  <a:lnTo>
                    <a:pt x="521" y="1439"/>
                  </a:lnTo>
                  <a:cubicBezTo>
                    <a:pt x="605" y="1439"/>
                    <a:pt x="687" y="1416"/>
                    <a:pt x="761" y="1375"/>
                  </a:cubicBezTo>
                  <a:lnTo>
                    <a:pt x="1594" y="893"/>
                  </a:lnTo>
                  <a:cubicBezTo>
                    <a:pt x="1818" y="758"/>
                    <a:pt x="1893" y="468"/>
                    <a:pt x="1762" y="241"/>
                  </a:cubicBezTo>
                  <a:cubicBezTo>
                    <a:pt x="1673" y="87"/>
                    <a:pt x="1511" y="1"/>
                    <a:pt x="13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5" name="Google Shape;11665;p85"/>
            <p:cNvSpPr/>
            <p:nvPr/>
          </p:nvSpPr>
          <p:spPr>
            <a:xfrm>
              <a:off x="7480550" y="1818850"/>
              <a:ext cx="39500" cy="44900"/>
            </a:xfrm>
            <a:custGeom>
              <a:avLst/>
              <a:gdLst/>
              <a:ahLst/>
              <a:cxnLst/>
              <a:rect l="l" t="t" r="r" b="b"/>
              <a:pathLst>
                <a:path w="1580" h="1796" extrusionOk="0">
                  <a:moveTo>
                    <a:pt x="1033" y="1"/>
                  </a:moveTo>
                  <a:cubicBezTo>
                    <a:pt x="866" y="1"/>
                    <a:pt x="704" y="87"/>
                    <a:pt x="614" y="242"/>
                  </a:cubicBezTo>
                  <a:lnTo>
                    <a:pt x="134" y="1073"/>
                  </a:lnTo>
                  <a:cubicBezTo>
                    <a:pt x="1" y="1303"/>
                    <a:pt x="80" y="1598"/>
                    <a:pt x="310" y="1731"/>
                  </a:cubicBezTo>
                  <a:cubicBezTo>
                    <a:pt x="385" y="1774"/>
                    <a:pt x="468" y="1795"/>
                    <a:pt x="550" y="1795"/>
                  </a:cubicBezTo>
                  <a:cubicBezTo>
                    <a:pt x="716" y="1795"/>
                    <a:pt x="877" y="1709"/>
                    <a:pt x="966" y="1554"/>
                  </a:cubicBezTo>
                  <a:lnTo>
                    <a:pt x="1448" y="722"/>
                  </a:lnTo>
                  <a:cubicBezTo>
                    <a:pt x="1579" y="492"/>
                    <a:pt x="1502" y="198"/>
                    <a:pt x="1272" y="64"/>
                  </a:cubicBezTo>
                  <a:cubicBezTo>
                    <a:pt x="1197" y="21"/>
                    <a:pt x="1114" y="1"/>
                    <a:pt x="103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6" name="Google Shape;11666;p85"/>
            <p:cNvSpPr/>
            <p:nvPr/>
          </p:nvSpPr>
          <p:spPr>
            <a:xfrm>
              <a:off x="7332325" y="1818825"/>
              <a:ext cx="39475" cy="44900"/>
            </a:xfrm>
            <a:custGeom>
              <a:avLst/>
              <a:gdLst/>
              <a:ahLst/>
              <a:cxnLst/>
              <a:rect l="l" t="t" r="r" b="b"/>
              <a:pathLst>
                <a:path w="1579" h="1796" extrusionOk="0">
                  <a:moveTo>
                    <a:pt x="549" y="1"/>
                  </a:moveTo>
                  <a:cubicBezTo>
                    <a:pt x="468" y="1"/>
                    <a:pt x="385" y="22"/>
                    <a:pt x="309" y="65"/>
                  </a:cubicBezTo>
                  <a:cubicBezTo>
                    <a:pt x="79" y="199"/>
                    <a:pt x="0" y="492"/>
                    <a:pt x="133" y="721"/>
                  </a:cubicBezTo>
                  <a:lnTo>
                    <a:pt x="614" y="1555"/>
                  </a:lnTo>
                  <a:cubicBezTo>
                    <a:pt x="703" y="1709"/>
                    <a:pt x="864" y="1795"/>
                    <a:pt x="1030" y="1795"/>
                  </a:cubicBezTo>
                  <a:cubicBezTo>
                    <a:pt x="1111" y="1795"/>
                    <a:pt x="1194" y="1774"/>
                    <a:pt x="1270" y="1731"/>
                  </a:cubicBezTo>
                  <a:cubicBezTo>
                    <a:pt x="1500" y="1599"/>
                    <a:pt x="1579" y="1304"/>
                    <a:pt x="1447" y="1074"/>
                  </a:cubicBezTo>
                  <a:lnTo>
                    <a:pt x="965" y="241"/>
                  </a:lnTo>
                  <a:cubicBezTo>
                    <a:pt x="877" y="87"/>
                    <a:pt x="715" y="1"/>
                    <a:pt x="549"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7" name="Google Shape;11667;p85"/>
            <p:cNvSpPr/>
            <p:nvPr/>
          </p:nvSpPr>
          <p:spPr>
            <a:xfrm>
              <a:off x="7273675" y="1877525"/>
              <a:ext cx="48275" cy="36075"/>
            </a:xfrm>
            <a:custGeom>
              <a:avLst/>
              <a:gdLst/>
              <a:ahLst/>
              <a:cxnLst/>
              <a:rect l="l" t="t" r="r" b="b"/>
              <a:pathLst>
                <a:path w="1931" h="1443" extrusionOk="0">
                  <a:moveTo>
                    <a:pt x="549" y="0"/>
                  </a:moveTo>
                  <a:cubicBezTo>
                    <a:pt x="383" y="0"/>
                    <a:pt x="222" y="87"/>
                    <a:pt x="133" y="241"/>
                  </a:cubicBezTo>
                  <a:cubicBezTo>
                    <a:pt x="0" y="471"/>
                    <a:pt x="79" y="765"/>
                    <a:pt x="309" y="897"/>
                  </a:cubicBezTo>
                  <a:lnTo>
                    <a:pt x="1141" y="1379"/>
                  </a:lnTo>
                  <a:cubicBezTo>
                    <a:pt x="1216" y="1422"/>
                    <a:pt x="1298" y="1442"/>
                    <a:pt x="1380" y="1442"/>
                  </a:cubicBezTo>
                  <a:cubicBezTo>
                    <a:pt x="1546" y="1442"/>
                    <a:pt x="1709" y="1356"/>
                    <a:pt x="1798" y="1201"/>
                  </a:cubicBezTo>
                  <a:cubicBezTo>
                    <a:pt x="1930" y="971"/>
                    <a:pt x="1853" y="679"/>
                    <a:pt x="1623" y="545"/>
                  </a:cubicBezTo>
                  <a:lnTo>
                    <a:pt x="789" y="65"/>
                  </a:lnTo>
                  <a:cubicBezTo>
                    <a:pt x="714" y="21"/>
                    <a:pt x="631" y="0"/>
                    <a:pt x="54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800" b="1">
                <a:latin typeface="Arial" panose="020B0604020202020204" pitchFamily="34" charset="0"/>
                <a:cs typeface="Arial" panose="020B0604020202020204" pitchFamily="34" charset="0"/>
              </a:rPr>
              <a:t>Statement of the Problem</a:t>
            </a:r>
            <a:endParaRPr lang="en-US" altLang="en-GB" sz="28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419985"/>
          </a:xfrm>
        </p:spPr>
        <p:txBody>
          <a:bodyPr/>
          <a:p>
            <a:pPr indent="0" algn="just"/>
            <a:r>
              <a:rPr sz="2400">
                <a:latin typeface="Arial" panose="020B0604020202020204" pitchFamily="34" charset="0"/>
                <a:cs typeface="Arial" panose="020B0604020202020204" pitchFamily="34" charset="0"/>
              </a:rPr>
              <a:t>4.What are the problems that the respondents encounter while using the proposed system?</a:t>
            </a:r>
            <a:endParaRPr sz="2400">
              <a:latin typeface="Arial" panose="020B0604020202020204" pitchFamily="34" charset="0"/>
              <a:cs typeface="Arial" panose="020B0604020202020204" pitchFamily="34" charset="0"/>
            </a:endParaRPr>
          </a:p>
        </p:txBody>
      </p:sp>
      <p:grpSp>
        <p:nvGrpSpPr>
          <p:cNvPr id="11659" name="Google Shape;11659;p85"/>
          <p:cNvGrpSpPr/>
          <p:nvPr/>
        </p:nvGrpSpPr>
        <p:grpSpPr>
          <a:xfrm>
            <a:off x="4427855" y="4420235"/>
            <a:ext cx="427355" cy="354330"/>
            <a:chOff x="7253900" y="1797600"/>
            <a:chExt cx="344575" cy="410075"/>
          </a:xfrm>
        </p:grpSpPr>
        <p:sp>
          <p:nvSpPr>
            <p:cNvPr id="11660" name="Google Shape;11660;p85"/>
            <p:cNvSpPr/>
            <p:nvPr/>
          </p:nvSpPr>
          <p:spPr>
            <a:xfrm>
              <a:off x="7253900" y="1869475"/>
              <a:ext cx="344575" cy="338200"/>
            </a:xfrm>
            <a:custGeom>
              <a:avLst/>
              <a:gdLst/>
              <a:ahLst/>
              <a:cxnLst/>
              <a:rect l="l" t="t" r="r" b="b"/>
              <a:pathLst>
                <a:path w="13783" h="13528" extrusionOk="0">
                  <a:moveTo>
                    <a:pt x="6893" y="964"/>
                  </a:moveTo>
                  <a:cubicBezTo>
                    <a:pt x="7645" y="964"/>
                    <a:pt x="8356" y="1233"/>
                    <a:pt x="8922" y="1740"/>
                  </a:cubicBezTo>
                  <a:cubicBezTo>
                    <a:pt x="10172" y="2857"/>
                    <a:pt x="10282" y="4779"/>
                    <a:pt x="9165" y="6031"/>
                  </a:cubicBezTo>
                  <a:cubicBezTo>
                    <a:pt x="8736" y="6513"/>
                    <a:pt x="8462" y="7091"/>
                    <a:pt x="8368" y="7695"/>
                  </a:cubicBezTo>
                  <a:lnTo>
                    <a:pt x="7372" y="7695"/>
                  </a:lnTo>
                  <a:lnTo>
                    <a:pt x="7372" y="5168"/>
                  </a:lnTo>
                  <a:lnTo>
                    <a:pt x="8192" y="4348"/>
                  </a:lnTo>
                  <a:cubicBezTo>
                    <a:pt x="8380" y="4161"/>
                    <a:pt x="8380" y="3856"/>
                    <a:pt x="8192" y="3669"/>
                  </a:cubicBezTo>
                  <a:cubicBezTo>
                    <a:pt x="8099" y="3574"/>
                    <a:pt x="7976" y="3527"/>
                    <a:pt x="7853" y="3527"/>
                  </a:cubicBezTo>
                  <a:cubicBezTo>
                    <a:pt x="7730" y="3527"/>
                    <a:pt x="7607" y="3574"/>
                    <a:pt x="7513" y="3669"/>
                  </a:cubicBezTo>
                  <a:lnTo>
                    <a:pt x="6891" y="4291"/>
                  </a:lnTo>
                  <a:lnTo>
                    <a:pt x="6268" y="3669"/>
                  </a:lnTo>
                  <a:cubicBezTo>
                    <a:pt x="6175" y="3576"/>
                    <a:pt x="6054" y="3530"/>
                    <a:pt x="5932" y="3530"/>
                  </a:cubicBezTo>
                  <a:cubicBezTo>
                    <a:pt x="5809" y="3530"/>
                    <a:pt x="5686" y="3577"/>
                    <a:pt x="5592" y="3672"/>
                  </a:cubicBezTo>
                  <a:cubicBezTo>
                    <a:pt x="5406" y="3858"/>
                    <a:pt x="5404" y="4159"/>
                    <a:pt x="5589" y="4348"/>
                  </a:cubicBezTo>
                  <a:lnTo>
                    <a:pt x="6410" y="5168"/>
                  </a:lnTo>
                  <a:lnTo>
                    <a:pt x="6410" y="7695"/>
                  </a:lnTo>
                  <a:lnTo>
                    <a:pt x="5413" y="7695"/>
                  </a:lnTo>
                  <a:cubicBezTo>
                    <a:pt x="5318" y="7093"/>
                    <a:pt x="5041" y="6510"/>
                    <a:pt x="4607" y="6019"/>
                  </a:cubicBezTo>
                  <a:cubicBezTo>
                    <a:pt x="4029" y="5365"/>
                    <a:pt x="3767" y="4523"/>
                    <a:pt x="3866" y="3647"/>
                  </a:cubicBezTo>
                  <a:lnTo>
                    <a:pt x="3866" y="3647"/>
                  </a:lnTo>
                  <a:lnTo>
                    <a:pt x="3868" y="3648"/>
                  </a:lnTo>
                  <a:cubicBezTo>
                    <a:pt x="4026" y="2259"/>
                    <a:pt x="5152" y="1138"/>
                    <a:pt x="6542" y="983"/>
                  </a:cubicBezTo>
                  <a:cubicBezTo>
                    <a:pt x="6660" y="970"/>
                    <a:pt x="6777" y="964"/>
                    <a:pt x="6893" y="964"/>
                  </a:cubicBezTo>
                  <a:close/>
                  <a:moveTo>
                    <a:pt x="7667" y="8657"/>
                  </a:moveTo>
                  <a:lnTo>
                    <a:pt x="7346" y="9617"/>
                  </a:lnTo>
                  <a:lnTo>
                    <a:pt x="6437" y="9617"/>
                  </a:lnTo>
                  <a:lnTo>
                    <a:pt x="6116" y="8657"/>
                  </a:lnTo>
                  <a:close/>
                  <a:moveTo>
                    <a:pt x="5102" y="8657"/>
                  </a:moveTo>
                  <a:lnTo>
                    <a:pt x="5593" y="10126"/>
                  </a:lnTo>
                  <a:lnTo>
                    <a:pt x="5061" y="12567"/>
                  </a:lnTo>
                  <a:lnTo>
                    <a:pt x="961" y="12567"/>
                  </a:lnTo>
                  <a:lnTo>
                    <a:pt x="962" y="11634"/>
                  </a:lnTo>
                  <a:cubicBezTo>
                    <a:pt x="965" y="10562"/>
                    <a:pt x="1676" y="9620"/>
                    <a:pt x="2705" y="9322"/>
                  </a:cubicBezTo>
                  <a:lnTo>
                    <a:pt x="5035" y="8657"/>
                  </a:lnTo>
                  <a:close/>
                  <a:moveTo>
                    <a:pt x="7305" y="10580"/>
                  </a:moveTo>
                  <a:lnTo>
                    <a:pt x="7737" y="12567"/>
                  </a:lnTo>
                  <a:lnTo>
                    <a:pt x="6046" y="12567"/>
                  </a:lnTo>
                  <a:lnTo>
                    <a:pt x="6478" y="10580"/>
                  </a:lnTo>
                  <a:close/>
                  <a:moveTo>
                    <a:pt x="8746" y="8657"/>
                  </a:moveTo>
                  <a:lnTo>
                    <a:pt x="11077" y="9323"/>
                  </a:lnTo>
                  <a:cubicBezTo>
                    <a:pt x="12107" y="9620"/>
                    <a:pt x="12817" y="10562"/>
                    <a:pt x="12820" y="11634"/>
                  </a:cubicBezTo>
                  <a:lnTo>
                    <a:pt x="12822" y="12567"/>
                  </a:lnTo>
                  <a:lnTo>
                    <a:pt x="8721" y="12567"/>
                  </a:lnTo>
                  <a:lnTo>
                    <a:pt x="8190" y="10126"/>
                  </a:lnTo>
                  <a:lnTo>
                    <a:pt x="8680" y="8657"/>
                  </a:lnTo>
                  <a:close/>
                  <a:moveTo>
                    <a:pt x="6892" y="1"/>
                  </a:moveTo>
                  <a:cubicBezTo>
                    <a:pt x="6741" y="1"/>
                    <a:pt x="6588" y="9"/>
                    <a:pt x="6435" y="27"/>
                  </a:cubicBezTo>
                  <a:cubicBezTo>
                    <a:pt x="4604" y="230"/>
                    <a:pt x="3122" y="1706"/>
                    <a:pt x="2912" y="3537"/>
                  </a:cubicBezTo>
                  <a:cubicBezTo>
                    <a:pt x="2780" y="4687"/>
                    <a:pt x="3127" y="5795"/>
                    <a:pt x="3887" y="6656"/>
                  </a:cubicBezTo>
                  <a:cubicBezTo>
                    <a:pt x="4193" y="7002"/>
                    <a:pt x="4389" y="7406"/>
                    <a:pt x="4459" y="7821"/>
                  </a:cubicBezTo>
                  <a:lnTo>
                    <a:pt x="2441" y="8398"/>
                  </a:lnTo>
                  <a:cubicBezTo>
                    <a:pt x="996" y="8809"/>
                    <a:pt x="0" y="10130"/>
                    <a:pt x="0" y="11633"/>
                  </a:cubicBezTo>
                  <a:lnTo>
                    <a:pt x="0" y="13047"/>
                  </a:lnTo>
                  <a:cubicBezTo>
                    <a:pt x="0" y="13312"/>
                    <a:pt x="215" y="13528"/>
                    <a:pt x="481" y="13528"/>
                  </a:cubicBezTo>
                  <a:lnTo>
                    <a:pt x="13302" y="13528"/>
                  </a:lnTo>
                  <a:cubicBezTo>
                    <a:pt x="13567" y="13528"/>
                    <a:pt x="13782" y="13312"/>
                    <a:pt x="13782" y="13047"/>
                  </a:cubicBezTo>
                  <a:lnTo>
                    <a:pt x="13782" y="11633"/>
                  </a:lnTo>
                  <a:cubicBezTo>
                    <a:pt x="13782" y="10130"/>
                    <a:pt x="12786" y="8809"/>
                    <a:pt x="11343" y="8398"/>
                  </a:cubicBezTo>
                  <a:lnTo>
                    <a:pt x="9323" y="7821"/>
                  </a:lnTo>
                  <a:cubicBezTo>
                    <a:pt x="9390" y="7406"/>
                    <a:pt x="9584" y="7006"/>
                    <a:pt x="9884" y="6671"/>
                  </a:cubicBezTo>
                  <a:cubicBezTo>
                    <a:pt x="10988" y="5429"/>
                    <a:pt x="11212" y="3637"/>
                    <a:pt x="10446" y="2162"/>
                  </a:cubicBezTo>
                  <a:cubicBezTo>
                    <a:pt x="9753" y="824"/>
                    <a:pt x="8374" y="1"/>
                    <a:pt x="6892"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1" name="Google Shape;11661;p85"/>
            <p:cNvSpPr/>
            <p:nvPr/>
          </p:nvSpPr>
          <p:spPr>
            <a:xfrm>
              <a:off x="7414150" y="1797600"/>
              <a:ext cx="24075" cy="47875"/>
            </a:xfrm>
            <a:custGeom>
              <a:avLst/>
              <a:gdLst/>
              <a:ahLst/>
              <a:cxnLst/>
              <a:rect l="l" t="t" r="r" b="b"/>
              <a:pathLst>
                <a:path w="963" h="1915" extrusionOk="0">
                  <a:moveTo>
                    <a:pt x="481" y="1"/>
                  </a:moveTo>
                  <a:cubicBezTo>
                    <a:pt x="220" y="1"/>
                    <a:pt x="6" y="210"/>
                    <a:pt x="0" y="472"/>
                  </a:cubicBezTo>
                  <a:lnTo>
                    <a:pt x="0" y="1434"/>
                  </a:lnTo>
                  <a:cubicBezTo>
                    <a:pt x="0" y="1699"/>
                    <a:pt x="215" y="1915"/>
                    <a:pt x="482" y="1915"/>
                  </a:cubicBezTo>
                  <a:cubicBezTo>
                    <a:pt x="747" y="1915"/>
                    <a:pt x="962" y="1699"/>
                    <a:pt x="962" y="1434"/>
                  </a:cubicBezTo>
                  <a:lnTo>
                    <a:pt x="962" y="472"/>
                  </a:lnTo>
                  <a:cubicBezTo>
                    <a:pt x="956" y="210"/>
                    <a:pt x="743" y="1"/>
                    <a:pt x="48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2" name="Google Shape;11662;p85"/>
            <p:cNvSpPr/>
            <p:nvPr/>
          </p:nvSpPr>
          <p:spPr>
            <a:xfrm>
              <a:off x="7550375" y="1957625"/>
              <a:ext cx="47875" cy="24075"/>
            </a:xfrm>
            <a:custGeom>
              <a:avLst/>
              <a:gdLst/>
              <a:ahLst/>
              <a:cxnLst/>
              <a:rect l="l" t="t" r="r" b="b"/>
              <a:pathLst>
                <a:path w="1915" h="963" extrusionOk="0">
                  <a:moveTo>
                    <a:pt x="482" y="1"/>
                  </a:moveTo>
                  <a:cubicBezTo>
                    <a:pt x="216" y="1"/>
                    <a:pt x="0" y="216"/>
                    <a:pt x="0" y="483"/>
                  </a:cubicBezTo>
                  <a:cubicBezTo>
                    <a:pt x="0" y="748"/>
                    <a:pt x="216" y="963"/>
                    <a:pt x="482" y="963"/>
                  </a:cubicBezTo>
                  <a:lnTo>
                    <a:pt x="1443" y="963"/>
                  </a:lnTo>
                  <a:cubicBezTo>
                    <a:pt x="1705" y="957"/>
                    <a:pt x="1915" y="743"/>
                    <a:pt x="1915" y="483"/>
                  </a:cubicBezTo>
                  <a:cubicBezTo>
                    <a:pt x="1915" y="220"/>
                    <a:pt x="1705" y="7"/>
                    <a:pt x="144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3" name="Google Shape;11663;p85"/>
            <p:cNvSpPr/>
            <p:nvPr/>
          </p:nvSpPr>
          <p:spPr>
            <a:xfrm>
              <a:off x="7254100" y="1957675"/>
              <a:ext cx="47675" cy="24075"/>
            </a:xfrm>
            <a:custGeom>
              <a:avLst/>
              <a:gdLst/>
              <a:ahLst/>
              <a:cxnLst/>
              <a:rect l="l" t="t" r="r" b="b"/>
              <a:pathLst>
                <a:path w="1907" h="963" extrusionOk="0">
                  <a:moveTo>
                    <a:pt x="473" y="0"/>
                  </a:moveTo>
                  <a:cubicBezTo>
                    <a:pt x="212" y="5"/>
                    <a:pt x="1" y="218"/>
                    <a:pt x="1" y="481"/>
                  </a:cubicBezTo>
                  <a:cubicBezTo>
                    <a:pt x="1" y="743"/>
                    <a:pt x="212" y="957"/>
                    <a:pt x="473" y="962"/>
                  </a:cubicBezTo>
                  <a:lnTo>
                    <a:pt x="1435" y="962"/>
                  </a:lnTo>
                  <a:cubicBezTo>
                    <a:pt x="1697" y="957"/>
                    <a:pt x="1906" y="743"/>
                    <a:pt x="1906" y="481"/>
                  </a:cubicBezTo>
                  <a:cubicBezTo>
                    <a:pt x="1906" y="218"/>
                    <a:pt x="1697" y="5"/>
                    <a:pt x="143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4" name="Google Shape;11664;p85"/>
            <p:cNvSpPr/>
            <p:nvPr/>
          </p:nvSpPr>
          <p:spPr>
            <a:xfrm>
              <a:off x="7531150" y="1877625"/>
              <a:ext cx="47325" cy="35975"/>
            </a:xfrm>
            <a:custGeom>
              <a:avLst/>
              <a:gdLst/>
              <a:ahLst/>
              <a:cxnLst/>
              <a:rect l="l" t="t" r="r" b="b"/>
              <a:pathLst>
                <a:path w="1893" h="1439" extrusionOk="0">
                  <a:moveTo>
                    <a:pt x="1345" y="1"/>
                  </a:moveTo>
                  <a:cubicBezTo>
                    <a:pt x="1266" y="1"/>
                    <a:pt x="1186" y="20"/>
                    <a:pt x="1112" y="61"/>
                  </a:cubicBezTo>
                  <a:lnTo>
                    <a:pt x="280" y="541"/>
                  </a:lnTo>
                  <a:cubicBezTo>
                    <a:pt x="91" y="650"/>
                    <a:pt x="1" y="872"/>
                    <a:pt x="56" y="1082"/>
                  </a:cubicBezTo>
                  <a:cubicBezTo>
                    <a:pt x="113" y="1293"/>
                    <a:pt x="304" y="1438"/>
                    <a:pt x="521" y="1438"/>
                  </a:cubicBezTo>
                  <a:lnTo>
                    <a:pt x="521" y="1439"/>
                  </a:lnTo>
                  <a:cubicBezTo>
                    <a:pt x="605" y="1439"/>
                    <a:pt x="687" y="1416"/>
                    <a:pt x="761" y="1375"/>
                  </a:cubicBezTo>
                  <a:lnTo>
                    <a:pt x="1594" y="893"/>
                  </a:lnTo>
                  <a:cubicBezTo>
                    <a:pt x="1818" y="758"/>
                    <a:pt x="1893" y="468"/>
                    <a:pt x="1762" y="241"/>
                  </a:cubicBezTo>
                  <a:cubicBezTo>
                    <a:pt x="1673" y="87"/>
                    <a:pt x="1511" y="1"/>
                    <a:pt x="13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5" name="Google Shape;11665;p85"/>
            <p:cNvSpPr/>
            <p:nvPr/>
          </p:nvSpPr>
          <p:spPr>
            <a:xfrm>
              <a:off x="7480550" y="1818850"/>
              <a:ext cx="39500" cy="44900"/>
            </a:xfrm>
            <a:custGeom>
              <a:avLst/>
              <a:gdLst/>
              <a:ahLst/>
              <a:cxnLst/>
              <a:rect l="l" t="t" r="r" b="b"/>
              <a:pathLst>
                <a:path w="1580" h="1796" extrusionOk="0">
                  <a:moveTo>
                    <a:pt x="1033" y="1"/>
                  </a:moveTo>
                  <a:cubicBezTo>
                    <a:pt x="866" y="1"/>
                    <a:pt x="704" y="87"/>
                    <a:pt x="614" y="242"/>
                  </a:cubicBezTo>
                  <a:lnTo>
                    <a:pt x="134" y="1073"/>
                  </a:lnTo>
                  <a:cubicBezTo>
                    <a:pt x="1" y="1303"/>
                    <a:pt x="80" y="1598"/>
                    <a:pt x="310" y="1731"/>
                  </a:cubicBezTo>
                  <a:cubicBezTo>
                    <a:pt x="385" y="1774"/>
                    <a:pt x="468" y="1795"/>
                    <a:pt x="550" y="1795"/>
                  </a:cubicBezTo>
                  <a:cubicBezTo>
                    <a:pt x="716" y="1795"/>
                    <a:pt x="877" y="1709"/>
                    <a:pt x="966" y="1554"/>
                  </a:cubicBezTo>
                  <a:lnTo>
                    <a:pt x="1448" y="722"/>
                  </a:lnTo>
                  <a:cubicBezTo>
                    <a:pt x="1579" y="492"/>
                    <a:pt x="1502" y="198"/>
                    <a:pt x="1272" y="64"/>
                  </a:cubicBezTo>
                  <a:cubicBezTo>
                    <a:pt x="1197" y="21"/>
                    <a:pt x="1114" y="1"/>
                    <a:pt x="103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6" name="Google Shape;11666;p85"/>
            <p:cNvSpPr/>
            <p:nvPr/>
          </p:nvSpPr>
          <p:spPr>
            <a:xfrm>
              <a:off x="7332325" y="1818825"/>
              <a:ext cx="39475" cy="44900"/>
            </a:xfrm>
            <a:custGeom>
              <a:avLst/>
              <a:gdLst/>
              <a:ahLst/>
              <a:cxnLst/>
              <a:rect l="l" t="t" r="r" b="b"/>
              <a:pathLst>
                <a:path w="1579" h="1796" extrusionOk="0">
                  <a:moveTo>
                    <a:pt x="549" y="1"/>
                  </a:moveTo>
                  <a:cubicBezTo>
                    <a:pt x="468" y="1"/>
                    <a:pt x="385" y="22"/>
                    <a:pt x="309" y="65"/>
                  </a:cubicBezTo>
                  <a:cubicBezTo>
                    <a:pt x="79" y="199"/>
                    <a:pt x="0" y="492"/>
                    <a:pt x="133" y="721"/>
                  </a:cubicBezTo>
                  <a:lnTo>
                    <a:pt x="614" y="1555"/>
                  </a:lnTo>
                  <a:cubicBezTo>
                    <a:pt x="703" y="1709"/>
                    <a:pt x="864" y="1795"/>
                    <a:pt x="1030" y="1795"/>
                  </a:cubicBezTo>
                  <a:cubicBezTo>
                    <a:pt x="1111" y="1795"/>
                    <a:pt x="1194" y="1774"/>
                    <a:pt x="1270" y="1731"/>
                  </a:cubicBezTo>
                  <a:cubicBezTo>
                    <a:pt x="1500" y="1599"/>
                    <a:pt x="1579" y="1304"/>
                    <a:pt x="1447" y="1074"/>
                  </a:cubicBezTo>
                  <a:lnTo>
                    <a:pt x="965" y="241"/>
                  </a:lnTo>
                  <a:cubicBezTo>
                    <a:pt x="877" y="87"/>
                    <a:pt x="715" y="1"/>
                    <a:pt x="549"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7" name="Google Shape;11667;p85"/>
            <p:cNvSpPr/>
            <p:nvPr/>
          </p:nvSpPr>
          <p:spPr>
            <a:xfrm>
              <a:off x="7273675" y="1877525"/>
              <a:ext cx="48275" cy="36075"/>
            </a:xfrm>
            <a:custGeom>
              <a:avLst/>
              <a:gdLst/>
              <a:ahLst/>
              <a:cxnLst/>
              <a:rect l="l" t="t" r="r" b="b"/>
              <a:pathLst>
                <a:path w="1931" h="1443" extrusionOk="0">
                  <a:moveTo>
                    <a:pt x="549" y="0"/>
                  </a:moveTo>
                  <a:cubicBezTo>
                    <a:pt x="383" y="0"/>
                    <a:pt x="222" y="87"/>
                    <a:pt x="133" y="241"/>
                  </a:cubicBezTo>
                  <a:cubicBezTo>
                    <a:pt x="0" y="471"/>
                    <a:pt x="79" y="765"/>
                    <a:pt x="309" y="897"/>
                  </a:cubicBezTo>
                  <a:lnTo>
                    <a:pt x="1141" y="1379"/>
                  </a:lnTo>
                  <a:cubicBezTo>
                    <a:pt x="1216" y="1422"/>
                    <a:pt x="1298" y="1442"/>
                    <a:pt x="1380" y="1442"/>
                  </a:cubicBezTo>
                  <a:cubicBezTo>
                    <a:pt x="1546" y="1442"/>
                    <a:pt x="1709" y="1356"/>
                    <a:pt x="1798" y="1201"/>
                  </a:cubicBezTo>
                  <a:cubicBezTo>
                    <a:pt x="1930" y="971"/>
                    <a:pt x="1853" y="679"/>
                    <a:pt x="1623" y="545"/>
                  </a:cubicBezTo>
                  <a:lnTo>
                    <a:pt x="789" y="65"/>
                  </a:lnTo>
                  <a:cubicBezTo>
                    <a:pt x="714" y="21"/>
                    <a:pt x="631" y="0"/>
                    <a:pt x="54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800" b="1">
                <a:latin typeface="Arial" panose="020B0604020202020204" pitchFamily="34" charset="0"/>
                <a:cs typeface="Arial" panose="020B0604020202020204" pitchFamily="34" charset="0"/>
              </a:rPr>
              <a:t>Statement of the Problem</a:t>
            </a:r>
            <a:endParaRPr lang="en-US" altLang="en-GB" sz="28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419985"/>
          </a:xfrm>
        </p:spPr>
        <p:txBody>
          <a:bodyPr/>
          <a:p>
            <a:pPr indent="0" algn="just"/>
            <a:r>
              <a:rPr lang="en-US" sz="2400">
                <a:latin typeface="Arial" panose="020B0604020202020204" pitchFamily="34" charset="0"/>
                <a:cs typeface="Arial" panose="020B0604020202020204" pitchFamily="34" charset="0"/>
              </a:rPr>
              <a:t>5. </a:t>
            </a:r>
            <a:r>
              <a:rPr sz="2400">
                <a:latin typeface="Arial" panose="020B0604020202020204" pitchFamily="34" charset="0"/>
                <a:cs typeface="Arial" panose="020B0604020202020204" pitchFamily="34" charset="0"/>
              </a:rPr>
              <a:t>What additional features that respondents want to recommend to enhance the performance of the proposed system?</a:t>
            </a:r>
            <a:endParaRPr sz="2400">
              <a:latin typeface="Arial" panose="020B0604020202020204" pitchFamily="34" charset="0"/>
              <a:cs typeface="Arial" panose="020B0604020202020204" pitchFamily="34" charset="0"/>
            </a:endParaRPr>
          </a:p>
        </p:txBody>
      </p:sp>
      <p:grpSp>
        <p:nvGrpSpPr>
          <p:cNvPr id="11659" name="Google Shape;11659;p85"/>
          <p:cNvGrpSpPr/>
          <p:nvPr/>
        </p:nvGrpSpPr>
        <p:grpSpPr>
          <a:xfrm>
            <a:off x="4427855" y="4420235"/>
            <a:ext cx="427355" cy="354330"/>
            <a:chOff x="7253900" y="1797600"/>
            <a:chExt cx="344575" cy="410075"/>
          </a:xfrm>
        </p:grpSpPr>
        <p:sp>
          <p:nvSpPr>
            <p:cNvPr id="11660" name="Google Shape;11660;p85"/>
            <p:cNvSpPr/>
            <p:nvPr/>
          </p:nvSpPr>
          <p:spPr>
            <a:xfrm>
              <a:off x="7253900" y="1869475"/>
              <a:ext cx="344575" cy="338200"/>
            </a:xfrm>
            <a:custGeom>
              <a:avLst/>
              <a:gdLst/>
              <a:ahLst/>
              <a:cxnLst/>
              <a:rect l="l" t="t" r="r" b="b"/>
              <a:pathLst>
                <a:path w="13783" h="13528" extrusionOk="0">
                  <a:moveTo>
                    <a:pt x="6893" y="964"/>
                  </a:moveTo>
                  <a:cubicBezTo>
                    <a:pt x="7645" y="964"/>
                    <a:pt x="8356" y="1233"/>
                    <a:pt x="8922" y="1740"/>
                  </a:cubicBezTo>
                  <a:cubicBezTo>
                    <a:pt x="10172" y="2857"/>
                    <a:pt x="10282" y="4779"/>
                    <a:pt x="9165" y="6031"/>
                  </a:cubicBezTo>
                  <a:cubicBezTo>
                    <a:pt x="8736" y="6513"/>
                    <a:pt x="8462" y="7091"/>
                    <a:pt x="8368" y="7695"/>
                  </a:cubicBezTo>
                  <a:lnTo>
                    <a:pt x="7372" y="7695"/>
                  </a:lnTo>
                  <a:lnTo>
                    <a:pt x="7372" y="5168"/>
                  </a:lnTo>
                  <a:lnTo>
                    <a:pt x="8192" y="4348"/>
                  </a:lnTo>
                  <a:cubicBezTo>
                    <a:pt x="8380" y="4161"/>
                    <a:pt x="8380" y="3856"/>
                    <a:pt x="8192" y="3669"/>
                  </a:cubicBezTo>
                  <a:cubicBezTo>
                    <a:pt x="8099" y="3574"/>
                    <a:pt x="7976" y="3527"/>
                    <a:pt x="7853" y="3527"/>
                  </a:cubicBezTo>
                  <a:cubicBezTo>
                    <a:pt x="7730" y="3527"/>
                    <a:pt x="7607" y="3574"/>
                    <a:pt x="7513" y="3669"/>
                  </a:cubicBezTo>
                  <a:lnTo>
                    <a:pt x="6891" y="4291"/>
                  </a:lnTo>
                  <a:lnTo>
                    <a:pt x="6268" y="3669"/>
                  </a:lnTo>
                  <a:cubicBezTo>
                    <a:pt x="6175" y="3576"/>
                    <a:pt x="6054" y="3530"/>
                    <a:pt x="5932" y="3530"/>
                  </a:cubicBezTo>
                  <a:cubicBezTo>
                    <a:pt x="5809" y="3530"/>
                    <a:pt x="5686" y="3577"/>
                    <a:pt x="5592" y="3672"/>
                  </a:cubicBezTo>
                  <a:cubicBezTo>
                    <a:pt x="5406" y="3858"/>
                    <a:pt x="5404" y="4159"/>
                    <a:pt x="5589" y="4348"/>
                  </a:cubicBezTo>
                  <a:lnTo>
                    <a:pt x="6410" y="5168"/>
                  </a:lnTo>
                  <a:lnTo>
                    <a:pt x="6410" y="7695"/>
                  </a:lnTo>
                  <a:lnTo>
                    <a:pt x="5413" y="7695"/>
                  </a:lnTo>
                  <a:cubicBezTo>
                    <a:pt x="5318" y="7093"/>
                    <a:pt x="5041" y="6510"/>
                    <a:pt x="4607" y="6019"/>
                  </a:cubicBezTo>
                  <a:cubicBezTo>
                    <a:pt x="4029" y="5365"/>
                    <a:pt x="3767" y="4523"/>
                    <a:pt x="3866" y="3647"/>
                  </a:cubicBezTo>
                  <a:lnTo>
                    <a:pt x="3866" y="3647"/>
                  </a:lnTo>
                  <a:lnTo>
                    <a:pt x="3868" y="3648"/>
                  </a:lnTo>
                  <a:cubicBezTo>
                    <a:pt x="4026" y="2259"/>
                    <a:pt x="5152" y="1138"/>
                    <a:pt x="6542" y="983"/>
                  </a:cubicBezTo>
                  <a:cubicBezTo>
                    <a:pt x="6660" y="970"/>
                    <a:pt x="6777" y="964"/>
                    <a:pt x="6893" y="964"/>
                  </a:cubicBezTo>
                  <a:close/>
                  <a:moveTo>
                    <a:pt x="7667" y="8657"/>
                  </a:moveTo>
                  <a:lnTo>
                    <a:pt x="7346" y="9617"/>
                  </a:lnTo>
                  <a:lnTo>
                    <a:pt x="6437" y="9617"/>
                  </a:lnTo>
                  <a:lnTo>
                    <a:pt x="6116" y="8657"/>
                  </a:lnTo>
                  <a:close/>
                  <a:moveTo>
                    <a:pt x="5102" y="8657"/>
                  </a:moveTo>
                  <a:lnTo>
                    <a:pt x="5593" y="10126"/>
                  </a:lnTo>
                  <a:lnTo>
                    <a:pt x="5061" y="12567"/>
                  </a:lnTo>
                  <a:lnTo>
                    <a:pt x="961" y="12567"/>
                  </a:lnTo>
                  <a:lnTo>
                    <a:pt x="962" y="11634"/>
                  </a:lnTo>
                  <a:cubicBezTo>
                    <a:pt x="965" y="10562"/>
                    <a:pt x="1676" y="9620"/>
                    <a:pt x="2705" y="9322"/>
                  </a:cubicBezTo>
                  <a:lnTo>
                    <a:pt x="5035" y="8657"/>
                  </a:lnTo>
                  <a:close/>
                  <a:moveTo>
                    <a:pt x="7305" y="10580"/>
                  </a:moveTo>
                  <a:lnTo>
                    <a:pt x="7737" y="12567"/>
                  </a:lnTo>
                  <a:lnTo>
                    <a:pt x="6046" y="12567"/>
                  </a:lnTo>
                  <a:lnTo>
                    <a:pt x="6478" y="10580"/>
                  </a:lnTo>
                  <a:close/>
                  <a:moveTo>
                    <a:pt x="8746" y="8657"/>
                  </a:moveTo>
                  <a:lnTo>
                    <a:pt x="11077" y="9323"/>
                  </a:lnTo>
                  <a:cubicBezTo>
                    <a:pt x="12107" y="9620"/>
                    <a:pt x="12817" y="10562"/>
                    <a:pt x="12820" y="11634"/>
                  </a:cubicBezTo>
                  <a:lnTo>
                    <a:pt x="12822" y="12567"/>
                  </a:lnTo>
                  <a:lnTo>
                    <a:pt x="8721" y="12567"/>
                  </a:lnTo>
                  <a:lnTo>
                    <a:pt x="8190" y="10126"/>
                  </a:lnTo>
                  <a:lnTo>
                    <a:pt x="8680" y="8657"/>
                  </a:lnTo>
                  <a:close/>
                  <a:moveTo>
                    <a:pt x="6892" y="1"/>
                  </a:moveTo>
                  <a:cubicBezTo>
                    <a:pt x="6741" y="1"/>
                    <a:pt x="6588" y="9"/>
                    <a:pt x="6435" y="27"/>
                  </a:cubicBezTo>
                  <a:cubicBezTo>
                    <a:pt x="4604" y="230"/>
                    <a:pt x="3122" y="1706"/>
                    <a:pt x="2912" y="3537"/>
                  </a:cubicBezTo>
                  <a:cubicBezTo>
                    <a:pt x="2780" y="4687"/>
                    <a:pt x="3127" y="5795"/>
                    <a:pt x="3887" y="6656"/>
                  </a:cubicBezTo>
                  <a:cubicBezTo>
                    <a:pt x="4193" y="7002"/>
                    <a:pt x="4389" y="7406"/>
                    <a:pt x="4459" y="7821"/>
                  </a:cubicBezTo>
                  <a:lnTo>
                    <a:pt x="2441" y="8398"/>
                  </a:lnTo>
                  <a:cubicBezTo>
                    <a:pt x="996" y="8809"/>
                    <a:pt x="0" y="10130"/>
                    <a:pt x="0" y="11633"/>
                  </a:cubicBezTo>
                  <a:lnTo>
                    <a:pt x="0" y="13047"/>
                  </a:lnTo>
                  <a:cubicBezTo>
                    <a:pt x="0" y="13312"/>
                    <a:pt x="215" y="13528"/>
                    <a:pt x="481" y="13528"/>
                  </a:cubicBezTo>
                  <a:lnTo>
                    <a:pt x="13302" y="13528"/>
                  </a:lnTo>
                  <a:cubicBezTo>
                    <a:pt x="13567" y="13528"/>
                    <a:pt x="13782" y="13312"/>
                    <a:pt x="13782" y="13047"/>
                  </a:cubicBezTo>
                  <a:lnTo>
                    <a:pt x="13782" y="11633"/>
                  </a:lnTo>
                  <a:cubicBezTo>
                    <a:pt x="13782" y="10130"/>
                    <a:pt x="12786" y="8809"/>
                    <a:pt x="11343" y="8398"/>
                  </a:cubicBezTo>
                  <a:lnTo>
                    <a:pt x="9323" y="7821"/>
                  </a:lnTo>
                  <a:cubicBezTo>
                    <a:pt x="9390" y="7406"/>
                    <a:pt x="9584" y="7006"/>
                    <a:pt x="9884" y="6671"/>
                  </a:cubicBezTo>
                  <a:cubicBezTo>
                    <a:pt x="10988" y="5429"/>
                    <a:pt x="11212" y="3637"/>
                    <a:pt x="10446" y="2162"/>
                  </a:cubicBezTo>
                  <a:cubicBezTo>
                    <a:pt x="9753" y="824"/>
                    <a:pt x="8374" y="1"/>
                    <a:pt x="6892"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1" name="Google Shape;11661;p85"/>
            <p:cNvSpPr/>
            <p:nvPr/>
          </p:nvSpPr>
          <p:spPr>
            <a:xfrm>
              <a:off x="7414150" y="1797600"/>
              <a:ext cx="24075" cy="47875"/>
            </a:xfrm>
            <a:custGeom>
              <a:avLst/>
              <a:gdLst/>
              <a:ahLst/>
              <a:cxnLst/>
              <a:rect l="l" t="t" r="r" b="b"/>
              <a:pathLst>
                <a:path w="963" h="1915" extrusionOk="0">
                  <a:moveTo>
                    <a:pt x="481" y="1"/>
                  </a:moveTo>
                  <a:cubicBezTo>
                    <a:pt x="220" y="1"/>
                    <a:pt x="6" y="210"/>
                    <a:pt x="0" y="472"/>
                  </a:cubicBezTo>
                  <a:lnTo>
                    <a:pt x="0" y="1434"/>
                  </a:lnTo>
                  <a:cubicBezTo>
                    <a:pt x="0" y="1699"/>
                    <a:pt x="215" y="1915"/>
                    <a:pt x="482" y="1915"/>
                  </a:cubicBezTo>
                  <a:cubicBezTo>
                    <a:pt x="747" y="1915"/>
                    <a:pt x="962" y="1699"/>
                    <a:pt x="962" y="1434"/>
                  </a:cubicBezTo>
                  <a:lnTo>
                    <a:pt x="962" y="472"/>
                  </a:lnTo>
                  <a:cubicBezTo>
                    <a:pt x="956" y="210"/>
                    <a:pt x="743" y="1"/>
                    <a:pt x="48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2" name="Google Shape;11662;p85"/>
            <p:cNvSpPr/>
            <p:nvPr/>
          </p:nvSpPr>
          <p:spPr>
            <a:xfrm>
              <a:off x="7550375" y="1957625"/>
              <a:ext cx="47875" cy="24075"/>
            </a:xfrm>
            <a:custGeom>
              <a:avLst/>
              <a:gdLst/>
              <a:ahLst/>
              <a:cxnLst/>
              <a:rect l="l" t="t" r="r" b="b"/>
              <a:pathLst>
                <a:path w="1915" h="963" extrusionOk="0">
                  <a:moveTo>
                    <a:pt x="482" y="1"/>
                  </a:moveTo>
                  <a:cubicBezTo>
                    <a:pt x="216" y="1"/>
                    <a:pt x="0" y="216"/>
                    <a:pt x="0" y="483"/>
                  </a:cubicBezTo>
                  <a:cubicBezTo>
                    <a:pt x="0" y="748"/>
                    <a:pt x="216" y="963"/>
                    <a:pt x="482" y="963"/>
                  </a:cubicBezTo>
                  <a:lnTo>
                    <a:pt x="1443" y="963"/>
                  </a:lnTo>
                  <a:cubicBezTo>
                    <a:pt x="1705" y="957"/>
                    <a:pt x="1915" y="743"/>
                    <a:pt x="1915" y="483"/>
                  </a:cubicBezTo>
                  <a:cubicBezTo>
                    <a:pt x="1915" y="220"/>
                    <a:pt x="1705" y="7"/>
                    <a:pt x="144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3" name="Google Shape;11663;p85"/>
            <p:cNvSpPr/>
            <p:nvPr/>
          </p:nvSpPr>
          <p:spPr>
            <a:xfrm>
              <a:off x="7254100" y="1957675"/>
              <a:ext cx="47675" cy="24075"/>
            </a:xfrm>
            <a:custGeom>
              <a:avLst/>
              <a:gdLst/>
              <a:ahLst/>
              <a:cxnLst/>
              <a:rect l="l" t="t" r="r" b="b"/>
              <a:pathLst>
                <a:path w="1907" h="963" extrusionOk="0">
                  <a:moveTo>
                    <a:pt x="473" y="0"/>
                  </a:moveTo>
                  <a:cubicBezTo>
                    <a:pt x="212" y="5"/>
                    <a:pt x="1" y="218"/>
                    <a:pt x="1" y="481"/>
                  </a:cubicBezTo>
                  <a:cubicBezTo>
                    <a:pt x="1" y="743"/>
                    <a:pt x="212" y="957"/>
                    <a:pt x="473" y="962"/>
                  </a:cubicBezTo>
                  <a:lnTo>
                    <a:pt x="1435" y="962"/>
                  </a:lnTo>
                  <a:cubicBezTo>
                    <a:pt x="1697" y="957"/>
                    <a:pt x="1906" y="743"/>
                    <a:pt x="1906" y="481"/>
                  </a:cubicBezTo>
                  <a:cubicBezTo>
                    <a:pt x="1906" y="218"/>
                    <a:pt x="1697" y="5"/>
                    <a:pt x="143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4" name="Google Shape;11664;p85"/>
            <p:cNvSpPr/>
            <p:nvPr/>
          </p:nvSpPr>
          <p:spPr>
            <a:xfrm>
              <a:off x="7531150" y="1877625"/>
              <a:ext cx="47325" cy="35975"/>
            </a:xfrm>
            <a:custGeom>
              <a:avLst/>
              <a:gdLst/>
              <a:ahLst/>
              <a:cxnLst/>
              <a:rect l="l" t="t" r="r" b="b"/>
              <a:pathLst>
                <a:path w="1893" h="1439" extrusionOk="0">
                  <a:moveTo>
                    <a:pt x="1345" y="1"/>
                  </a:moveTo>
                  <a:cubicBezTo>
                    <a:pt x="1266" y="1"/>
                    <a:pt x="1186" y="20"/>
                    <a:pt x="1112" y="61"/>
                  </a:cubicBezTo>
                  <a:lnTo>
                    <a:pt x="280" y="541"/>
                  </a:lnTo>
                  <a:cubicBezTo>
                    <a:pt x="91" y="650"/>
                    <a:pt x="1" y="872"/>
                    <a:pt x="56" y="1082"/>
                  </a:cubicBezTo>
                  <a:cubicBezTo>
                    <a:pt x="113" y="1293"/>
                    <a:pt x="304" y="1438"/>
                    <a:pt x="521" y="1438"/>
                  </a:cubicBezTo>
                  <a:lnTo>
                    <a:pt x="521" y="1439"/>
                  </a:lnTo>
                  <a:cubicBezTo>
                    <a:pt x="605" y="1439"/>
                    <a:pt x="687" y="1416"/>
                    <a:pt x="761" y="1375"/>
                  </a:cubicBezTo>
                  <a:lnTo>
                    <a:pt x="1594" y="893"/>
                  </a:lnTo>
                  <a:cubicBezTo>
                    <a:pt x="1818" y="758"/>
                    <a:pt x="1893" y="468"/>
                    <a:pt x="1762" y="241"/>
                  </a:cubicBezTo>
                  <a:cubicBezTo>
                    <a:pt x="1673" y="87"/>
                    <a:pt x="1511" y="1"/>
                    <a:pt x="13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5" name="Google Shape;11665;p85"/>
            <p:cNvSpPr/>
            <p:nvPr/>
          </p:nvSpPr>
          <p:spPr>
            <a:xfrm>
              <a:off x="7480550" y="1818850"/>
              <a:ext cx="39500" cy="44900"/>
            </a:xfrm>
            <a:custGeom>
              <a:avLst/>
              <a:gdLst/>
              <a:ahLst/>
              <a:cxnLst/>
              <a:rect l="l" t="t" r="r" b="b"/>
              <a:pathLst>
                <a:path w="1580" h="1796" extrusionOk="0">
                  <a:moveTo>
                    <a:pt x="1033" y="1"/>
                  </a:moveTo>
                  <a:cubicBezTo>
                    <a:pt x="866" y="1"/>
                    <a:pt x="704" y="87"/>
                    <a:pt x="614" y="242"/>
                  </a:cubicBezTo>
                  <a:lnTo>
                    <a:pt x="134" y="1073"/>
                  </a:lnTo>
                  <a:cubicBezTo>
                    <a:pt x="1" y="1303"/>
                    <a:pt x="80" y="1598"/>
                    <a:pt x="310" y="1731"/>
                  </a:cubicBezTo>
                  <a:cubicBezTo>
                    <a:pt x="385" y="1774"/>
                    <a:pt x="468" y="1795"/>
                    <a:pt x="550" y="1795"/>
                  </a:cubicBezTo>
                  <a:cubicBezTo>
                    <a:pt x="716" y="1795"/>
                    <a:pt x="877" y="1709"/>
                    <a:pt x="966" y="1554"/>
                  </a:cubicBezTo>
                  <a:lnTo>
                    <a:pt x="1448" y="722"/>
                  </a:lnTo>
                  <a:cubicBezTo>
                    <a:pt x="1579" y="492"/>
                    <a:pt x="1502" y="198"/>
                    <a:pt x="1272" y="64"/>
                  </a:cubicBezTo>
                  <a:cubicBezTo>
                    <a:pt x="1197" y="21"/>
                    <a:pt x="1114" y="1"/>
                    <a:pt x="103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6" name="Google Shape;11666;p85"/>
            <p:cNvSpPr/>
            <p:nvPr/>
          </p:nvSpPr>
          <p:spPr>
            <a:xfrm>
              <a:off x="7332325" y="1818825"/>
              <a:ext cx="39475" cy="44900"/>
            </a:xfrm>
            <a:custGeom>
              <a:avLst/>
              <a:gdLst/>
              <a:ahLst/>
              <a:cxnLst/>
              <a:rect l="l" t="t" r="r" b="b"/>
              <a:pathLst>
                <a:path w="1579" h="1796" extrusionOk="0">
                  <a:moveTo>
                    <a:pt x="549" y="1"/>
                  </a:moveTo>
                  <a:cubicBezTo>
                    <a:pt x="468" y="1"/>
                    <a:pt x="385" y="22"/>
                    <a:pt x="309" y="65"/>
                  </a:cubicBezTo>
                  <a:cubicBezTo>
                    <a:pt x="79" y="199"/>
                    <a:pt x="0" y="492"/>
                    <a:pt x="133" y="721"/>
                  </a:cubicBezTo>
                  <a:lnTo>
                    <a:pt x="614" y="1555"/>
                  </a:lnTo>
                  <a:cubicBezTo>
                    <a:pt x="703" y="1709"/>
                    <a:pt x="864" y="1795"/>
                    <a:pt x="1030" y="1795"/>
                  </a:cubicBezTo>
                  <a:cubicBezTo>
                    <a:pt x="1111" y="1795"/>
                    <a:pt x="1194" y="1774"/>
                    <a:pt x="1270" y="1731"/>
                  </a:cubicBezTo>
                  <a:cubicBezTo>
                    <a:pt x="1500" y="1599"/>
                    <a:pt x="1579" y="1304"/>
                    <a:pt x="1447" y="1074"/>
                  </a:cubicBezTo>
                  <a:lnTo>
                    <a:pt x="965" y="241"/>
                  </a:lnTo>
                  <a:cubicBezTo>
                    <a:pt x="877" y="87"/>
                    <a:pt x="715" y="1"/>
                    <a:pt x="549"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67" name="Google Shape;11667;p85"/>
            <p:cNvSpPr/>
            <p:nvPr/>
          </p:nvSpPr>
          <p:spPr>
            <a:xfrm>
              <a:off x="7273675" y="1877525"/>
              <a:ext cx="48275" cy="36075"/>
            </a:xfrm>
            <a:custGeom>
              <a:avLst/>
              <a:gdLst/>
              <a:ahLst/>
              <a:cxnLst/>
              <a:rect l="l" t="t" r="r" b="b"/>
              <a:pathLst>
                <a:path w="1931" h="1443" extrusionOk="0">
                  <a:moveTo>
                    <a:pt x="549" y="0"/>
                  </a:moveTo>
                  <a:cubicBezTo>
                    <a:pt x="383" y="0"/>
                    <a:pt x="222" y="87"/>
                    <a:pt x="133" y="241"/>
                  </a:cubicBezTo>
                  <a:cubicBezTo>
                    <a:pt x="0" y="471"/>
                    <a:pt x="79" y="765"/>
                    <a:pt x="309" y="897"/>
                  </a:cubicBezTo>
                  <a:lnTo>
                    <a:pt x="1141" y="1379"/>
                  </a:lnTo>
                  <a:cubicBezTo>
                    <a:pt x="1216" y="1422"/>
                    <a:pt x="1298" y="1442"/>
                    <a:pt x="1380" y="1442"/>
                  </a:cubicBezTo>
                  <a:cubicBezTo>
                    <a:pt x="1546" y="1442"/>
                    <a:pt x="1709" y="1356"/>
                    <a:pt x="1798" y="1201"/>
                  </a:cubicBezTo>
                  <a:cubicBezTo>
                    <a:pt x="1930" y="971"/>
                    <a:pt x="1853" y="679"/>
                    <a:pt x="1623" y="545"/>
                  </a:cubicBezTo>
                  <a:lnTo>
                    <a:pt x="789" y="65"/>
                  </a:lnTo>
                  <a:cubicBezTo>
                    <a:pt x="714" y="21"/>
                    <a:pt x="631" y="0"/>
                    <a:pt x="54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grpSp>
        <p:nvGrpSpPr>
          <p:cNvPr id="10893" name="Google Shape;10893;p80"/>
          <p:cNvGrpSpPr/>
          <p:nvPr/>
        </p:nvGrpSpPr>
        <p:grpSpPr>
          <a:xfrm>
            <a:off x="629919" y="339725"/>
            <a:ext cx="5421824" cy="3147855"/>
            <a:chOff x="-62123" y="1541932"/>
            <a:chExt cx="3404508" cy="1976503"/>
          </a:xfrm>
        </p:grpSpPr>
        <p:sp>
          <p:nvSpPr>
            <p:cNvPr id="10894" name="Google Shape;10894;p80"/>
            <p:cNvSpPr/>
            <p:nvPr/>
          </p:nvSpPr>
          <p:spPr>
            <a:xfrm>
              <a:off x="1504285" y="2586168"/>
              <a:ext cx="1713187" cy="534976"/>
            </a:xfrm>
            <a:custGeom>
              <a:avLst/>
              <a:gdLst/>
              <a:ahLst/>
              <a:cxnLst/>
              <a:rect l="l" t="t" r="r" b="b"/>
              <a:pathLst>
                <a:path w="110102" h="34387" extrusionOk="0">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no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95" name="Google Shape;10895;p80"/>
            <p:cNvSpPr/>
            <p:nvPr/>
          </p:nvSpPr>
          <p:spPr>
            <a:xfrm>
              <a:off x="2653822" y="2482830"/>
              <a:ext cx="687939" cy="741642"/>
            </a:xfrm>
            <a:custGeom>
              <a:avLst/>
              <a:gdLst/>
              <a:ahLst/>
              <a:cxnLst/>
              <a:rect l="l" t="t" r="r" b="b"/>
              <a:pathLst>
                <a:path w="44212" h="47671" extrusionOk="0">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CFD9E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96" name="Google Shape;10896;p80"/>
            <p:cNvSpPr/>
            <p:nvPr/>
          </p:nvSpPr>
          <p:spPr>
            <a:xfrm>
              <a:off x="1380284" y="2482830"/>
              <a:ext cx="687550" cy="741642"/>
            </a:xfrm>
            <a:custGeom>
              <a:avLst/>
              <a:gdLst/>
              <a:ahLst/>
              <a:cxnLst/>
              <a:rect l="l" t="t" r="r" b="b"/>
              <a:pathLst>
                <a:path w="44187" h="47671" extrusionOk="0">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CFD9E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00" name="Google Shape;10900;p80"/>
            <p:cNvSpPr/>
            <p:nvPr/>
          </p:nvSpPr>
          <p:spPr>
            <a:xfrm>
              <a:off x="1679944" y="1541932"/>
              <a:ext cx="1269169" cy="600058"/>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84" y="37795"/>
                    <a:pt x="46542" y="34412"/>
                    <a:pt x="46542" y="30226"/>
                  </a:cubicBezTo>
                  <a:lnTo>
                    <a:pt x="46542" y="7569"/>
                  </a:lnTo>
                  <a:cubicBezTo>
                    <a:pt x="46542"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02" name="Google Shape;10902;p80"/>
            <p:cNvSpPr/>
            <p:nvPr/>
          </p:nvSpPr>
          <p:spPr>
            <a:xfrm>
              <a:off x="-62123" y="1541932"/>
              <a:ext cx="1566225" cy="588096"/>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09" name="Google Shape;10909;p80"/>
            <p:cNvSpPr txBox="1"/>
            <p:nvPr/>
          </p:nvSpPr>
          <p:spPr>
            <a:xfrm>
              <a:off x="1644313" y="2717237"/>
              <a:ext cx="1428600" cy="2730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altLang="en-GB" b="1">
                  <a:solidFill>
                    <a:schemeClr val="tx1"/>
                  </a:solidFill>
                  <a:latin typeface="Arial" panose="020B0604020202020204" pitchFamily="34" charset="0"/>
                  <a:cs typeface="Arial" panose="020B0604020202020204" pitchFamily="34" charset="0"/>
                  <a:sym typeface="+mn-ea"/>
                </a:rPr>
                <a:t>Objectives of the Study</a:t>
              </a:r>
              <a:endParaRPr lang="en-US" altLang="en-GB" b="1">
                <a:solidFill>
                  <a:schemeClr val="tx1"/>
                </a:solidFill>
                <a:latin typeface="Arial" panose="020B0604020202020204" pitchFamily="34" charset="0"/>
                <a:cs typeface="Arial" panose="020B0604020202020204" pitchFamily="34" charset="0"/>
                <a:sym typeface="+mn-ea"/>
              </a:endParaRPr>
            </a:p>
          </p:txBody>
        </p:sp>
        <p:sp>
          <p:nvSpPr>
            <p:cNvPr id="10928" name="Google Shape;10928;p80"/>
            <p:cNvSpPr txBox="1"/>
            <p:nvPr/>
          </p:nvSpPr>
          <p:spPr>
            <a:xfrm>
              <a:off x="-28230" y="1586985"/>
              <a:ext cx="1492459" cy="533872"/>
            </a:xfrm>
            <a:prstGeom prst="rect">
              <a:avLst/>
            </a:prstGeom>
            <a:noFill/>
            <a:ln>
              <a:noFill/>
            </a:ln>
          </p:spPr>
          <p:txBody>
            <a:bodyPr spcFirstLastPara="1" wrap="square" lIns="91425" tIns="91425" rIns="91425" bIns="91425" anchor="ctr" anchorCtr="0">
              <a:noAutofit/>
            </a:bodyPr>
            <a:p>
              <a:pPr indent="0" algn="just"/>
              <a:r>
                <a:rPr lang="en-US" sz="1000">
                  <a:solidFill>
                    <a:schemeClr val="tx1"/>
                  </a:solidFill>
                  <a:latin typeface="Arial" panose="020B0604020202020204" pitchFamily="34" charset="0"/>
                  <a:cs typeface="Arial" panose="020B0604020202020204" pitchFamily="34" charset="0"/>
                  <a:sym typeface="+mn-ea"/>
                </a:rPr>
                <a:t>1.</a:t>
              </a:r>
              <a:r>
                <a:rPr sz="1000">
                  <a:solidFill>
                    <a:schemeClr val="tx1"/>
                  </a:solidFill>
                  <a:latin typeface="Arial" panose="020B0604020202020204" pitchFamily="34" charset="0"/>
                  <a:cs typeface="Arial" panose="020B0604020202020204" pitchFamily="34" charset="0"/>
                  <a:sym typeface="+mn-ea"/>
                </a:rPr>
                <a:t> To categorize and analyze the demographic characteristics of the respondents, including age, sex, educational attainment, and address.</a:t>
              </a:r>
              <a:endParaRPr sz="1000">
                <a:solidFill>
                  <a:schemeClr val="tx1"/>
                </a:solidFill>
                <a:latin typeface="Arial" panose="020B0604020202020204" pitchFamily="34" charset="0"/>
                <a:cs typeface="Arial" panose="020B0604020202020204" pitchFamily="34" charset="0"/>
                <a:sym typeface="+mn-ea"/>
              </a:endParaRPr>
            </a:p>
          </p:txBody>
        </p:sp>
        <p:sp>
          <p:nvSpPr>
            <p:cNvPr id="10929" name="Google Shape;10929;p80"/>
            <p:cNvSpPr txBox="1"/>
            <p:nvPr/>
          </p:nvSpPr>
          <p:spPr>
            <a:xfrm>
              <a:off x="1772450" y="1541932"/>
              <a:ext cx="1143966" cy="630758"/>
            </a:xfrm>
            <a:prstGeom prst="rect">
              <a:avLst/>
            </a:prstGeom>
            <a:noFill/>
            <a:ln>
              <a:noFill/>
            </a:ln>
          </p:spPr>
          <p:txBody>
            <a:bodyPr spcFirstLastPara="1" wrap="square" lIns="91425" tIns="91425" rIns="91425" bIns="91425" anchor="ctr" anchorCtr="0">
              <a:noAutofit/>
            </a:bodyPr>
            <a:p>
              <a:pPr indent="0" algn="just"/>
              <a:endParaRPr sz="900">
                <a:solidFill>
                  <a:schemeClr val="tx1"/>
                </a:solidFill>
                <a:latin typeface="Arial" panose="020B0604020202020204" pitchFamily="34" charset="0"/>
                <a:cs typeface="Arial" panose="020B0604020202020204" pitchFamily="34" charset="0"/>
              </a:endParaRPr>
            </a:p>
            <a:p>
              <a:pPr indent="0" algn="just"/>
              <a:r>
                <a:rPr lang="en-US" sz="900">
                  <a:solidFill>
                    <a:schemeClr val="tx1"/>
                  </a:solidFill>
                  <a:latin typeface="Arial" panose="020B0604020202020204" pitchFamily="34" charset="0"/>
                  <a:cs typeface="Arial" panose="020B0604020202020204" pitchFamily="34" charset="0"/>
                  <a:sym typeface="+mn-ea"/>
                </a:rPr>
                <a:t>2.</a:t>
              </a:r>
              <a:r>
                <a:rPr sz="900">
                  <a:solidFill>
                    <a:schemeClr val="tx1"/>
                  </a:solidFill>
                  <a:latin typeface="Arial" panose="020B0604020202020204" pitchFamily="34" charset="0"/>
                  <a:cs typeface="Arial" panose="020B0604020202020204" pitchFamily="34" charset="0"/>
                  <a:sym typeface="+mn-ea"/>
                </a:rPr>
                <a:t> To enhance accessibility by creating a user-friendly interface that allows job seekers, including those in rural areas, to easily search and apply jobs.</a:t>
              </a:r>
              <a:endParaRPr sz="900">
                <a:solidFill>
                  <a:schemeClr val="tx1"/>
                </a:solidFill>
                <a:latin typeface="Arial" panose="020B0604020202020204" pitchFamily="34" charset="0"/>
                <a:cs typeface="Arial" panose="020B0604020202020204" pitchFamily="34" charset="0"/>
              </a:endParaRPr>
            </a:p>
            <a:p>
              <a:pPr indent="0" algn="just"/>
              <a:endParaRPr sz="900">
                <a:solidFill>
                  <a:schemeClr val="tx1"/>
                </a:solidFill>
                <a:latin typeface="Arial" panose="020B0604020202020204" pitchFamily="34" charset="0"/>
                <a:cs typeface="Arial" panose="020B0604020202020204" pitchFamily="34" charset="0"/>
              </a:endParaRPr>
            </a:p>
          </p:txBody>
        </p:sp>
        <p:sp>
          <p:nvSpPr>
            <p:cNvPr id="10934" name="Google Shape;10934;p80"/>
            <p:cNvSpPr/>
            <p:nvPr/>
          </p:nvSpPr>
          <p:spPr>
            <a:xfrm>
              <a:off x="1374787" y="2192426"/>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5" name="Google Shape;10935;p80"/>
            <p:cNvSpPr/>
            <p:nvPr/>
          </p:nvSpPr>
          <p:spPr>
            <a:xfrm>
              <a:off x="2326630" y="2192426"/>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6" name="Google Shape;10936;p80"/>
            <p:cNvSpPr/>
            <p:nvPr/>
          </p:nvSpPr>
          <p:spPr>
            <a:xfrm>
              <a:off x="3278485" y="2192426"/>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7" name="Google Shape;10937;p80"/>
            <p:cNvSpPr/>
            <p:nvPr/>
          </p:nvSpPr>
          <p:spPr>
            <a:xfrm>
              <a:off x="1374774" y="3454535"/>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9" name="Google Shape;10939;p80"/>
            <p:cNvSpPr/>
            <p:nvPr/>
          </p:nvSpPr>
          <p:spPr>
            <a:xfrm>
              <a:off x="3278472" y="3454535"/>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0" name="Google Shape;10940;p80"/>
            <p:cNvSpPr/>
            <p:nvPr/>
          </p:nvSpPr>
          <p:spPr>
            <a:xfrm>
              <a:off x="2200729" y="2458205"/>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1" name="Google Shape;10941;p80"/>
            <p:cNvSpPr/>
            <p:nvPr/>
          </p:nvSpPr>
          <p:spPr>
            <a:xfrm>
              <a:off x="2328782" y="2458205"/>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2" name="Google Shape;10942;p80"/>
            <p:cNvSpPr/>
            <p:nvPr/>
          </p:nvSpPr>
          <p:spPr>
            <a:xfrm>
              <a:off x="2456836" y="2458205"/>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3" name="Google Shape;10943;p80"/>
            <p:cNvSpPr/>
            <p:nvPr/>
          </p:nvSpPr>
          <p:spPr>
            <a:xfrm>
              <a:off x="2200729" y="3186918"/>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5" name="Google Shape;10945;p80"/>
            <p:cNvSpPr/>
            <p:nvPr/>
          </p:nvSpPr>
          <p:spPr>
            <a:xfrm>
              <a:off x="2456836" y="3186918"/>
              <a:ext cx="63900" cy="639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0946" name="Google Shape;10946;p80"/>
            <p:cNvCxnSpPr>
              <a:stCxn id="10934" idx="4"/>
              <a:endCxn id="10940" idx="0"/>
            </p:cNvCxnSpPr>
            <p:nvPr/>
          </p:nvCxnSpPr>
          <p:spPr>
            <a:xfrm rot="-5400000" flipH="1">
              <a:off x="1718737" y="1944326"/>
              <a:ext cx="201900" cy="8259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10947" name="Google Shape;10947;p80"/>
            <p:cNvCxnSpPr>
              <a:stCxn id="10936" idx="4"/>
              <a:endCxn id="10942" idx="0"/>
            </p:cNvCxnSpPr>
            <p:nvPr/>
          </p:nvCxnSpPr>
          <p:spPr>
            <a:xfrm rot="5400000">
              <a:off x="2798635" y="1946426"/>
              <a:ext cx="201900" cy="8217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10948" name="Google Shape;10948;p80"/>
            <p:cNvCxnSpPr>
              <a:stCxn id="10935" idx="4"/>
              <a:endCxn id="10941" idx="0"/>
            </p:cNvCxnSpPr>
            <p:nvPr/>
          </p:nvCxnSpPr>
          <p:spPr>
            <a:xfrm rot="-5400000" flipH="1">
              <a:off x="2258680" y="2356226"/>
              <a:ext cx="201900" cy="21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10949" name="Google Shape;10949;p80"/>
            <p:cNvCxnSpPr>
              <a:stCxn id="10937" idx="0"/>
              <a:endCxn id="10943" idx="4"/>
            </p:cNvCxnSpPr>
            <p:nvPr/>
          </p:nvCxnSpPr>
          <p:spPr>
            <a:xfrm rot="-5400000">
              <a:off x="1717824" y="2939735"/>
              <a:ext cx="203700" cy="825900"/>
            </a:xfrm>
            <a:prstGeom prst="curvedConnector3">
              <a:avLst>
                <a:gd name="adj1" fmla="val 50004"/>
              </a:avLst>
            </a:prstGeom>
            <a:noFill/>
            <a:ln w="19050" cap="flat" cmpd="sng">
              <a:solidFill>
                <a:srgbClr val="5F7D95"/>
              </a:solidFill>
              <a:prstDash val="solid"/>
              <a:round/>
              <a:headEnd type="none" w="med" len="med"/>
              <a:tailEnd type="none" w="med" len="med"/>
            </a:ln>
          </p:spPr>
        </p:cxnSp>
        <p:cxnSp>
          <p:nvCxnSpPr>
            <p:cNvPr id="10950" name="Google Shape;10950;p80"/>
            <p:cNvCxnSpPr>
              <a:stCxn id="10939" idx="0"/>
              <a:endCxn id="10945" idx="4"/>
            </p:cNvCxnSpPr>
            <p:nvPr/>
          </p:nvCxnSpPr>
          <p:spPr>
            <a:xfrm rot="5400000" flipH="1">
              <a:off x="2797722" y="2941835"/>
              <a:ext cx="203700" cy="821700"/>
            </a:xfrm>
            <a:prstGeom prst="curvedConnector3">
              <a:avLst>
                <a:gd name="adj1" fmla="val 50004"/>
              </a:avLst>
            </a:prstGeom>
            <a:noFill/>
            <a:ln w="19050" cap="flat" cmpd="sng">
              <a:solidFill>
                <a:srgbClr val="5F7D95"/>
              </a:solidFill>
              <a:prstDash val="solid"/>
              <a:round/>
              <a:headEnd type="none" w="med" len="med"/>
              <a:tailEnd type="none" w="med" len="med"/>
            </a:ln>
          </p:spPr>
        </p:cxnSp>
      </p:grpSp>
      <p:sp>
        <p:nvSpPr>
          <p:cNvPr id="6" name="Google Shape;10902;p80"/>
          <p:cNvSpPr/>
          <p:nvPr/>
        </p:nvSpPr>
        <p:spPr>
          <a:xfrm>
            <a:off x="5645149" y="339725"/>
            <a:ext cx="2494280" cy="936624"/>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0928;p80"/>
          <p:cNvSpPr txBox="1"/>
          <p:nvPr/>
        </p:nvSpPr>
        <p:spPr>
          <a:xfrm>
            <a:off x="5703570" y="411478"/>
            <a:ext cx="2376805" cy="850265"/>
          </a:xfrm>
          <a:prstGeom prst="rect">
            <a:avLst/>
          </a:prstGeom>
          <a:noFill/>
          <a:ln>
            <a:noFill/>
          </a:ln>
        </p:spPr>
        <p:txBody>
          <a:bodyPr spcFirstLastPara="1" wrap="square" lIns="91425" tIns="91425" rIns="91425" bIns="91425" anchor="ctr" anchorCtr="0">
            <a:noAutofit/>
          </a:bodyPr>
          <a:p>
            <a:pPr indent="0" algn="just"/>
            <a:r>
              <a:rPr lang="en-US" sz="1000">
                <a:solidFill>
                  <a:schemeClr val="tx1"/>
                </a:solidFill>
                <a:latin typeface="Arial" panose="020B0604020202020204" pitchFamily="34" charset="0"/>
                <a:cs typeface="Arial" panose="020B0604020202020204" pitchFamily="34" charset="0"/>
                <a:sym typeface="+mn-ea"/>
              </a:rPr>
              <a:t>3.</a:t>
            </a:r>
            <a:r>
              <a:rPr sz="1000">
                <a:solidFill>
                  <a:schemeClr val="tx1"/>
                </a:solidFill>
                <a:latin typeface="Arial" panose="020B0604020202020204" pitchFamily="34" charset="0"/>
                <a:cs typeface="Arial" panose="020B0604020202020204" pitchFamily="34" charset="0"/>
                <a:sym typeface="+mn-ea"/>
              </a:rPr>
              <a:t> To support local employment by focusing on local businesses, reducing the need for residents to seek work outside the region, and boosting the local economy.</a:t>
            </a:r>
            <a:endParaRPr sz="1000">
              <a:solidFill>
                <a:schemeClr val="tx1"/>
              </a:solidFill>
              <a:latin typeface="Arial" panose="020B0604020202020204" pitchFamily="34" charset="0"/>
              <a:cs typeface="Arial" panose="020B0604020202020204" pitchFamily="34" charset="0"/>
              <a:sym typeface="+mn-ea"/>
            </a:endParaRPr>
          </a:p>
        </p:txBody>
      </p:sp>
      <p:sp>
        <p:nvSpPr>
          <p:cNvPr id="8" name="Google Shape;10902;p80"/>
          <p:cNvSpPr/>
          <p:nvPr/>
        </p:nvSpPr>
        <p:spPr>
          <a:xfrm>
            <a:off x="5645149" y="3562350"/>
            <a:ext cx="2494280" cy="936624"/>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10928;p80"/>
          <p:cNvSpPr txBox="1"/>
          <p:nvPr/>
        </p:nvSpPr>
        <p:spPr>
          <a:xfrm>
            <a:off x="5762625" y="3651883"/>
            <a:ext cx="2376805" cy="850265"/>
          </a:xfrm>
          <a:prstGeom prst="rect">
            <a:avLst/>
          </a:prstGeom>
          <a:noFill/>
          <a:ln>
            <a:noFill/>
          </a:ln>
        </p:spPr>
        <p:txBody>
          <a:bodyPr spcFirstLastPara="1" wrap="square" lIns="91425" tIns="91425" rIns="91425" bIns="91425" anchor="ctr" anchorCtr="0">
            <a:noAutofit/>
          </a:bodyPr>
          <a:p>
            <a:pPr indent="0" algn="just"/>
            <a:r>
              <a:rPr lang="en-US" sz="1200">
                <a:solidFill>
                  <a:schemeClr val="tx1"/>
                </a:solidFill>
                <a:latin typeface="Arial" panose="020B0604020202020204" pitchFamily="34" charset="0"/>
                <a:cs typeface="Arial" panose="020B0604020202020204" pitchFamily="34" charset="0"/>
                <a:sym typeface="+mn-ea"/>
              </a:rPr>
              <a:t>5.</a:t>
            </a:r>
            <a:r>
              <a:rPr sz="1200">
                <a:solidFill>
                  <a:schemeClr val="tx1"/>
                </a:solidFill>
                <a:latin typeface="Arial" panose="020B0604020202020204" pitchFamily="34" charset="0"/>
                <a:cs typeface="Arial" panose="020B0604020202020204" pitchFamily="34" charset="0"/>
                <a:sym typeface="+mn-ea"/>
              </a:rPr>
              <a:t> To evaluate the effectiveness of the Laborlink’s features by gathering user-feedback on its functionalities.</a:t>
            </a:r>
            <a:endParaRPr sz="1200">
              <a:solidFill>
                <a:schemeClr val="tx1"/>
              </a:solidFill>
              <a:latin typeface="Arial" panose="020B0604020202020204" pitchFamily="34" charset="0"/>
              <a:cs typeface="Arial" panose="020B0604020202020204" pitchFamily="34" charset="0"/>
              <a:sym typeface="+mn-ea"/>
            </a:endParaRPr>
          </a:p>
        </p:txBody>
      </p:sp>
      <p:sp>
        <p:nvSpPr>
          <p:cNvPr id="10" name="Google Shape;10902;p80"/>
          <p:cNvSpPr/>
          <p:nvPr/>
        </p:nvSpPr>
        <p:spPr>
          <a:xfrm>
            <a:off x="683894" y="3562350"/>
            <a:ext cx="2494280" cy="936624"/>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0928;p80"/>
          <p:cNvSpPr txBox="1"/>
          <p:nvPr/>
        </p:nvSpPr>
        <p:spPr>
          <a:xfrm>
            <a:off x="755650" y="3651883"/>
            <a:ext cx="2376805" cy="850265"/>
          </a:xfrm>
          <a:prstGeom prst="rect">
            <a:avLst/>
          </a:prstGeom>
          <a:noFill/>
          <a:ln>
            <a:noFill/>
          </a:ln>
        </p:spPr>
        <p:txBody>
          <a:bodyPr spcFirstLastPara="1" wrap="square" lIns="91425" tIns="91425" rIns="91425" bIns="91425" anchor="ctr" anchorCtr="0">
            <a:noAutofit/>
          </a:bodyPr>
          <a:p>
            <a:pPr indent="0" algn="just"/>
            <a:r>
              <a:rPr lang="en-US" sz="1200">
                <a:solidFill>
                  <a:schemeClr val="tx1"/>
                </a:solidFill>
                <a:latin typeface="Arial" panose="020B0604020202020204" pitchFamily="34" charset="0"/>
                <a:cs typeface="Arial" panose="020B0604020202020204" pitchFamily="34" charset="0"/>
                <a:sym typeface="+mn-ea"/>
              </a:rPr>
              <a:t>4.</a:t>
            </a:r>
            <a:r>
              <a:rPr sz="1200">
                <a:solidFill>
                  <a:schemeClr val="tx1"/>
                </a:solidFill>
                <a:latin typeface="Arial" panose="020B0604020202020204" pitchFamily="34" charset="0"/>
                <a:cs typeface="Arial" panose="020B0604020202020204" pitchFamily="34" charset="0"/>
                <a:sym typeface="+mn-ea"/>
              </a:rPr>
              <a:t> To integrate unified communication tools to facilitate direct interactions and expedite hiring decision.</a:t>
            </a:r>
            <a:endParaRPr sz="120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Scope and Delimitations of the Study</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275715"/>
            <a:ext cx="8558530" cy="2611755"/>
          </a:xfrm>
        </p:spPr>
        <p:txBody>
          <a:bodyPr/>
          <a:p>
            <a:pPr indent="0" algn="just"/>
            <a:r>
              <a:rPr sz="1600">
                <a:latin typeface="Arial" panose="020B0604020202020204" pitchFamily="34" charset="0"/>
                <a:cs typeface="Arial" panose="020B0604020202020204" pitchFamily="34" charset="0"/>
                <a:sym typeface="+mn-ea"/>
              </a:rPr>
              <a:t>This study focuses on developing and evaluating Laborlink, a web-based job portal with unified communication technology for blue-collar workers and job providers in Nueva Ecija. The platform aims to address challenges in job accessibility and recruitment by offering tools for virtual interviews and direct communication, enhancing local employment opportunities, and streamlining the hiring process through a user-friendly interface.</a:t>
            </a:r>
            <a:endParaRPr sz="1600">
              <a:latin typeface="Arial" panose="020B0604020202020204" pitchFamily="34" charset="0"/>
              <a:cs typeface="Arial" panose="020B0604020202020204" pitchFamily="34" charset="0"/>
              <a:sym typeface="+mn-ea"/>
            </a:endParaRPr>
          </a:p>
        </p:txBody>
      </p:sp>
      <p:grpSp>
        <p:nvGrpSpPr>
          <p:cNvPr id="8805" name="Google Shape;8805;p73"/>
          <p:cNvGrpSpPr/>
          <p:nvPr/>
        </p:nvGrpSpPr>
        <p:grpSpPr>
          <a:xfrm>
            <a:off x="4382135" y="4234815"/>
            <a:ext cx="451485" cy="340360"/>
            <a:chOff x="5049750" y="832600"/>
            <a:chExt cx="505100" cy="483100"/>
          </a:xfrm>
        </p:grpSpPr>
        <p:sp>
          <p:nvSpPr>
            <p:cNvPr id="8806" name="Google Shape;8806;p73"/>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8807" name="Google Shape;8807;p73"/>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Scope and Delimitations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275715"/>
            <a:ext cx="8558530" cy="2611755"/>
          </a:xfrm>
        </p:spPr>
        <p:txBody>
          <a:bodyPr/>
          <a:p>
            <a:pPr indent="0" algn="just"/>
            <a:r>
              <a:rPr sz="1600">
                <a:latin typeface="Arial" panose="020B0604020202020204" pitchFamily="34" charset="0"/>
                <a:cs typeface="Arial" panose="020B0604020202020204" pitchFamily="34" charset="0"/>
                <a:sym typeface="+mn-ea"/>
              </a:rPr>
              <a:t>The study is limited to municipalities in Nueva Ecija and does not extend to other regions or professional job categories. It excludes advanced features like AI-driven job matching, focusing instead on unified communication to improve human interaction. This localized and targeted approach ensures the platform meets the specific needs of the community.</a:t>
            </a:r>
            <a:endParaRPr sz="1600">
              <a:latin typeface="Arial" panose="020B0604020202020204" pitchFamily="34" charset="0"/>
              <a:cs typeface="Arial" panose="020B0604020202020204" pitchFamily="34" charset="0"/>
              <a:sym typeface="+mn-ea"/>
            </a:endParaRPr>
          </a:p>
        </p:txBody>
      </p:sp>
      <p:grpSp>
        <p:nvGrpSpPr>
          <p:cNvPr id="4" name="Google Shape;8805;p73"/>
          <p:cNvGrpSpPr/>
          <p:nvPr/>
        </p:nvGrpSpPr>
        <p:grpSpPr>
          <a:xfrm>
            <a:off x="4382135" y="4234815"/>
            <a:ext cx="451485" cy="340360"/>
            <a:chOff x="5049750" y="832600"/>
            <a:chExt cx="505100" cy="483100"/>
          </a:xfrm>
        </p:grpSpPr>
        <p:sp>
          <p:nvSpPr>
            <p:cNvPr id="5" name="Google Shape;8806;p73"/>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6" name="Google Shape;8807;p73"/>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the </a:t>
            </a:r>
            <a:r>
              <a:rPr b="1">
                <a:latin typeface="Arial" panose="020B0604020202020204" pitchFamily="34" charset="0"/>
                <a:cs typeface="Arial" panose="020B0604020202020204" pitchFamily="34" charset="0"/>
                <a:sym typeface="+mn-ea"/>
              </a:rPr>
              <a:t>community</a:t>
            </a:r>
            <a:r>
              <a:rPr>
                <a:latin typeface="Arial" panose="020B0604020202020204" pitchFamily="34" charset="0"/>
                <a:cs typeface="Arial" panose="020B0604020202020204" pitchFamily="34" charset="0"/>
                <a:sym typeface="+mn-ea"/>
              </a:rPr>
              <a:t>, it promotes local employment by connecting blue-collar workers with job opportunities in Nueva Ecija, reducing migration, and strengthening the local economy.</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government</a:t>
            </a:r>
            <a:r>
              <a:rPr>
                <a:latin typeface="Arial" panose="020B0604020202020204" pitchFamily="34" charset="0"/>
                <a:cs typeface="Arial" panose="020B0604020202020204" pitchFamily="34" charset="0"/>
                <a:sym typeface="+mn-ea"/>
              </a:rPr>
              <a:t> agencies, it provides a model for addressing unemployment locally, aligning with national goals and serving as a reference for similar initiatives.</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educational institutions and curriculum developers</a:t>
            </a:r>
            <a:r>
              <a:rPr>
                <a:latin typeface="Arial" panose="020B0604020202020204" pitchFamily="34" charset="0"/>
                <a:cs typeface="Arial" panose="020B0604020202020204" pitchFamily="34" charset="0"/>
                <a:sym typeface="+mn-ea"/>
              </a:rPr>
              <a:t>, the research highlights the need for skills aligned with local job demands, offering insights to improve curriculum and career preparedness.</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2067560"/>
            <a:ext cx="8558530" cy="1823085"/>
          </a:xfrm>
        </p:spPr>
        <p:txBody>
          <a:bodyPr/>
          <a:p>
            <a:pPr indent="0" algn="just"/>
            <a:r>
              <a:rPr lang="en-GB" altLang="en-US">
                <a:latin typeface="Arial" panose="020B0604020202020204" pitchFamily="34" charset="0"/>
                <a:cs typeface="Arial" panose="020B0604020202020204" pitchFamily="34" charset="0"/>
              </a:rPr>
              <a:t>Despite being a fast-growing economy, the Philippines struggles with fluctuating employment rates.</a:t>
            </a:r>
            <a:r>
              <a:rPr lang="en-US" altLang="en-GB">
                <a:latin typeface="Arial" panose="020B0604020202020204" pitchFamily="34" charset="0"/>
                <a:cs typeface="Arial" panose="020B0604020202020204" pitchFamily="34" charset="0"/>
              </a:rPr>
              <a:t> With 4.3% i</a:t>
            </a:r>
            <a:r>
              <a:rPr lang="en-US" altLang="en-GB">
                <a:latin typeface="Arial" panose="020B0604020202020204" pitchFamily="34" charset="0"/>
                <a:cs typeface="Arial" panose="020B0604020202020204" pitchFamily="34" charset="0"/>
                <a:sym typeface="+mn-ea"/>
              </a:rPr>
              <a:t>n March 2023, and a</a:t>
            </a:r>
            <a:r>
              <a:rPr lang="en-GB" altLang="en-US">
                <a:latin typeface="Arial" panose="020B0604020202020204" pitchFamily="34" charset="0"/>
                <a:cs typeface="Arial" panose="020B0604020202020204" pitchFamily="34" charset="0"/>
              </a:rPr>
              <a:t>s of May 2024, the unemployment rate stands at 4.1%, showing marginal improvement but highlighting persistent challenges in connecting job seekers with opportunities</a:t>
            </a:r>
            <a:r>
              <a:rPr lang="en-US" altLang="en-GB">
                <a:latin typeface="Arial" panose="020B0604020202020204" pitchFamily="34" charset="0"/>
                <a:cs typeface="Arial" panose="020B0604020202020204" pitchFamily="34" charset="0"/>
              </a:rPr>
              <a:t>. (PSA, 2024).</a:t>
            </a:r>
            <a:endParaRPr lang="en-US" altLang="en-GB">
              <a:latin typeface="Arial" panose="020B0604020202020204" pitchFamily="34" charset="0"/>
              <a:cs typeface="Arial" panose="020B0604020202020204" pitchFamily="34" charset="0"/>
            </a:endParaRPr>
          </a:p>
        </p:txBody>
      </p:sp>
      <p:sp>
        <p:nvSpPr>
          <p:cNvPr id="5" name="Title 1"/>
          <p:cNvSpPr/>
          <p:nvPr/>
        </p:nvSpPr>
        <p:spPr>
          <a:xfrm>
            <a:off x="1691640" y="1275715"/>
            <a:ext cx="5908675" cy="403860"/>
          </a:xfrm>
          <a:prstGeom prst="rect">
            <a:avLst/>
          </a:prstGeom>
          <a:noFill/>
          <a:ln w="12700" cmpd="sng">
            <a:solidFill>
              <a:schemeClr val="accent1">
                <a:shade val="50000"/>
              </a:schemeClr>
            </a:solidFill>
            <a:prstDash val="sysDot"/>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4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Addressing Unemployment Through a Web-Based Job Portal</a:t>
            </a:r>
            <a:endParaRPr lang="en-US" altLang="en-GB" sz="14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3" name="Title 1"/>
          <p:cNvSpPr/>
          <p:nvPr/>
        </p:nvSpPr>
        <p:spPr>
          <a:xfrm>
            <a:off x="1475740" y="1779905"/>
            <a:ext cx="623697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600" b="1">
                <a:latin typeface="Arial" panose="020B0604020202020204" pitchFamily="34" charset="0"/>
                <a:cs typeface="Arial" panose="020B0604020202020204" pitchFamily="34" charset="0"/>
              </a:rPr>
              <a:t>Local Context</a:t>
            </a:r>
            <a:endParaRPr lang="en-US" altLang="en-GB" sz="1600" b="1">
              <a:latin typeface="Arial" panose="020B0604020202020204" pitchFamily="34" charset="0"/>
              <a:cs typeface="Arial" panose="020B0604020202020204" pitchFamily="34" charset="0"/>
            </a:endParaRPr>
          </a:p>
        </p:txBody>
      </p:sp>
      <p:grpSp>
        <p:nvGrpSpPr>
          <p:cNvPr id="1185" name="Google Shape;1185;p67"/>
          <p:cNvGrpSpPr/>
          <p:nvPr/>
        </p:nvGrpSpPr>
        <p:grpSpPr>
          <a:xfrm>
            <a:off x="3137535" y="79375"/>
            <a:ext cx="3017520" cy="908050"/>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 name="Text Box 6"/>
          <p:cNvSpPr txBox="1"/>
          <p:nvPr/>
        </p:nvSpPr>
        <p:spPr>
          <a:xfrm>
            <a:off x="3695065" y="267970"/>
            <a:ext cx="2816225" cy="521970"/>
          </a:xfrm>
          <a:prstGeom prst="rect">
            <a:avLst/>
          </a:prstGeom>
          <a:noFill/>
        </p:spPr>
        <p:txBody>
          <a:bodyPr wrap="square" rtlCol="0" anchor="t">
            <a:spAutoFit/>
          </a:bodyPr>
          <a:p>
            <a:r>
              <a:rPr lang="en-US" altLang="en-GB" sz="2800" b="1">
                <a:solidFill>
                  <a:schemeClr val="tx1"/>
                </a:solidFill>
                <a:latin typeface="Arial" panose="020B0604020202020204" pitchFamily="34" charset="0"/>
                <a:cs typeface="Arial" panose="020B0604020202020204" pitchFamily="34" charset="0"/>
                <a:sym typeface="+mn-ea"/>
              </a:rPr>
              <a:t>Introduction</a:t>
            </a:r>
            <a:endParaRPr lang="en-US" altLang="en-GB" sz="2800" b="1">
              <a:solidFill>
                <a:schemeClr val="tx1"/>
              </a:solidFill>
              <a:latin typeface="Arial" panose="020B0604020202020204" pitchFamily="34" charset="0"/>
              <a:cs typeface="Arial" panose="020B0604020202020204" pitchFamily="34" charset="0"/>
              <a:sym typeface="+mn-ea"/>
            </a:endParaRPr>
          </a:p>
        </p:txBody>
      </p:sp>
      <p:grpSp>
        <p:nvGrpSpPr>
          <p:cNvPr id="8740" name="Google Shape;8740;p73"/>
          <p:cNvGrpSpPr/>
          <p:nvPr/>
        </p:nvGrpSpPr>
        <p:grpSpPr>
          <a:xfrm>
            <a:off x="299766" y="2127101"/>
            <a:ext cx="298996" cy="340204"/>
            <a:chOff x="1516475" y="238075"/>
            <a:chExt cx="424650" cy="483175"/>
          </a:xfrm>
        </p:grpSpPr>
        <p:sp>
          <p:nvSpPr>
            <p:cNvPr id="8741" name="Google Shape;8741;p73"/>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8742" name="Google Shape;8742;p73"/>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job providers</a:t>
            </a:r>
            <a:r>
              <a:rPr>
                <a:latin typeface="Arial" panose="020B0604020202020204" pitchFamily="34" charset="0"/>
                <a:cs typeface="Arial" panose="020B0604020202020204" pitchFamily="34" charset="0"/>
                <a:sym typeface="+mn-ea"/>
              </a:rPr>
              <a:t>, the platform simplifies recruitment by offering access to qualified candidates and reducing hiring costs.</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job seekers</a:t>
            </a:r>
            <a:r>
              <a:rPr>
                <a:latin typeface="Arial" panose="020B0604020202020204" pitchFamily="34" charset="0"/>
                <a:cs typeface="Arial" panose="020B0604020202020204" pitchFamily="34" charset="0"/>
                <a:sym typeface="+mn-ea"/>
              </a:rPr>
              <a:t>, especially in rural areas, Laborlink provides a convenient way to find local jobs that match their skills, improving their employment opportunities.</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science and technology</a:t>
            </a:r>
            <a:r>
              <a:rPr>
                <a:latin typeface="Arial" panose="020B0604020202020204" pitchFamily="34" charset="0"/>
                <a:cs typeface="Arial" panose="020B0604020202020204" pitchFamily="34" charset="0"/>
                <a:sym typeface="+mn-ea"/>
              </a:rPr>
              <a:t>, the study demonstrates how digital platforms can address real-world issues like unemployment, supporting economic growth while advancing knowledge in web development and communication technologies.</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Significance of the Study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1635760"/>
            <a:ext cx="8558530" cy="2314575"/>
          </a:xfrm>
        </p:spPr>
        <p:txBody>
          <a:bodyPr/>
          <a:p>
            <a:pPr indent="0" algn="just"/>
            <a:r>
              <a:rPr>
                <a:latin typeface="Arial" panose="020B0604020202020204" pitchFamily="34" charset="0"/>
                <a:cs typeface="Arial" panose="020B0604020202020204" pitchFamily="34" charset="0"/>
                <a:sym typeface="+mn-ea"/>
              </a:rPr>
              <a:t>For </a:t>
            </a:r>
            <a:r>
              <a:rPr b="1">
                <a:latin typeface="Arial" panose="020B0604020202020204" pitchFamily="34" charset="0"/>
                <a:cs typeface="Arial" panose="020B0604020202020204" pitchFamily="34" charset="0"/>
                <a:sym typeface="+mn-ea"/>
              </a:rPr>
              <a:t>future researchers</a:t>
            </a:r>
            <a:r>
              <a:rPr>
                <a:latin typeface="Arial" panose="020B0604020202020204" pitchFamily="34" charset="0"/>
                <a:cs typeface="Arial" panose="020B0604020202020204" pitchFamily="34" charset="0"/>
                <a:sym typeface="+mn-ea"/>
              </a:rPr>
              <a:t>, it serves as a resource for exploring digital employment solutions, unified communication tools, and the socio-economic impacts of technology, offering valuable insights for similar projects worldwide.</a:t>
            </a:r>
            <a:endParaRPr>
              <a:latin typeface="Arial" panose="020B0604020202020204" pitchFamily="34" charset="0"/>
              <a:cs typeface="Arial" panose="020B0604020202020204" pitchFamily="34" charset="0"/>
              <a:sym typeface="+mn-ea"/>
            </a:endParaRPr>
          </a:p>
        </p:txBody>
      </p:sp>
      <p:sp>
        <p:nvSpPr>
          <p:cNvPr id="9095" name="Google Shape;9095;p74"/>
          <p:cNvSpPr/>
          <p:nvPr/>
        </p:nvSpPr>
        <p:spPr>
          <a:xfrm>
            <a:off x="4211955" y="4011930"/>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148205" y="195580"/>
            <a:ext cx="484759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RESEARCH METHODOLOGY</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2211705"/>
            <a:ext cx="8558530" cy="1144270"/>
          </a:xfrm>
        </p:spPr>
        <p:txBody>
          <a:bodyPr/>
          <a:p>
            <a:pPr indent="0" algn="just"/>
            <a:r>
              <a:rPr>
                <a:latin typeface="Arial" panose="020B0604020202020204" pitchFamily="34" charset="0"/>
                <a:cs typeface="Arial" panose="020B0604020202020204" pitchFamily="34" charset="0"/>
              </a:rPr>
              <a:t>This study uses a mixed-method approach, combining both qualitative and quantitative research to provide a comprehensive understanding of the research problem. By integrating both methods, researchers can corroborate findings, expand interpretations, and generate well-rounded conclusions. The mixed-method approach helps describe the relationships among variables such as demographic profiles, system evaluation metrics, and the impact of the proposed platform on the traditional job acquisition process.</a:t>
            </a:r>
            <a:endParaRPr>
              <a:latin typeface="Arial" panose="020B0604020202020204" pitchFamily="34" charset="0"/>
              <a:cs typeface="Arial" panose="020B0604020202020204" pitchFamily="34" charset="0"/>
            </a:endParaRPr>
          </a:p>
        </p:txBody>
      </p:sp>
      <p:sp>
        <p:nvSpPr>
          <p:cNvPr id="13" name="Title 1"/>
          <p:cNvSpPr/>
          <p:nvPr/>
        </p:nvSpPr>
        <p:spPr>
          <a:xfrm>
            <a:off x="467360" y="1491615"/>
            <a:ext cx="229425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Research Design</a:t>
            </a:r>
            <a:endParaRPr lang="en-US" altLang="en-GB" sz="1800" b="1">
              <a:latin typeface="Arial" panose="020B0604020202020204" pitchFamily="34" charset="0"/>
              <a:cs typeface="Arial" panose="020B0604020202020204" pitchFamily="34" charset="0"/>
            </a:endParaRPr>
          </a:p>
        </p:txBody>
      </p:sp>
      <p:grpSp>
        <p:nvGrpSpPr>
          <p:cNvPr id="824" name="Google Shape;824;p60"/>
          <p:cNvGrpSpPr/>
          <p:nvPr/>
        </p:nvGrpSpPr>
        <p:grpSpPr>
          <a:xfrm>
            <a:off x="4330986" y="4469906"/>
            <a:ext cx="400129" cy="400930"/>
            <a:chOff x="2342801" y="3948571"/>
            <a:chExt cx="400129" cy="400930"/>
          </a:xfrm>
        </p:grpSpPr>
        <p:sp>
          <p:nvSpPr>
            <p:cNvPr id="825" name="Google Shape;825;p60"/>
            <p:cNvSpPr/>
            <p:nvPr/>
          </p:nvSpPr>
          <p:spPr>
            <a:xfrm>
              <a:off x="2451760" y="3948571"/>
              <a:ext cx="183012" cy="54914"/>
            </a:xfrm>
            <a:custGeom>
              <a:avLst/>
              <a:gdLst/>
              <a:ahLst/>
              <a:cxnLst/>
              <a:rect l="l" t="t" r="r" b="b"/>
              <a:pathLst>
                <a:path w="5479" h="1644" extrusionOk="0">
                  <a:moveTo>
                    <a:pt x="2739" y="0"/>
                  </a:moveTo>
                  <a:cubicBezTo>
                    <a:pt x="1692" y="0"/>
                    <a:pt x="739" y="429"/>
                    <a:pt x="1" y="1143"/>
                  </a:cubicBezTo>
                  <a:lnTo>
                    <a:pt x="501" y="1643"/>
                  </a:lnTo>
                  <a:cubicBezTo>
                    <a:pt x="1096" y="1048"/>
                    <a:pt x="1906" y="715"/>
                    <a:pt x="2739" y="715"/>
                  </a:cubicBezTo>
                  <a:cubicBezTo>
                    <a:pt x="3573" y="715"/>
                    <a:pt x="4383" y="1048"/>
                    <a:pt x="4978" y="1643"/>
                  </a:cubicBezTo>
                  <a:lnTo>
                    <a:pt x="5478" y="1143"/>
                  </a:lnTo>
                  <a:cubicBezTo>
                    <a:pt x="4740" y="381"/>
                    <a:pt x="3787" y="0"/>
                    <a:pt x="273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6" name="Google Shape;826;p60"/>
            <p:cNvSpPr/>
            <p:nvPr/>
          </p:nvSpPr>
          <p:spPr>
            <a:xfrm>
              <a:off x="2485195" y="3995502"/>
              <a:ext cx="117744" cy="40584"/>
            </a:xfrm>
            <a:custGeom>
              <a:avLst/>
              <a:gdLst/>
              <a:ahLst/>
              <a:cxnLst/>
              <a:rect l="l" t="t" r="r" b="b"/>
              <a:pathLst>
                <a:path w="3525" h="1215" extrusionOk="0">
                  <a:moveTo>
                    <a:pt x="1786" y="0"/>
                  </a:moveTo>
                  <a:cubicBezTo>
                    <a:pt x="1143" y="0"/>
                    <a:pt x="452" y="262"/>
                    <a:pt x="0" y="715"/>
                  </a:cubicBezTo>
                  <a:lnTo>
                    <a:pt x="524" y="1215"/>
                  </a:lnTo>
                  <a:cubicBezTo>
                    <a:pt x="857" y="881"/>
                    <a:pt x="1286" y="715"/>
                    <a:pt x="1762" y="715"/>
                  </a:cubicBezTo>
                  <a:cubicBezTo>
                    <a:pt x="2239" y="715"/>
                    <a:pt x="2691" y="881"/>
                    <a:pt x="3024" y="1215"/>
                  </a:cubicBezTo>
                  <a:lnTo>
                    <a:pt x="3525" y="715"/>
                  </a:lnTo>
                  <a:cubicBezTo>
                    <a:pt x="3048" y="238"/>
                    <a:pt x="2453" y="0"/>
                    <a:pt x="178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7" name="Google Shape;827;p60"/>
            <p:cNvSpPr/>
            <p:nvPr/>
          </p:nvSpPr>
          <p:spPr>
            <a:xfrm>
              <a:off x="2342801" y="4066282"/>
              <a:ext cx="400129" cy="283220"/>
            </a:xfrm>
            <a:custGeom>
              <a:avLst/>
              <a:gdLst/>
              <a:ahLst/>
              <a:cxnLst/>
              <a:rect l="l" t="t" r="r" b="b"/>
              <a:pathLst>
                <a:path w="11979" h="8479" extrusionOk="0">
                  <a:moveTo>
                    <a:pt x="10621" y="715"/>
                  </a:moveTo>
                  <a:lnTo>
                    <a:pt x="10621" y="5669"/>
                  </a:lnTo>
                  <a:lnTo>
                    <a:pt x="8002" y="5669"/>
                  </a:lnTo>
                  <a:lnTo>
                    <a:pt x="7287" y="6383"/>
                  </a:lnTo>
                  <a:lnTo>
                    <a:pt x="4763" y="6383"/>
                  </a:lnTo>
                  <a:lnTo>
                    <a:pt x="4049" y="5669"/>
                  </a:lnTo>
                  <a:lnTo>
                    <a:pt x="1429" y="5669"/>
                  </a:lnTo>
                  <a:lnTo>
                    <a:pt x="1429" y="715"/>
                  </a:lnTo>
                  <a:close/>
                  <a:moveTo>
                    <a:pt x="11312" y="6359"/>
                  </a:moveTo>
                  <a:lnTo>
                    <a:pt x="11312" y="6716"/>
                  </a:lnTo>
                  <a:cubicBezTo>
                    <a:pt x="11312" y="7312"/>
                    <a:pt x="10812" y="7764"/>
                    <a:pt x="10264" y="7764"/>
                  </a:cubicBezTo>
                  <a:lnTo>
                    <a:pt x="1786" y="7764"/>
                  </a:lnTo>
                  <a:cubicBezTo>
                    <a:pt x="1191" y="7764"/>
                    <a:pt x="738" y="7288"/>
                    <a:pt x="738" y="6716"/>
                  </a:cubicBezTo>
                  <a:lnTo>
                    <a:pt x="738" y="6359"/>
                  </a:lnTo>
                  <a:lnTo>
                    <a:pt x="3739" y="6359"/>
                  </a:lnTo>
                  <a:lnTo>
                    <a:pt x="4454" y="7074"/>
                  </a:lnTo>
                  <a:lnTo>
                    <a:pt x="7549" y="7074"/>
                  </a:lnTo>
                  <a:lnTo>
                    <a:pt x="8264" y="6359"/>
                  </a:lnTo>
                  <a:close/>
                  <a:moveTo>
                    <a:pt x="715" y="1"/>
                  </a:moveTo>
                  <a:lnTo>
                    <a:pt x="715" y="5669"/>
                  </a:lnTo>
                  <a:lnTo>
                    <a:pt x="0" y="5669"/>
                  </a:lnTo>
                  <a:lnTo>
                    <a:pt x="0" y="6716"/>
                  </a:lnTo>
                  <a:cubicBezTo>
                    <a:pt x="0" y="7693"/>
                    <a:pt x="786" y="8479"/>
                    <a:pt x="1739" y="8479"/>
                  </a:cubicBezTo>
                  <a:lnTo>
                    <a:pt x="10217" y="8479"/>
                  </a:lnTo>
                  <a:cubicBezTo>
                    <a:pt x="11217" y="8479"/>
                    <a:pt x="11979" y="7669"/>
                    <a:pt x="11979" y="6716"/>
                  </a:cubicBezTo>
                  <a:lnTo>
                    <a:pt x="11979" y="5669"/>
                  </a:lnTo>
                  <a:lnTo>
                    <a:pt x="11312" y="5669"/>
                  </a:lnTo>
                  <a:lnTo>
                    <a:pt x="11312"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148205" y="195580"/>
            <a:ext cx="484759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RESEARCH METHODOLOGY</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2211705"/>
            <a:ext cx="8558530" cy="1144270"/>
          </a:xfrm>
        </p:spPr>
        <p:txBody>
          <a:bodyPr/>
          <a:p>
            <a:pPr indent="0" algn="just"/>
            <a:r>
              <a:rPr>
                <a:latin typeface="Arial" panose="020B0604020202020204" pitchFamily="34" charset="0"/>
                <a:cs typeface="Arial" panose="020B0604020202020204" pitchFamily="34" charset="0"/>
              </a:rPr>
              <a:t>The qualitative method captures in-depth insights into the challenges and experiences of users, while the quantitative approach gathers measurable data on system evaluation aspects like maintainability, usability, and reliability. This combination allows the researchers to offset the limitations of using only one method, ensuring a more comprehensive understanding of the study's findings. The goal is to develop a centralized platform to connect blue-collar workers and job providers in Nueva Ecija, streamlining the recruitment process.</a:t>
            </a:r>
            <a:endParaRPr>
              <a:latin typeface="Arial" panose="020B0604020202020204" pitchFamily="34" charset="0"/>
              <a:cs typeface="Arial" panose="020B0604020202020204" pitchFamily="34" charset="0"/>
            </a:endParaRPr>
          </a:p>
        </p:txBody>
      </p:sp>
      <p:sp>
        <p:nvSpPr>
          <p:cNvPr id="13" name="Title 1"/>
          <p:cNvSpPr/>
          <p:nvPr/>
        </p:nvSpPr>
        <p:spPr>
          <a:xfrm>
            <a:off x="467360" y="1491615"/>
            <a:ext cx="229425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Research Design</a:t>
            </a:r>
            <a:endParaRPr lang="en-US" altLang="en-GB" sz="1800" b="1">
              <a:latin typeface="Arial" panose="020B0604020202020204" pitchFamily="34" charset="0"/>
              <a:cs typeface="Arial" panose="020B0604020202020204" pitchFamily="34" charset="0"/>
            </a:endParaRPr>
          </a:p>
        </p:txBody>
      </p:sp>
      <p:grpSp>
        <p:nvGrpSpPr>
          <p:cNvPr id="824" name="Google Shape;824;p60"/>
          <p:cNvGrpSpPr/>
          <p:nvPr/>
        </p:nvGrpSpPr>
        <p:grpSpPr>
          <a:xfrm>
            <a:off x="4346226" y="4541661"/>
            <a:ext cx="400129" cy="400930"/>
            <a:chOff x="2342801" y="3948571"/>
            <a:chExt cx="400129" cy="400930"/>
          </a:xfrm>
        </p:grpSpPr>
        <p:sp>
          <p:nvSpPr>
            <p:cNvPr id="825" name="Google Shape;825;p60"/>
            <p:cNvSpPr/>
            <p:nvPr/>
          </p:nvSpPr>
          <p:spPr>
            <a:xfrm>
              <a:off x="2451760" y="3948571"/>
              <a:ext cx="183012" cy="54914"/>
            </a:xfrm>
            <a:custGeom>
              <a:avLst/>
              <a:gdLst/>
              <a:ahLst/>
              <a:cxnLst/>
              <a:rect l="l" t="t" r="r" b="b"/>
              <a:pathLst>
                <a:path w="5479" h="1644" extrusionOk="0">
                  <a:moveTo>
                    <a:pt x="2739" y="0"/>
                  </a:moveTo>
                  <a:cubicBezTo>
                    <a:pt x="1692" y="0"/>
                    <a:pt x="739" y="429"/>
                    <a:pt x="1" y="1143"/>
                  </a:cubicBezTo>
                  <a:lnTo>
                    <a:pt x="501" y="1643"/>
                  </a:lnTo>
                  <a:cubicBezTo>
                    <a:pt x="1096" y="1048"/>
                    <a:pt x="1906" y="715"/>
                    <a:pt x="2739" y="715"/>
                  </a:cubicBezTo>
                  <a:cubicBezTo>
                    <a:pt x="3573" y="715"/>
                    <a:pt x="4383" y="1048"/>
                    <a:pt x="4978" y="1643"/>
                  </a:cubicBezTo>
                  <a:lnTo>
                    <a:pt x="5478" y="1143"/>
                  </a:lnTo>
                  <a:cubicBezTo>
                    <a:pt x="4740" y="381"/>
                    <a:pt x="3787"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60"/>
            <p:cNvSpPr/>
            <p:nvPr/>
          </p:nvSpPr>
          <p:spPr>
            <a:xfrm>
              <a:off x="2485195" y="3995502"/>
              <a:ext cx="117744" cy="40584"/>
            </a:xfrm>
            <a:custGeom>
              <a:avLst/>
              <a:gdLst/>
              <a:ahLst/>
              <a:cxnLst/>
              <a:rect l="l" t="t" r="r" b="b"/>
              <a:pathLst>
                <a:path w="3525" h="1215" extrusionOk="0">
                  <a:moveTo>
                    <a:pt x="1786" y="0"/>
                  </a:moveTo>
                  <a:cubicBezTo>
                    <a:pt x="1143" y="0"/>
                    <a:pt x="452" y="262"/>
                    <a:pt x="0" y="715"/>
                  </a:cubicBezTo>
                  <a:lnTo>
                    <a:pt x="524" y="1215"/>
                  </a:lnTo>
                  <a:cubicBezTo>
                    <a:pt x="857" y="881"/>
                    <a:pt x="1286" y="715"/>
                    <a:pt x="1762" y="715"/>
                  </a:cubicBezTo>
                  <a:cubicBezTo>
                    <a:pt x="2239" y="715"/>
                    <a:pt x="2691" y="881"/>
                    <a:pt x="3024" y="1215"/>
                  </a:cubicBezTo>
                  <a:lnTo>
                    <a:pt x="3525" y="715"/>
                  </a:lnTo>
                  <a:cubicBezTo>
                    <a:pt x="3048" y="238"/>
                    <a:pt x="2453" y="0"/>
                    <a:pt x="1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60"/>
            <p:cNvSpPr/>
            <p:nvPr/>
          </p:nvSpPr>
          <p:spPr>
            <a:xfrm>
              <a:off x="2342801" y="4066282"/>
              <a:ext cx="400129" cy="283220"/>
            </a:xfrm>
            <a:custGeom>
              <a:avLst/>
              <a:gdLst/>
              <a:ahLst/>
              <a:cxnLst/>
              <a:rect l="l" t="t" r="r" b="b"/>
              <a:pathLst>
                <a:path w="11979" h="8479" extrusionOk="0">
                  <a:moveTo>
                    <a:pt x="10621" y="715"/>
                  </a:moveTo>
                  <a:lnTo>
                    <a:pt x="10621" y="5669"/>
                  </a:lnTo>
                  <a:lnTo>
                    <a:pt x="8002" y="5669"/>
                  </a:lnTo>
                  <a:lnTo>
                    <a:pt x="7287" y="6383"/>
                  </a:lnTo>
                  <a:lnTo>
                    <a:pt x="4763" y="6383"/>
                  </a:lnTo>
                  <a:lnTo>
                    <a:pt x="4049" y="5669"/>
                  </a:lnTo>
                  <a:lnTo>
                    <a:pt x="1429" y="5669"/>
                  </a:lnTo>
                  <a:lnTo>
                    <a:pt x="1429" y="715"/>
                  </a:lnTo>
                  <a:close/>
                  <a:moveTo>
                    <a:pt x="11312" y="6359"/>
                  </a:moveTo>
                  <a:lnTo>
                    <a:pt x="11312" y="6716"/>
                  </a:lnTo>
                  <a:cubicBezTo>
                    <a:pt x="11312" y="7312"/>
                    <a:pt x="10812" y="7764"/>
                    <a:pt x="10264" y="7764"/>
                  </a:cubicBezTo>
                  <a:lnTo>
                    <a:pt x="1786" y="7764"/>
                  </a:lnTo>
                  <a:cubicBezTo>
                    <a:pt x="1191" y="7764"/>
                    <a:pt x="738" y="7288"/>
                    <a:pt x="738" y="6716"/>
                  </a:cubicBezTo>
                  <a:lnTo>
                    <a:pt x="738" y="6359"/>
                  </a:lnTo>
                  <a:lnTo>
                    <a:pt x="3739" y="6359"/>
                  </a:lnTo>
                  <a:lnTo>
                    <a:pt x="4454" y="7074"/>
                  </a:lnTo>
                  <a:lnTo>
                    <a:pt x="7549" y="7074"/>
                  </a:lnTo>
                  <a:lnTo>
                    <a:pt x="8264" y="6359"/>
                  </a:lnTo>
                  <a:close/>
                  <a:moveTo>
                    <a:pt x="715" y="1"/>
                  </a:moveTo>
                  <a:lnTo>
                    <a:pt x="715" y="5669"/>
                  </a:lnTo>
                  <a:lnTo>
                    <a:pt x="0" y="5669"/>
                  </a:lnTo>
                  <a:lnTo>
                    <a:pt x="0" y="6716"/>
                  </a:lnTo>
                  <a:cubicBezTo>
                    <a:pt x="0" y="7693"/>
                    <a:pt x="786" y="8479"/>
                    <a:pt x="1739" y="8479"/>
                  </a:cubicBezTo>
                  <a:lnTo>
                    <a:pt x="10217" y="8479"/>
                  </a:lnTo>
                  <a:cubicBezTo>
                    <a:pt x="11217" y="8479"/>
                    <a:pt x="11979" y="7669"/>
                    <a:pt x="11979" y="6716"/>
                  </a:cubicBezTo>
                  <a:lnTo>
                    <a:pt x="11979" y="5669"/>
                  </a:lnTo>
                  <a:lnTo>
                    <a:pt x="11312" y="5669"/>
                  </a:lnTo>
                  <a:lnTo>
                    <a:pt x="11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148205" y="195580"/>
            <a:ext cx="484759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rPr>
              <a:t>RESEARCH METHODOLOGY</a:t>
            </a:r>
            <a:endParaRPr lang="en-US" altLang="en-GB" sz="2400" b="1">
              <a:latin typeface="Arial" panose="020B0604020202020204" pitchFamily="34" charset="0"/>
              <a:cs typeface="Arial" panose="020B0604020202020204" pitchFamily="34" charset="0"/>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2211705"/>
            <a:ext cx="8558530" cy="1144270"/>
          </a:xfrm>
        </p:spPr>
        <p:txBody>
          <a:bodyPr/>
          <a:p>
            <a:pPr indent="0" algn="just"/>
            <a:r>
              <a:rPr sz="1600">
                <a:latin typeface="Arial" panose="020B0604020202020204" pitchFamily="34" charset="0"/>
                <a:cs typeface="Arial" panose="020B0604020202020204" pitchFamily="34" charset="0"/>
              </a:rPr>
              <a:t>This study focuses on Nueva Ecija, a province in the Central Luzon region of the Philippines, known as the Rice Bowl of the Philippines due to its significant rice production. Despite its agricultural prominence, the province faces unemployment challenges, especially among blue-collar workers. Many residents have limited access to technology and the internet, making it difficult for them to search for job opportunities. With 27 municipalities and five cities, Nueva Ecija has a population of over 2.3 million people and is an ideal locale for implementing a web-based job portal to improve employment accessibility for local workers.</a:t>
            </a:r>
            <a:endParaRPr sz="1600">
              <a:latin typeface="Arial" panose="020B0604020202020204" pitchFamily="34" charset="0"/>
              <a:cs typeface="Arial" panose="020B0604020202020204" pitchFamily="34" charset="0"/>
            </a:endParaRPr>
          </a:p>
        </p:txBody>
      </p:sp>
      <p:sp>
        <p:nvSpPr>
          <p:cNvPr id="13" name="Title 1"/>
          <p:cNvSpPr/>
          <p:nvPr/>
        </p:nvSpPr>
        <p:spPr>
          <a:xfrm>
            <a:off x="467360" y="1491615"/>
            <a:ext cx="229425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Research Locale</a:t>
            </a:r>
            <a:endParaRPr lang="en-US" altLang="en-GB" sz="1800" b="1">
              <a:latin typeface="Arial" panose="020B0604020202020204" pitchFamily="34" charset="0"/>
              <a:cs typeface="Arial" panose="020B0604020202020204" pitchFamily="34" charset="0"/>
            </a:endParaRPr>
          </a:p>
        </p:txBody>
      </p:sp>
      <p:grpSp>
        <p:nvGrpSpPr>
          <p:cNvPr id="895" name="Google Shape;895;p60"/>
          <p:cNvGrpSpPr/>
          <p:nvPr/>
        </p:nvGrpSpPr>
        <p:grpSpPr>
          <a:xfrm>
            <a:off x="4360350" y="4439833"/>
            <a:ext cx="401732" cy="259337"/>
            <a:chOff x="8022395" y="3396528"/>
            <a:chExt cx="401732" cy="259337"/>
          </a:xfrm>
        </p:grpSpPr>
        <p:sp>
          <p:nvSpPr>
            <p:cNvPr id="896" name="Google Shape;896;p60"/>
            <p:cNvSpPr/>
            <p:nvPr/>
          </p:nvSpPr>
          <p:spPr>
            <a:xfrm>
              <a:off x="8022395" y="3396528"/>
              <a:ext cx="401732" cy="259337"/>
            </a:xfrm>
            <a:custGeom>
              <a:avLst/>
              <a:gdLst/>
              <a:ahLst/>
              <a:cxnLst/>
              <a:rect l="l" t="t" r="r" b="b"/>
              <a:pathLst>
                <a:path w="12027" h="7764" extrusionOk="0">
                  <a:moveTo>
                    <a:pt x="7740" y="691"/>
                  </a:moveTo>
                  <a:cubicBezTo>
                    <a:pt x="8717" y="691"/>
                    <a:pt x="9241" y="1358"/>
                    <a:pt x="9312" y="1405"/>
                  </a:cubicBezTo>
                  <a:lnTo>
                    <a:pt x="11265" y="1405"/>
                  </a:lnTo>
                  <a:lnTo>
                    <a:pt x="11265" y="4930"/>
                  </a:lnTo>
                  <a:lnTo>
                    <a:pt x="667" y="4930"/>
                  </a:lnTo>
                  <a:lnTo>
                    <a:pt x="667" y="1405"/>
                  </a:lnTo>
                  <a:lnTo>
                    <a:pt x="6145" y="1405"/>
                  </a:lnTo>
                  <a:cubicBezTo>
                    <a:pt x="6216" y="1381"/>
                    <a:pt x="6716" y="691"/>
                    <a:pt x="7740" y="691"/>
                  </a:cubicBezTo>
                  <a:close/>
                  <a:moveTo>
                    <a:pt x="11265" y="5644"/>
                  </a:moveTo>
                  <a:lnTo>
                    <a:pt x="11265" y="6359"/>
                  </a:lnTo>
                  <a:lnTo>
                    <a:pt x="667" y="6359"/>
                  </a:lnTo>
                  <a:lnTo>
                    <a:pt x="667" y="5644"/>
                  </a:lnTo>
                  <a:close/>
                  <a:moveTo>
                    <a:pt x="7740" y="0"/>
                  </a:moveTo>
                  <a:cubicBezTo>
                    <a:pt x="7050" y="0"/>
                    <a:pt x="6383" y="238"/>
                    <a:pt x="5883" y="715"/>
                  </a:cubicBezTo>
                  <a:lnTo>
                    <a:pt x="1" y="715"/>
                  </a:lnTo>
                  <a:lnTo>
                    <a:pt x="1" y="7073"/>
                  </a:lnTo>
                  <a:lnTo>
                    <a:pt x="1382" y="7073"/>
                  </a:lnTo>
                  <a:lnTo>
                    <a:pt x="1382" y="7764"/>
                  </a:lnTo>
                  <a:lnTo>
                    <a:pt x="2096" y="7764"/>
                  </a:lnTo>
                  <a:lnTo>
                    <a:pt x="2096" y="7073"/>
                  </a:lnTo>
                  <a:lnTo>
                    <a:pt x="9907" y="7073"/>
                  </a:lnTo>
                  <a:lnTo>
                    <a:pt x="9907" y="7764"/>
                  </a:lnTo>
                  <a:lnTo>
                    <a:pt x="10622" y="7764"/>
                  </a:lnTo>
                  <a:lnTo>
                    <a:pt x="10622" y="7073"/>
                  </a:lnTo>
                  <a:lnTo>
                    <a:pt x="12027" y="7073"/>
                  </a:lnTo>
                  <a:lnTo>
                    <a:pt x="12027" y="715"/>
                  </a:lnTo>
                  <a:lnTo>
                    <a:pt x="9646" y="715"/>
                  </a:lnTo>
                  <a:cubicBezTo>
                    <a:pt x="9074" y="238"/>
                    <a:pt x="8407" y="0"/>
                    <a:pt x="774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7" name="Google Shape;897;p60"/>
            <p:cNvSpPr/>
            <p:nvPr/>
          </p:nvSpPr>
          <p:spPr>
            <a:xfrm>
              <a:off x="8233999" y="3443459"/>
              <a:ext cx="93093" cy="93894"/>
            </a:xfrm>
            <a:custGeom>
              <a:avLst/>
              <a:gdLst/>
              <a:ahLst/>
              <a:cxnLst/>
              <a:rect l="l" t="t" r="r" b="b"/>
              <a:pathLst>
                <a:path w="2787" h="2811" extrusionOk="0">
                  <a:moveTo>
                    <a:pt x="1405" y="691"/>
                  </a:moveTo>
                  <a:cubicBezTo>
                    <a:pt x="1786" y="691"/>
                    <a:pt x="2120" y="1024"/>
                    <a:pt x="2120" y="1405"/>
                  </a:cubicBezTo>
                  <a:cubicBezTo>
                    <a:pt x="2072" y="1786"/>
                    <a:pt x="1786" y="2120"/>
                    <a:pt x="1405" y="2120"/>
                  </a:cubicBezTo>
                  <a:cubicBezTo>
                    <a:pt x="1001" y="2120"/>
                    <a:pt x="691" y="1786"/>
                    <a:pt x="691" y="1405"/>
                  </a:cubicBezTo>
                  <a:cubicBezTo>
                    <a:pt x="691" y="1024"/>
                    <a:pt x="1001" y="691"/>
                    <a:pt x="1405" y="691"/>
                  </a:cubicBezTo>
                  <a:close/>
                  <a:moveTo>
                    <a:pt x="1405" y="0"/>
                  </a:moveTo>
                  <a:cubicBezTo>
                    <a:pt x="619" y="0"/>
                    <a:pt x="0" y="619"/>
                    <a:pt x="0" y="1405"/>
                  </a:cubicBezTo>
                  <a:cubicBezTo>
                    <a:pt x="0" y="2167"/>
                    <a:pt x="619" y="2810"/>
                    <a:pt x="1405" y="2810"/>
                  </a:cubicBezTo>
                  <a:cubicBezTo>
                    <a:pt x="2167" y="2810"/>
                    <a:pt x="2787" y="2167"/>
                    <a:pt x="2787" y="1405"/>
                  </a:cubicBezTo>
                  <a:cubicBezTo>
                    <a:pt x="2787" y="619"/>
                    <a:pt x="2167" y="0"/>
                    <a:pt x="140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8" name="Google Shape;898;p60"/>
            <p:cNvSpPr/>
            <p:nvPr/>
          </p:nvSpPr>
          <p:spPr>
            <a:xfrm>
              <a:off x="8067755" y="3467308"/>
              <a:ext cx="23883" cy="70847"/>
            </a:xfrm>
            <a:custGeom>
              <a:avLst/>
              <a:gdLst/>
              <a:ahLst/>
              <a:cxnLst/>
              <a:rect l="l" t="t" r="r" b="b"/>
              <a:pathLst>
                <a:path w="715" h="2121" extrusionOk="0">
                  <a:moveTo>
                    <a:pt x="0" y="1"/>
                  </a:moveTo>
                  <a:lnTo>
                    <a:pt x="0" y="2120"/>
                  </a:lnTo>
                  <a:lnTo>
                    <a:pt x="715" y="2120"/>
                  </a:lnTo>
                  <a:lnTo>
                    <a:pt x="715"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9" name="Google Shape;899;p60"/>
            <p:cNvSpPr/>
            <p:nvPr/>
          </p:nvSpPr>
          <p:spPr>
            <a:xfrm>
              <a:off x="8115454" y="3467308"/>
              <a:ext cx="23916" cy="70847"/>
            </a:xfrm>
            <a:custGeom>
              <a:avLst/>
              <a:gdLst/>
              <a:ahLst/>
              <a:cxnLst/>
              <a:rect l="l" t="t" r="r" b="b"/>
              <a:pathLst>
                <a:path w="716" h="2121" extrusionOk="0">
                  <a:moveTo>
                    <a:pt x="1" y="1"/>
                  </a:moveTo>
                  <a:lnTo>
                    <a:pt x="1" y="2120"/>
                  </a:lnTo>
                  <a:lnTo>
                    <a:pt x="715" y="2120"/>
                  </a:lnTo>
                  <a:lnTo>
                    <a:pt x="715"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0" name="Google Shape;900;p60"/>
            <p:cNvSpPr/>
            <p:nvPr/>
          </p:nvSpPr>
          <p:spPr>
            <a:xfrm>
              <a:off x="8162385" y="3467308"/>
              <a:ext cx="23916" cy="70847"/>
            </a:xfrm>
            <a:custGeom>
              <a:avLst/>
              <a:gdLst/>
              <a:ahLst/>
              <a:cxnLst/>
              <a:rect l="l" t="t" r="r" b="b"/>
              <a:pathLst>
                <a:path w="716" h="2121" extrusionOk="0">
                  <a:moveTo>
                    <a:pt x="1" y="1"/>
                  </a:moveTo>
                  <a:lnTo>
                    <a:pt x="1" y="2120"/>
                  </a:lnTo>
                  <a:lnTo>
                    <a:pt x="715" y="2120"/>
                  </a:lnTo>
                  <a:lnTo>
                    <a:pt x="715"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13" name="Title 1"/>
          <p:cNvSpPr/>
          <p:nvPr/>
        </p:nvSpPr>
        <p:spPr>
          <a:xfrm>
            <a:off x="467360" y="462915"/>
            <a:ext cx="229425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Research Locale</a:t>
            </a:r>
            <a:endParaRPr lang="en-US" altLang="en-GB" sz="1800" b="1">
              <a:latin typeface="Arial" panose="020B0604020202020204" pitchFamily="34" charset="0"/>
              <a:cs typeface="Arial" panose="020B0604020202020204" pitchFamily="34" charset="0"/>
            </a:endParaRPr>
          </a:p>
        </p:txBody>
      </p:sp>
      <p:sp>
        <p:nvSpPr>
          <p:cNvPr id="4" name="Title 1"/>
          <p:cNvSpPr/>
          <p:nvPr/>
        </p:nvSpPr>
        <p:spPr>
          <a:xfrm>
            <a:off x="683260" y="822960"/>
            <a:ext cx="229425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600" i="1">
                <a:latin typeface="Arial" panose="020B0604020202020204" pitchFamily="34" charset="0"/>
                <a:cs typeface="Arial" panose="020B0604020202020204" pitchFamily="34" charset="0"/>
              </a:rPr>
              <a:t>Map of Nueva Ecija</a:t>
            </a:r>
            <a:endParaRPr lang="en-US" altLang="en-GB" sz="1600" i="1">
              <a:latin typeface="Arial" panose="020B0604020202020204" pitchFamily="34" charset="0"/>
              <a:cs typeface="Arial" panose="020B0604020202020204" pitchFamily="34" charset="0"/>
            </a:endParaRPr>
          </a:p>
        </p:txBody>
      </p:sp>
      <p:pic>
        <p:nvPicPr>
          <p:cNvPr id="6" name="Picture 5" descr="Picture7"/>
          <p:cNvPicPr>
            <a:picLocks noChangeAspect="1"/>
          </p:cNvPicPr>
          <p:nvPr/>
        </p:nvPicPr>
        <p:blipFill>
          <a:blip r:embed="rId2"/>
          <a:stretch>
            <a:fillRect/>
          </a:stretch>
        </p:blipFill>
        <p:spPr>
          <a:xfrm>
            <a:off x="1475740" y="988060"/>
            <a:ext cx="5913120" cy="3596640"/>
          </a:xfrm>
          <a:prstGeom prst="rect">
            <a:avLst/>
          </a:prstGeom>
          <a:effectLst>
            <a:innerShdw blurRad="63500" dist="50800" dir="10800000">
              <a:prstClr val="black">
                <a:alpha val="50000"/>
              </a:prstClr>
            </a:innerShdw>
          </a:effectLst>
        </p:spPr>
      </p:pic>
      <p:sp>
        <p:nvSpPr>
          <p:cNvPr id="3077" name="Google Shape;3077;p68"/>
          <p:cNvSpPr/>
          <p:nvPr/>
        </p:nvSpPr>
        <p:spPr>
          <a:xfrm flipH="1">
            <a:off x="683761" y="866581"/>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115" name="Google Shape;3115;p68"/>
          <p:cNvGrpSpPr/>
          <p:nvPr/>
        </p:nvGrpSpPr>
        <p:grpSpPr>
          <a:xfrm>
            <a:off x="7445413" y="28781"/>
            <a:ext cx="2435960" cy="1297725"/>
            <a:chOff x="233350" y="949250"/>
            <a:chExt cx="7137300" cy="3802300"/>
          </a:xfrm>
        </p:grpSpPr>
        <p:sp>
          <p:nvSpPr>
            <p:cNvPr id="3116" name="Google Shape;3116;p6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7" name="Google Shape;3117;p6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8" name="Google Shape;3118;p6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9" name="Google Shape;3119;p6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0" name="Google Shape;3120;p6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1" name="Google Shape;3121;p6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2" name="Google Shape;3122;p6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3" name="Google Shape;3123;p6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4" name="Google Shape;3124;p6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5" name="Google Shape;3125;p6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6" name="Google Shape;3126;p6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7" name="Google Shape;3127;p6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8" name="Google Shape;3128;p6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9" name="Google Shape;3129;p6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0" name="Google Shape;3130;p6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1" name="Google Shape;3131;p6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2" name="Google Shape;3132;p6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3" name="Google Shape;3133;p6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4" name="Google Shape;3134;p6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5" name="Google Shape;3135;p6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6" name="Google Shape;3136;p6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7" name="Google Shape;3137;p6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8" name="Google Shape;3138;p6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9" name="Google Shape;3139;p6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0" name="Google Shape;3140;p6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1" name="Google Shape;3141;p6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2" name="Google Shape;3142;p6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3" name="Google Shape;3143;p6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4" name="Google Shape;3144;p6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5" name="Google Shape;3145;p6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6" name="Google Shape;3146;p6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7" name="Google Shape;3147;p6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8" name="Google Shape;3148;p6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9" name="Google Shape;3149;p6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0" name="Google Shape;3150;p6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1" name="Google Shape;3151;p6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2" name="Google Shape;3152;p6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3" name="Google Shape;3153;p6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4" name="Google Shape;3154;p6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5" name="Google Shape;3155;p6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6" name="Google Shape;3156;p6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7" name="Google Shape;3157;p6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8" name="Google Shape;3158;p6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9" name="Google Shape;3159;p6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0" name="Google Shape;3160;p6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1" name="Google Shape;3161;p6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2" name="Google Shape;3162;p6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3" name="Google Shape;3163;p6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4" name="Google Shape;3164;p6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5" name="Google Shape;3165;p6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6" name="Google Shape;3166;p6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 name="Google Shape;3115;p68"/>
          <p:cNvGrpSpPr/>
          <p:nvPr/>
        </p:nvGrpSpPr>
        <p:grpSpPr>
          <a:xfrm>
            <a:off x="-535902" y="4245816"/>
            <a:ext cx="2435960" cy="1297725"/>
            <a:chOff x="233350" y="949250"/>
            <a:chExt cx="7137300" cy="3802300"/>
          </a:xfrm>
        </p:grpSpPr>
        <p:sp>
          <p:nvSpPr>
            <p:cNvPr id="3" name="Google Shape;3116;p6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3117;p6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3118;p6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119;p6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3120;p6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3121;p6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3122;p6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3123;p6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3124;p6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3125;p6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3126;p6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3127;p6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3128;p6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3129;p6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3130;p6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3131;p6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3132;p6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3133;p6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 name="Google Shape;3134;p6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 name="Google Shape;3135;p6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3136;p6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3137;p6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3138;p6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3139;p6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3140;p6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3141;p6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3142;p6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3143;p6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3144;p6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3145;p6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3146;p6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3147;p6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3148;p6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3149;p6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3150;p6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3151;p6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3152;p6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3153;p6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3154;p6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3155;p6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3156;p6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3157;p6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3158;p6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3159;p6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3160;p6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3161;p6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3162;p6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3163;p6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3164;p6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3165;p6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3166;p6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graphicFrame>
        <p:nvGraphicFramePr>
          <p:cNvPr id="7" name="Table 6"/>
          <p:cNvGraphicFramePr/>
          <p:nvPr/>
        </p:nvGraphicFramePr>
        <p:xfrm>
          <a:off x="1691640" y="1347470"/>
          <a:ext cx="5623560" cy="365760"/>
        </p:xfrm>
        <a:graphic>
          <a:graphicData uri="http://schemas.openxmlformats.org/drawingml/2006/table">
            <a:tbl>
              <a:tblPr/>
              <a:tblGrid>
                <a:gridCol w="1851025"/>
                <a:gridCol w="1898015"/>
                <a:gridCol w="1874520"/>
              </a:tblGrid>
              <a:tr h="365760">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Respondent</a:t>
                      </a:r>
                      <a:endParaRPr lang="en-US" altLang="zh-CN" sz="12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Total Population</a:t>
                      </a:r>
                      <a:endParaRPr lang="en-US" altLang="zh-CN" sz="12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Sample</a:t>
                      </a:r>
                      <a:endParaRPr lang="en-US" altLang="zh-CN" sz="12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algn="ctr">
                        <a:lnSpc>
                          <a:spcPct val="200000"/>
                        </a:lnSpc>
                        <a:spcBef>
                          <a:spcPct val="0"/>
                        </a:spcBef>
                        <a:spcAft>
                          <a:spcPct val="0"/>
                        </a:spcAft>
                      </a:pPr>
                      <a:r>
                        <a:rPr lang="en-US" altLang="zh-CN" sz="1200">
                          <a:latin typeface="Times New Roman" panose="02020603050405020304"/>
                          <a:ea typeface="Calibri" panose="020F0502020204030204"/>
                        </a:rPr>
                        <a:t>Cabanatuan</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Gapan</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Jaen</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San Leonardo</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Santa Rosa</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Zaragoza</a:t>
                      </a:r>
                      <a:endParaRPr lang="en-US" altLang="zh-CN" sz="1200">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a:noFill/>
                    </a:lnB>
                    <a:noFill/>
                  </a:tcPr>
                </a:tc>
                <a:tc>
                  <a:txBody>
                    <a:bodyPr/>
                    <a:p>
                      <a:pPr algn="ctr">
                        <a:lnSpc>
                          <a:spcPct val="200000"/>
                        </a:lnSpc>
                        <a:spcBef>
                          <a:spcPct val="0"/>
                        </a:spcBef>
                        <a:spcAft>
                          <a:spcPct val="0"/>
                        </a:spcAft>
                      </a:pPr>
                      <a:r>
                        <a:rPr lang="en-US" altLang="zh-CN" sz="1200">
                          <a:latin typeface="Times New Roman" panose="02020603050405020304"/>
                          <a:ea typeface="Calibri" panose="020F0502020204030204"/>
                        </a:rPr>
                        <a:t>79,619</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348</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501</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1,006</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1,016</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526</a:t>
                      </a:r>
                      <a:endParaRPr lang="en-US" altLang="zh-CN" sz="1200">
                        <a:latin typeface="Times New Roman" panose="02020603050405020304"/>
                        <a:ea typeface="Calibri" panose="020F0502020204030204"/>
                      </a:endParaRPr>
                    </a:p>
                  </a:txBody>
                  <a:tcPr marL="68580" marR="68580" marT="0" marB="0" anchor="ctr" anchorCtr="0">
                    <a:lnL>
                      <a:noFill/>
                    </a:lnL>
                    <a:lnR>
                      <a:noFill/>
                    </a:lnR>
                    <a:lnT w="6350" cap="flat" cmpd="sng">
                      <a:solidFill>
                        <a:srgbClr val="000008"/>
                      </a:solidFill>
                      <a:prstDash val="solid"/>
                      <a:headEnd type="none" w="med" len="med"/>
                      <a:tailEnd type="none" w="med" len="med"/>
                    </a:lnT>
                    <a:lnB>
                      <a:noFill/>
                    </a:lnB>
                    <a:noFill/>
                  </a:tcPr>
                </a:tc>
                <a:tc>
                  <a:txBody>
                    <a:bodyPr/>
                    <a:p>
                      <a:pPr algn="ctr">
                        <a:lnSpc>
                          <a:spcPct val="200000"/>
                        </a:lnSpc>
                        <a:spcBef>
                          <a:spcPct val="0"/>
                        </a:spcBef>
                        <a:spcAft>
                          <a:spcPct val="0"/>
                        </a:spcAft>
                      </a:pPr>
                      <a:r>
                        <a:rPr lang="en-US" altLang="zh-CN" sz="1200">
                          <a:latin typeface="Times New Roman" panose="02020603050405020304"/>
                          <a:ea typeface="Calibri" panose="020F0502020204030204"/>
                        </a:rPr>
                        <a:t>368</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2</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3</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5</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5</a:t>
                      </a:r>
                      <a:endParaRPr lang="en-US" altLang="zh-CN" sz="1200">
                        <a:latin typeface="Times New Roman" panose="02020603050405020304"/>
                        <a:ea typeface="Calibri" panose="020F0502020204030204"/>
                      </a:endParaRPr>
                    </a:p>
                    <a:p>
                      <a:pPr algn="ctr">
                        <a:lnSpc>
                          <a:spcPct val="200000"/>
                        </a:lnSpc>
                        <a:spcBef>
                          <a:spcPct val="0"/>
                        </a:spcBef>
                        <a:spcAft>
                          <a:spcPct val="0"/>
                        </a:spcAft>
                      </a:pPr>
                      <a:r>
                        <a:rPr lang="en-US" altLang="zh-CN" sz="1200">
                          <a:latin typeface="Times New Roman" panose="02020603050405020304"/>
                          <a:ea typeface="Calibri" panose="020F0502020204030204"/>
                        </a:rPr>
                        <a:t>3</a:t>
                      </a:r>
                      <a:endParaRPr lang="en-US" altLang="zh-CN" sz="1200">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a:noFill/>
                    </a:lnB>
                    <a:noFill/>
                  </a:tcPr>
                </a:tc>
              </a:tr>
              <a:tr h="0">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Total</a:t>
                      </a:r>
                      <a:endParaRPr lang="en-US" altLang="zh-CN" sz="1200" b="1">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83,016</a:t>
                      </a:r>
                      <a:endParaRPr lang="en-US" altLang="zh-CN" sz="1200" b="1">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c>
                  <a:txBody>
                    <a:bodyPr/>
                    <a:p>
                      <a:pPr algn="ctr">
                        <a:lnSpc>
                          <a:spcPct val="200000"/>
                        </a:lnSpc>
                        <a:spcBef>
                          <a:spcPct val="0"/>
                        </a:spcBef>
                        <a:spcAft>
                          <a:spcPct val="0"/>
                        </a:spcAft>
                      </a:pPr>
                      <a:r>
                        <a:rPr lang="en-US" altLang="zh-CN" sz="1200" b="1">
                          <a:latin typeface="Times New Roman" panose="02020603050405020304"/>
                          <a:ea typeface="Calibri" panose="020F0502020204030204"/>
                        </a:rPr>
                        <a:t>386</a:t>
                      </a:r>
                      <a:endParaRPr lang="en-US" altLang="zh-CN" sz="1200" b="1">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r>
            </a:tbl>
          </a:graphicData>
        </a:graphic>
      </p:graphicFrame>
      <p:cxnSp>
        <p:nvCxnSpPr>
          <p:cNvPr id="9" name="Straight Connector 8"/>
          <p:cNvCxnSpPr/>
          <p:nvPr/>
        </p:nvCxnSpPr>
        <p:spPr>
          <a:xfrm>
            <a:off x="1691640" y="1708150"/>
            <a:ext cx="5616575" cy="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a:off x="1691640" y="1348105"/>
            <a:ext cx="5616575" cy="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2" name="Straight Connector 11"/>
          <p:cNvCxnSpPr/>
          <p:nvPr/>
        </p:nvCxnSpPr>
        <p:spPr>
          <a:xfrm flipH="1">
            <a:off x="5435600" y="1342390"/>
            <a:ext cx="10160" cy="295783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4" name="Straight Connector 13"/>
          <p:cNvCxnSpPr/>
          <p:nvPr/>
        </p:nvCxnSpPr>
        <p:spPr>
          <a:xfrm flipH="1">
            <a:off x="7298055" y="1348105"/>
            <a:ext cx="10160" cy="295783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5" name="Straight Connector 14"/>
          <p:cNvCxnSpPr/>
          <p:nvPr/>
        </p:nvCxnSpPr>
        <p:spPr>
          <a:xfrm flipH="1">
            <a:off x="3573145" y="1348105"/>
            <a:ext cx="10160" cy="295783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6" name="Straight Connector 15"/>
          <p:cNvCxnSpPr/>
          <p:nvPr/>
        </p:nvCxnSpPr>
        <p:spPr>
          <a:xfrm flipH="1">
            <a:off x="1685290" y="1347470"/>
            <a:ext cx="10160" cy="295783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7" name="Straight Connector 16"/>
          <p:cNvCxnSpPr/>
          <p:nvPr/>
        </p:nvCxnSpPr>
        <p:spPr>
          <a:xfrm>
            <a:off x="1698625" y="4297680"/>
            <a:ext cx="5616575" cy="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cxnSp>
        <p:nvCxnSpPr>
          <p:cNvPr id="18" name="Straight Connector 17"/>
          <p:cNvCxnSpPr/>
          <p:nvPr/>
        </p:nvCxnSpPr>
        <p:spPr>
          <a:xfrm>
            <a:off x="1698625" y="3977005"/>
            <a:ext cx="5616575" cy="0"/>
          </a:xfrm>
          <a:prstGeom prst="line">
            <a:avLst/>
          </a:prstGeom>
          <a:ln w="19050"/>
          <a:effectLst>
            <a:innerShdw blurRad="114300">
              <a:prstClr val="black"/>
            </a:innerShdw>
          </a:effectLst>
        </p:spPr>
        <p:style>
          <a:lnRef idx="2">
            <a:schemeClr val="accent1"/>
          </a:lnRef>
          <a:fillRef idx="0">
            <a:srgbClr val="FFFFFF"/>
          </a:fillRef>
          <a:effectRef idx="0">
            <a:srgbClr val="FFFFFF"/>
          </a:effectRef>
          <a:fontRef idx="minor">
            <a:schemeClr val="tx1"/>
          </a:fontRef>
        </p:style>
      </p:cxnSp>
      <p:sp>
        <p:nvSpPr>
          <p:cNvPr id="19" name="Text Box 18"/>
          <p:cNvSpPr txBox="1"/>
          <p:nvPr/>
        </p:nvSpPr>
        <p:spPr>
          <a:xfrm>
            <a:off x="1475740" y="699452"/>
            <a:ext cx="5080000" cy="583565"/>
          </a:xfrm>
          <a:prstGeom prst="rect">
            <a:avLst/>
          </a:prstGeom>
        </p:spPr>
        <p:txBody>
          <a:bodyPr>
            <a:spAutoFit/>
          </a:bodyPr>
          <a:p>
            <a:pPr defTabSz="266700">
              <a:lnSpc>
                <a:spcPct val="200000"/>
              </a:lnSpc>
              <a:spcAft>
                <a:spcPct val="0"/>
              </a:spcAft>
            </a:pPr>
            <a:r>
              <a:rPr lang="en-US" altLang="zh-CN" sz="1600" i="1">
                <a:solidFill>
                  <a:schemeClr val="tx1"/>
                </a:solidFill>
                <a:latin typeface="Times New Roman" panose="02020603050405020304"/>
                <a:ea typeface="Calibri" panose="020F0502020204030204"/>
              </a:rPr>
              <a:t>Selected Municipalities</a:t>
            </a:r>
            <a:endParaRPr lang="en-US" altLang="zh-CN" sz="1600" i="1">
              <a:solidFill>
                <a:schemeClr val="tx1"/>
              </a:solidFill>
              <a:latin typeface="Times New Roman" panose="02020603050405020304"/>
              <a:ea typeface="Calibri" panose="020F0502020204030204"/>
            </a:endParaRPr>
          </a:p>
        </p:txBody>
      </p:sp>
      <p:sp>
        <p:nvSpPr>
          <p:cNvPr id="2" name="Text Box 1"/>
          <p:cNvSpPr txBox="1"/>
          <p:nvPr/>
        </p:nvSpPr>
        <p:spPr>
          <a:xfrm>
            <a:off x="1403350" y="267652"/>
            <a:ext cx="5080000" cy="583565"/>
          </a:xfrm>
          <a:prstGeom prst="rect">
            <a:avLst/>
          </a:prstGeom>
        </p:spPr>
        <p:txBody>
          <a:bodyPr>
            <a:spAutoFit/>
          </a:bodyPr>
          <a:p>
            <a:pPr defTabSz="266700">
              <a:lnSpc>
                <a:spcPct val="200000"/>
              </a:lnSpc>
              <a:spcAft>
                <a:spcPct val="0"/>
              </a:spcAft>
            </a:pPr>
            <a:r>
              <a:rPr lang="en-US" altLang="zh-CN" sz="1600" b="1">
                <a:solidFill>
                  <a:schemeClr val="tx1"/>
                </a:solidFill>
                <a:latin typeface="Arial" panose="020B0604020202020204" pitchFamily="34" charset="0"/>
                <a:ea typeface="Calibri" panose="020F0502020204030204"/>
                <a:cs typeface="Arial" panose="020B0604020202020204" pitchFamily="34" charset="0"/>
              </a:rPr>
              <a:t>Sample and Sampling Procedure </a:t>
            </a:r>
            <a:endParaRPr lang="en-US" altLang="zh-CN" sz="1600" b="1">
              <a:solidFill>
                <a:schemeClr val="tx1"/>
              </a:solidFill>
              <a:latin typeface="Arial" panose="020B0604020202020204" pitchFamily="34" charset="0"/>
              <a:ea typeface="Calibri" panose="020F0502020204030204"/>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07315" y="843280"/>
            <a:ext cx="8558530" cy="746760"/>
          </a:xfrm>
        </p:spPr>
        <p:txBody>
          <a:bodyPr/>
          <a:p>
            <a:pPr indent="0" algn="just"/>
            <a:r>
              <a:rPr lang="en-US" b="1" i="1">
                <a:latin typeface="Arial" panose="020B0604020202020204" pitchFamily="34" charset="0"/>
                <a:cs typeface="Arial" panose="020B0604020202020204" pitchFamily="34" charset="0"/>
                <a:sym typeface="+mn-ea"/>
              </a:rPr>
              <a:t>Raosoft </a:t>
            </a:r>
            <a:r>
              <a:rPr>
                <a:latin typeface="Arial" panose="020B0604020202020204" pitchFamily="34" charset="0"/>
                <a:cs typeface="Arial" panose="020B0604020202020204" pitchFamily="34" charset="0"/>
                <a:sym typeface="+mn-ea"/>
              </a:rPr>
              <a:t> is used to compute the recommended sample size of the study from a big population. </a:t>
            </a:r>
            <a:endParaRPr>
              <a:latin typeface="Arial" panose="020B0604020202020204" pitchFamily="34" charset="0"/>
              <a:cs typeface="Arial" panose="020B0604020202020204" pitchFamily="34" charset="0"/>
              <a:sym typeface="+mn-ea"/>
            </a:endParaRPr>
          </a:p>
        </p:txBody>
      </p:sp>
      <p:sp>
        <p:nvSpPr>
          <p:cNvPr id="4" name="Text Box 3"/>
          <p:cNvSpPr txBox="1"/>
          <p:nvPr/>
        </p:nvSpPr>
        <p:spPr>
          <a:xfrm>
            <a:off x="4428490" y="1851660"/>
            <a:ext cx="5080000" cy="1568450"/>
          </a:xfrm>
          <a:prstGeom prst="rect">
            <a:avLst/>
          </a:prstGeom>
        </p:spPr>
        <p:txBody>
          <a:bodyPr>
            <a:spAutoFit/>
          </a:bodyPr>
          <a:p>
            <a:pPr marL="457200" indent="457200" defTabSz="266700">
              <a:lnSpc>
                <a:spcPct val="200000"/>
              </a:lnSpc>
              <a:spcAft>
                <a:spcPct val="0"/>
              </a:spcAft>
            </a:pPr>
            <a:r>
              <a:rPr lang="en-US" altLang="zh-CN" sz="1200">
                <a:solidFill>
                  <a:schemeClr val="tx1"/>
                </a:solidFill>
                <a:latin typeface="Times New Roman" panose="02020603050405020304"/>
                <a:ea typeface="Calibri" panose="020F0502020204030204"/>
              </a:rPr>
              <a:t> Confidence level = 95%</a:t>
            </a:r>
            <a:endParaRPr lang="en-US" altLang="zh-CN" sz="1200">
              <a:solidFill>
                <a:schemeClr val="tx1"/>
              </a:solidFill>
              <a:latin typeface="Times New Roman" panose="02020603050405020304"/>
              <a:ea typeface="Calibri" panose="020F0502020204030204"/>
            </a:endParaRPr>
          </a:p>
          <a:p>
            <a:pPr marL="457200" indent="457200" defTabSz="266700">
              <a:lnSpc>
                <a:spcPct val="200000"/>
              </a:lnSpc>
              <a:spcAft>
                <a:spcPct val="0"/>
              </a:spcAft>
            </a:pPr>
            <a:r>
              <a:rPr lang="en-US" altLang="zh-CN" sz="1200">
                <a:solidFill>
                  <a:schemeClr val="tx1"/>
                </a:solidFill>
                <a:latin typeface="Times New Roman" panose="02020603050405020304"/>
                <a:ea typeface="Calibri" panose="020F0502020204030204"/>
              </a:rPr>
              <a:t>Population size(N) = 83,016</a:t>
            </a:r>
            <a:endParaRPr lang="en-US" altLang="zh-CN" sz="1200">
              <a:solidFill>
                <a:schemeClr val="tx1"/>
              </a:solidFill>
              <a:latin typeface="Times New Roman" panose="02020603050405020304"/>
              <a:ea typeface="Calibri" panose="020F0502020204030204"/>
            </a:endParaRPr>
          </a:p>
          <a:p>
            <a:pPr marL="457200" indent="457200" defTabSz="266700">
              <a:lnSpc>
                <a:spcPct val="200000"/>
              </a:lnSpc>
              <a:spcAft>
                <a:spcPct val="0"/>
              </a:spcAft>
            </a:pPr>
            <a:r>
              <a:rPr lang="en-US" altLang="zh-CN" sz="1200">
                <a:solidFill>
                  <a:schemeClr val="tx1"/>
                </a:solidFill>
                <a:latin typeface="Times New Roman" panose="02020603050405020304"/>
                <a:ea typeface="Calibri" panose="020F0502020204030204"/>
              </a:rPr>
              <a:t>Margin of Error(MOE) = 5 %</a:t>
            </a:r>
            <a:endParaRPr lang="en-US" altLang="zh-CN" sz="1200">
              <a:solidFill>
                <a:schemeClr val="tx1"/>
              </a:solidFill>
              <a:latin typeface="Times New Roman" panose="02020603050405020304"/>
              <a:ea typeface="Calibri" panose="020F0502020204030204"/>
            </a:endParaRPr>
          </a:p>
          <a:p>
            <a:pPr marL="457200" indent="457200" defTabSz="266700">
              <a:lnSpc>
                <a:spcPct val="200000"/>
              </a:lnSpc>
              <a:spcAft>
                <a:spcPct val="0"/>
              </a:spcAft>
            </a:pPr>
            <a:r>
              <a:rPr lang="en-US" altLang="zh-CN" sz="1200">
                <a:solidFill>
                  <a:schemeClr val="tx1"/>
                </a:solidFill>
                <a:latin typeface="Times New Roman" panose="02020603050405020304"/>
                <a:ea typeface="Calibri" panose="020F0502020204030204"/>
              </a:rPr>
              <a:t>Response distribution (p) = 50%</a:t>
            </a:r>
            <a:endParaRPr lang="en-US" altLang="zh-CN" sz="1200">
              <a:solidFill>
                <a:schemeClr val="tx1"/>
              </a:solidFill>
              <a:latin typeface="Times New Roman" panose="02020603050405020304"/>
              <a:ea typeface="Calibri" panose="020F0502020204030204"/>
            </a:endParaRPr>
          </a:p>
        </p:txBody>
      </p:sp>
      <p:cxnSp>
        <p:nvCxnSpPr>
          <p:cNvPr id="2" name="Straight Connector 1"/>
          <p:cNvCxnSpPr/>
          <p:nvPr/>
        </p:nvCxnSpPr>
        <p:spPr>
          <a:xfrm flipV="1">
            <a:off x="5245100" y="3507740"/>
            <a:ext cx="2423160" cy="4445"/>
          </a:xfrm>
          <a:prstGeom prst="line">
            <a:avLst/>
          </a:prstGeom>
          <a:ln w="9525"/>
        </p:spPr>
        <p:style>
          <a:lnRef idx="2">
            <a:schemeClr val="accent1"/>
          </a:lnRef>
          <a:fillRef idx="0">
            <a:srgbClr val="FFFFFF"/>
          </a:fillRef>
          <a:effectRef idx="0">
            <a:srgbClr val="FFFFFF"/>
          </a:effectRef>
          <a:fontRef idx="minor">
            <a:schemeClr val="tx1"/>
          </a:fontRef>
        </p:style>
      </p:cxnSp>
      <p:sp>
        <p:nvSpPr>
          <p:cNvPr id="5" name="Text Box 4"/>
          <p:cNvSpPr txBox="1"/>
          <p:nvPr/>
        </p:nvSpPr>
        <p:spPr>
          <a:xfrm>
            <a:off x="4716780" y="3435985"/>
            <a:ext cx="3280410" cy="583565"/>
          </a:xfrm>
          <a:prstGeom prst="rect">
            <a:avLst/>
          </a:prstGeom>
          <a:noFill/>
        </p:spPr>
        <p:txBody>
          <a:bodyPr wrap="square" rtlCol="0" anchor="t">
            <a:spAutoFit/>
          </a:bodyPr>
          <a:p>
            <a:pPr marL="914400" indent="0" defTabSz="266700">
              <a:lnSpc>
                <a:spcPct val="200000"/>
              </a:lnSpc>
              <a:spcAft>
                <a:spcPct val="0"/>
              </a:spcAft>
            </a:pPr>
            <a:r>
              <a:rPr lang="en-US" altLang="zh-CN" sz="1600">
                <a:solidFill>
                  <a:schemeClr val="tx1"/>
                </a:solidFill>
                <a:latin typeface="Times New Roman" panose="02020603050405020304"/>
                <a:ea typeface="Calibri" panose="020F0502020204030204"/>
                <a:sym typeface="+mn-ea"/>
              </a:rPr>
              <a:t>Sample size = 386</a:t>
            </a:r>
            <a:endParaRPr lang="en-US" altLang="zh-CN" sz="1600">
              <a:solidFill>
                <a:schemeClr val="tx1"/>
              </a:solidFill>
              <a:latin typeface="Times New Roman" panose="02020603050405020304"/>
              <a:ea typeface="Calibri" panose="020F0502020204030204"/>
              <a:sym typeface="+mn-ea"/>
            </a:endParaRPr>
          </a:p>
        </p:txBody>
      </p:sp>
      <p:sp>
        <p:nvSpPr>
          <p:cNvPr id="7" name="Text Box 6"/>
          <p:cNvSpPr txBox="1"/>
          <p:nvPr/>
        </p:nvSpPr>
        <p:spPr>
          <a:xfrm>
            <a:off x="4788535" y="1491615"/>
            <a:ext cx="4572000" cy="306705"/>
          </a:xfrm>
          <a:prstGeom prst="rect">
            <a:avLst/>
          </a:prstGeom>
          <a:noFill/>
        </p:spPr>
        <p:txBody>
          <a:bodyPr wrap="square" rtlCol="0" anchor="t">
            <a:spAutoFit/>
          </a:bodyPr>
          <a:p>
            <a:r>
              <a:rPr lang="en-US" b="1">
                <a:solidFill>
                  <a:schemeClr val="tx1"/>
                </a:solidFill>
                <a:latin typeface="Arial" panose="020B0604020202020204" pitchFamily="34" charset="0"/>
                <a:cs typeface="Arial" panose="020B0604020202020204" pitchFamily="34" charset="0"/>
                <a:sym typeface="+mn-ea"/>
              </a:rPr>
              <a:t>Raosoft Calculator:</a:t>
            </a:r>
            <a:endParaRPr lang="en-US" altLang="en-US" b="1">
              <a:solidFill>
                <a:schemeClr val="tx1"/>
              </a:solidFill>
              <a:latin typeface="Arial" panose="020B0604020202020204" pitchFamily="34" charset="0"/>
              <a:cs typeface="Arial" panose="020B0604020202020204" pitchFamily="34" charset="0"/>
              <a:sym typeface="+mn-ea"/>
            </a:endParaRPr>
          </a:p>
        </p:txBody>
      </p:sp>
      <p:sp>
        <p:nvSpPr>
          <p:cNvPr id="8" name="Rectangles 7"/>
          <p:cNvSpPr/>
          <p:nvPr/>
        </p:nvSpPr>
        <p:spPr>
          <a:xfrm>
            <a:off x="4932045" y="1946275"/>
            <a:ext cx="3046095" cy="2281555"/>
          </a:xfrm>
          <a:prstGeom prst="rect">
            <a:avLst/>
          </a:prstGeom>
          <a:noFill/>
          <a:ln w="3175"/>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6" name="Text Box 5"/>
          <p:cNvSpPr txBox="1"/>
          <p:nvPr/>
        </p:nvSpPr>
        <p:spPr>
          <a:xfrm>
            <a:off x="971550" y="2715895"/>
            <a:ext cx="3095625" cy="583565"/>
          </a:xfrm>
          <a:prstGeom prst="rect">
            <a:avLst/>
          </a:prstGeom>
          <a:ln w="12700" cmpd="sng">
            <a:solidFill>
              <a:schemeClr val="accent1">
                <a:shade val="50000"/>
              </a:schemeClr>
            </a:solidFill>
            <a:prstDash val="solid"/>
          </a:ln>
        </p:spPr>
        <p:txBody>
          <a:bodyPr wrap="square">
            <a:spAutoFit/>
          </a:bodyPr>
          <a:p>
            <a:pPr marL="0" indent="0" defTabSz="266700">
              <a:spcBef>
                <a:spcPct val="0"/>
              </a:spcBef>
              <a:spcAft>
                <a:spcPct val="0"/>
              </a:spcAft>
            </a:pPr>
            <a:r>
              <a:rPr lang="en-US" altLang="zh-CN" sz="1600">
                <a:solidFill>
                  <a:schemeClr val="tx1"/>
                </a:solidFill>
                <a:latin typeface="Calibri" panose="020F0502020204030204"/>
                <a:ea typeface="等线"/>
              </a:rPr>
              <a:t>n = N * X / (X + N - 1)</a:t>
            </a:r>
            <a:endParaRPr lang="en-US" altLang="zh-CN" sz="1600">
              <a:solidFill>
                <a:schemeClr val="tx1"/>
              </a:solidFill>
              <a:latin typeface="Calibri" panose="020F0502020204030204"/>
              <a:ea typeface="等线"/>
            </a:endParaRPr>
          </a:p>
          <a:p>
            <a:pPr marL="0" indent="0" defTabSz="266700">
              <a:spcBef>
                <a:spcPct val="0"/>
              </a:spcBef>
              <a:spcAft>
                <a:spcPct val="0"/>
              </a:spcAft>
            </a:pPr>
            <a:r>
              <a:rPr lang="en-US" altLang="zh-CN" sz="1600">
                <a:solidFill>
                  <a:schemeClr val="tx1"/>
                </a:solidFill>
                <a:latin typeface="Calibri" panose="020F0502020204030204"/>
                <a:ea typeface="等线"/>
              </a:rPr>
              <a:t>where X = Zα/2² * p * (1-p) / MOE²</a:t>
            </a:r>
            <a:endParaRPr lang="en-US" altLang="zh-CN" sz="1600">
              <a:solidFill>
                <a:schemeClr val="tx1"/>
              </a:solidFill>
              <a:latin typeface="Calibri" panose="020F0502020204030204"/>
              <a:ea typeface="等线"/>
            </a:endParaRPr>
          </a:p>
        </p:txBody>
      </p:sp>
      <p:sp>
        <p:nvSpPr>
          <p:cNvPr id="10" name="Text Box 9"/>
          <p:cNvSpPr txBox="1"/>
          <p:nvPr/>
        </p:nvSpPr>
        <p:spPr>
          <a:xfrm>
            <a:off x="971550" y="2283460"/>
            <a:ext cx="4572000" cy="306705"/>
          </a:xfrm>
          <a:prstGeom prst="rect">
            <a:avLst/>
          </a:prstGeom>
          <a:noFill/>
        </p:spPr>
        <p:txBody>
          <a:bodyPr wrap="square" rtlCol="0" anchor="t">
            <a:spAutoFit/>
          </a:bodyPr>
          <a:p>
            <a:r>
              <a:rPr lang="en-US" b="1" i="1">
                <a:solidFill>
                  <a:schemeClr val="tx1"/>
                </a:solidFill>
                <a:latin typeface="Arial" panose="020B0604020202020204" pitchFamily="34" charset="0"/>
                <a:cs typeface="Arial" panose="020B0604020202020204" pitchFamily="34" charset="0"/>
                <a:sym typeface="+mn-ea"/>
              </a:rPr>
              <a:t>Formula</a:t>
            </a:r>
            <a:endParaRPr lang="en-US" altLang="en-US" b="1" i="1">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grpSp>
        <p:nvGrpSpPr>
          <p:cNvPr id="10952" name="Google Shape;10952;p80"/>
          <p:cNvGrpSpPr/>
          <p:nvPr/>
        </p:nvGrpSpPr>
        <p:grpSpPr>
          <a:xfrm>
            <a:off x="2789117" y="555625"/>
            <a:ext cx="3558180" cy="4124325"/>
            <a:chOff x="5018842" y="1336197"/>
            <a:chExt cx="2336952" cy="2708903"/>
          </a:xfrm>
        </p:grpSpPr>
        <p:sp>
          <p:nvSpPr>
            <p:cNvPr id="10954" name="Google Shape;10954;p80"/>
            <p:cNvSpPr/>
            <p:nvPr/>
          </p:nvSpPr>
          <p:spPr>
            <a:xfrm>
              <a:off x="5018842" y="2708319"/>
              <a:ext cx="779119" cy="252234"/>
            </a:xfrm>
            <a:custGeom>
              <a:avLst/>
              <a:gdLst/>
              <a:ahLst/>
              <a:cxnLst/>
              <a:rect l="l" t="t" r="r" b="b"/>
              <a:pathLst>
                <a:path w="44350" h="14358" extrusionOk="0">
                  <a:moveTo>
                    <a:pt x="42866" y="5706"/>
                  </a:moveTo>
                  <a:lnTo>
                    <a:pt x="42866" y="1598"/>
                  </a:lnTo>
                  <a:cubicBezTo>
                    <a:pt x="42866" y="708"/>
                    <a:pt x="42136" y="0"/>
                    <a:pt x="41268" y="0"/>
                  </a:cubicBezTo>
                  <a:lnTo>
                    <a:pt x="1598" y="0"/>
                  </a:lnTo>
                  <a:cubicBezTo>
                    <a:pt x="708" y="0"/>
                    <a:pt x="0" y="708"/>
                    <a:pt x="0" y="1598"/>
                  </a:cubicBezTo>
                  <a:lnTo>
                    <a:pt x="0" y="5706"/>
                  </a:lnTo>
                  <a:lnTo>
                    <a:pt x="1484" y="7190"/>
                  </a:lnTo>
                  <a:lnTo>
                    <a:pt x="0" y="8674"/>
                  </a:lnTo>
                  <a:lnTo>
                    <a:pt x="0" y="12759"/>
                  </a:lnTo>
                  <a:cubicBezTo>
                    <a:pt x="0" y="13650"/>
                    <a:pt x="708" y="14357"/>
                    <a:pt x="1598" y="14357"/>
                  </a:cubicBezTo>
                  <a:lnTo>
                    <a:pt x="41268" y="14357"/>
                  </a:lnTo>
                  <a:cubicBezTo>
                    <a:pt x="42136" y="14357"/>
                    <a:pt x="42866" y="13650"/>
                    <a:pt x="42866" y="12759"/>
                  </a:cubicBezTo>
                  <a:lnTo>
                    <a:pt x="42866" y="8674"/>
                  </a:lnTo>
                  <a:lnTo>
                    <a:pt x="44350" y="7190"/>
                  </a:lnTo>
                  <a:lnTo>
                    <a:pt x="42866" y="5706"/>
                  </a:lnTo>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55" name="Google Shape;10955;p80"/>
            <p:cNvSpPr/>
            <p:nvPr/>
          </p:nvSpPr>
          <p:spPr>
            <a:xfrm>
              <a:off x="5797943" y="2708319"/>
              <a:ext cx="778732" cy="252234"/>
            </a:xfrm>
            <a:custGeom>
              <a:avLst/>
              <a:gdLst/>
              <a:ahLst/>
              <a:cxnLst/>
              <a:rect l="l" t="t" r="r" b="b"/>
              <a:pathLst>
                <a:path w="44328" h="14358" extrusionOk="0">
                  <a:moveTo>
                    <a:pt x="42844" y="5706"/>
                  </a:moveTo>
                  <a:lnTo>
                    <a:pt x="42844" y="1598"/>
                  </a:lnTo>
                  <a:cubicBezTo>
                    <a:pt x="42844" y="708"/>
                    <a:pt x="42136" y="0"/>
                    <a:pt x="41246" y="0"/>
                  </a:cubicBezTo>
                  <a:lnTo>
                    <a:pt x="1599" y="0"/>
                  </a:lnTo>
                  <a:cubicBezTo>
                    <a:pt x="708" y="0"/>
                    <a:pt x="1" y="708"/>
                    <a:pt x="1" y="1598"/>
                  </a:cubicBezTo>
                  <a:lnTo>
                    <a:pt x="1" y="5706"/>
                  </a:lnTo>
                  <a:lnTo>
                    <a:pt x="1485" y="7190"/>
                  </a:lnTo>
                  <a:lnTo>
                    <a:pt x="1" y="8674"/>
                  </a:lnTo>
                  <a:lnTo>
                    <a:pt x="1" y="12759"/>
                  </a:lnTo>
                  <a:cubicBezTo>
                    <a:pt x="1" y="13650"/>
                    <a:pt x="708" y="14357"/>
                    <a:pt x="1599" y="14357"/>
                  </a:cubicBezTo>
                  <a:lnTo>
                    <a:pt x="41246" y="14357"/>
                  </a:lnTo>
                  <a:cubicBezTo>
                    <a:pt x="42136" y="14357"/>
                    <a:pt x="42844" y="13650"/>
                    <a:pt x="42844" y="12759"/>
                  </a:cubicBezTo>
                  <a:lnTo>
                    <a:pt x="42844" y="8674"/>
                  </a:lnTo>
                  <a:lnTo>
                    <a:pt x="44328" y="7190"/>
                  </a:lnTo>
                  <a:lnTo>
                    <a:pt x="42844" y="5706"/>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None/>
              </a:pPr>
            </a:p>
          </p:txBody>
        </p:sp>
        <p:sp>
          <p:nvSpPr>
            <p:cNvPr id="10956" name="Google Shape;10956;p80"/>
            <p:cNvSpPr/>
            <p:nvPr/>
          </p:nvSpPr>
          <p:spPr>
            <a:xfrm>
              <a:off x="6576658" y="2708319"/>
              <a:ext cx="779136" cy="252234"/>
            </a:xfrm>
            <a:custGeom>
              <a:avLst/>
              <a:gdLst/>
              <a:ahLst/>
              <a:cxnLst/>
              <a:rect l="l" t="t" r="r" b="b"/>
              <a:pathLst>
                <a:path w="44351" h="14358" extrusionOk="0">
                  <a:moveTo>
                    <a:pt x="42867" y="5706"/>
                  </a:moveTo>
                  <a:lnTo>
                    <a:pt x="42867" y="1598"/>
                  </a:lnTo>
                  <a:cubicBezTo>
                    <a:pt x="42867" y="708"/>
                    <a:pt x="42159" y="0"/>
                    <a:pt x="41269" y="0"/>
                  </a:cubicBezTo>
                  <a:lnTo>
                    <a:pt x="1598" y="0"/>
                  </a:lnTo>
                  <a:cubicBezTo>
                    <a:pt x="731" y="0"/>
                    <a:pt x="1" y="708"/>
                    <a:pt x="1" y="1598"/>
                  </a:cubicBezTo>
                  <a:lnTo>
                    <a:pt x="1" y="5706"/>
                  </a:lnTo>
                  <a:lnTo>
                    <a:pt x="1507" y="7190"/>
                  </a:lnTo>
                  <a:lnTo>
                    <a:pt x="1" y="8674"/>
                  </a:lnTo>
                  <a:lnTo>
                    <a:pt x="1" y="12759"/>
                  </a:lnTo>
                  <a:cubicBezTo>
                    <a:pt x="1" y="13650"/>
                    <a:pt x="731" y="14357"/>
                    <a:pt x="1598" y="14357"/>
                  </a:cubicBezTo>
                  <a:lnTo>
                    <a:pt x="41269" y="14357"/>
                  </a:lnTo>
                  <a:cubicBezTo>
                    <a:pt x="42159" y="14357"/>
                    <a:pt x="42867" y="13650"/>
                    <a:pt x="42867" y="12759"/>
                  </a:cubicBezTo>
                  <a:lnTo>
                    <a:pt x="42867" y="8674"/>
                  </a:lnTo>
                  <a:lnTo>
                    <a:pt x="44350" y="7190"/>
                  </a:lnTo>
                  <a:lnTo>
                    <a:pt x="42867" y="570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None/>
              </a:pPr>
            </a:p>
          </p:txBody>
        </p:sp>
        <p:sp>
          <p:nvSpPr>
            <p:cNvPr id="10959" name="Google Shape;10959;p80"/>
            <p:cNvSpPr/>
            <p:nvPr/>
          </p:nvSpPr>
          <p:spPr>
            <a:xfrm>
              <a:off x="5244198" y="3658334"/>
              <a:ext cx="342847" cy="386678"/>
            </a:xfrm>
            <a:custGeom>
              <a:avLst/>
              <a:gdLst/>
              <a:ahLst/>
              <a:cxnLst/>
              <a:rect l="l" t="t" r="r" b="b"/>
              <a:pathLst>
                <a:path w="19516" h="22011" extrusionOk="0">
                  <a:moveTo>
                    <a:pt x="9758" y="1"/>
                  </a:moveTo>
                  <a:cubicBezTo>
                    <a:pt x="9456" y="1"/>
                    <a:pt x="9153" y="75"/>
                    <a:pt x="8879" y="223"/>
                  </a:cubicBezTo>
                  <a:lnTo>
                    <a:pt x="868" y="4857"/>
                  </a:lnTo>
                  <a:cubicBezTo>
                    <a:pt x="320" y="5177"/>
                    <a:pt x="0" y="5747"/>
                    <a:pt x="0" y="6363"/>
                  </a:cubicBezTo>
                  <a:lnTo>
                    <a:pt x="0" y="15630"/>
                  </a:lnTo>
                  <a:cubicBezTo>
                    <a:pt x="0" y="16247"/>
                    <a:pt x="320" y="16817"/>
                    <a:pt x="868" y="17137"/>
                  </a:cubicBezTo>
                  <a:lnTo>
                    <a:pt x="8879" y="21770"/>
                  </a:lnTo>
                  <a:cubicBezTo>
                    <a:pt x="9153" y="21930"/>
                    <a:pt x="9456" y="22010"/>
                    <a:pt x="9758" y="22010"/>
                  </a:cubicBezTo>
                  <a:cubicBezTo>
                    <a:pt x="10060" y="22010"/>
                    <a:pt x="10363" y="21930"/>
                    <a:pt x="10637" y="21770"/>
                  </a:cubicBezTo>
                  <a:lnTo>
                    <a:pt x="18648" y="17137"/>
                  </a:lnTo>
                  <a:cubicBezTo>
                    <a:pt x="19196" y="16817"/>
                    <a:pt x="19516" y="16247"/>
                    <a:pt x="19516" y="15630"/>
                  </a:cubicBezTo>
                  <a:lnTo>
                    <a:pt x="19516" y="6363"/>
                  </a:lnTo>
                  <a:cubicBezTo>
                    <a:pt x="19516" y="5747"/>
                    <a:pt x="19196" y="5177"/>
                    <a:pt x="18648" y="4857"/>
                  </a:cubicBezTo>
                  <a:lnTo>
                    <a:pt x="10637" y="223"/>
                  </a:lnTo>
                  <a:cubicBezTo>
                    <a:pt x="10363" y="75"/>
                    <a:pt x="10060" y="1"/>
                    <a:pt x="9758"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0" name="Google Shape;10960;p80"/>
            <p:cNvSpPr/>
            <p:nvPr/>
          </p:nvSpPr>
          <p:spPr>
            <a:xfrm>
              <a:off x="6007260" y="1662350"/>
              <a:ext cx="342865" cy="386555"/>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1" name="Google Shape;10961;p80"/>
            <p:cNvSpPr/>
            <p:nvPr/>
          </p:nvSpPr>
          <p:spPr>
            <a:xfrm>
              <a:off x="6796005" y="3658439"/>
              <a:ext cx="343251" cy="386661"/>
            </a:xfrm>
            <a:custGeom>
              <a:avLst/>
              <a:gdLst/>
              <a:ahLst/>
              <a:cxnLst/>
              <a:rect l="l" t="t" r="r" b="b"/>
              <a:pathLst>
                <a:path w="19539" h="22010" extrusionOk="0">
                  <a:moveTo>
                    <a:pt x="9761" y="1"/>
                  </a:moveTo>
                  <a:cubicBezTo>
                    <a:pt x="9461" y="1"/>
                    <a:pt x="9164" y="80"/>
                    <a:pt x="8902" y="240"/>
                  </a:cubicBezTo>
                  <a:lnTo>
                    <a:pt x="867" y="4874"/>
                  </a:lnTo>
                  <a:cubicBezTo>
                    <a:pt x="342" y="5171"/>
                    <a:pt x="0" y="5741"/>
                    <a:pt x="0" y="6380"/>
                  </a:cubicBezTo>
                  <a:lnTo>
                    <a:pt x="0" y="15647"/>
                  </a:lnTo>
                  <a:cubicBezTo>
                    <a:pt x="0" y="16264"/>
                    <a:pt x="342" y="16834"/>
                    <a:pt x="867" y="17154"/>
                  </a:cubicBezTo>
                  <a:lnTo>
                    <a:pt x="8902" y="21787"/>
                  </a:lnTo>
                  <a:cubicBezTo>
                    <a:pt x="9164" y="21936"/>
                    <a:pt x="9461" y="22010"/>
                    <a:pt x="9761" y="22010"/>
                  </a:cubicBezTo>
                  <a:cubicBezTo>
                    <a:pt x="10060" y="22010"/>
                    <a:pt x="10363" y="21936"/>
                    <a:pt x="10637" y="21787"/>
                  </a:cubicBezTo>
                  <a:lnTo>
                    <a:pt x="18671" y="17154"/>
                  </a:lnTo>
                  <a:cubicBezTo>
                    <a:pt x="19196" y="16834"/>
                    <a:pt x="19539" y="16264"/>
                    <a:pt x="19539" y="15647"/>
                  </a:cubicBezTo>
                  <a:lnTo>
                    <a:pt x="19539" y="6380"/>
                  </a:lnTo>
                  <a:cubicBezTo>
                    <a:pt x="19539" y="5741"/>
                    <a:pt x="19196" y="5171"/>
                    <a:pt x="18671" y="4874"/>
                  </a:cubicBezTo>
                  <a:lnTo>
                    <a:pt x="10637" y="240"/>
                  </a:lnTo>
                  <a:cubicBezTo>
                    <a:pt x="10363" y="80"/>
                    <a:pt x="10060" y="1"/>
                    <a:pt x="9761"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4" name="Google Shape;10964;p80"/>
            <p:cNvSpPr/>
            <p:nvPr/>
          </p:nvSpPr>
          <p:spPr>
            <a:xfrm>
              <a:off x="6147625" y="2579382"/>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6" name="Google Shape;10966;p80"/>
            <p:cNvSpPr/>
            <p:nvPr/>
          </p:nvSpPr>
          <p:spPr>
            <a:xfrm>
              <a:off x="5384563" y="2999720"/>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7" name="Google Shape;10967;p80"/>
            <p:cNvSpPr/>
            <p:nvPr/>
          </p:nvSpPr>
          <p:spPr>
            <a:xfrm>
              <a:off x="6936563" y="2999770"/>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70" name="Google Shape;10970;p80"/>
            <p:cNvSpPr/>
            <p:nvPr/>
          </p:nvSpPr>
          <p:spPr>
            <a:xfrm>
              <a:off x="6153050" y="2075257"/>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72" name="Google Shape;10972;p80"/>
            <p:cNvSpPr/>
            <p:nvPr/>
          </p:nvSpPr>
          <p:spPr>
            <a:xfrm>
              <a:off x="5384166" y="3569597"/>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73" name="Google Shape;10973;p80"/>
            <p:cNvSpPr/>
            <p:nvPr/>
          </p:nvSpPr>
          <p:spPr>
            <a:xfrm>
              <a:off x="6936566" y="3569597"/>
              <a:ext cx="62100" cy="62100"/>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0975" name="Google Shape;10975;p80"/>
            <p:cNvCxnSpPr>
              <a:stCxn id="10964" idx="0"/>
              <a:endCxn id="10970" idx="4"/>
            </p:cNvCxnSpPr>
            <p:nvPr/>
          </p:nvCxnSpPr>
          <p:spPr>
            <a:xfrm rot="10800000" flipH="1">
              <a:off x="6178675" y="2137482"/>
              <a:ext cx="5400" cy="441900"/>
            </a:xfrm>
            <a:prstGeom prst="straightConnector1">
              <a:avLst/>
            </a:prstGeom>
            <a:noFill/>
            <a:ln w="9525" cap="flat" cmpd="sng">
              <a:solidFill>
                <a:srgbClr val="A5B7C6"/>
              </a:solidFill>
              <a:prstDash val="dash"/>
              <a:round/>
              <a:headEnd type="none" w="med" len="med"/>
              <a:tailEnd type="none" w="med" len="med"/>
            </a:ln>
          </p:spPr>
        </p:cxnSp>
        <p:cxnSp>
          <p:nvCxnSpPr>
            <p:cNvPr id="10977" name="Google Shape;10977;p80"/>
            <p:cNvCxnSpPr>
              <a:stCxn id="10966" idx="4"/>
              <a:endCxn id="10972" idx="0"/>
            </p:cNvCxnSpPr>
            <p:nvPr/>
          </p:nvCxnSpPr>
          <p:spPr>
            <a:xfrm flipH="1">
              <a:off x="5415313" y="3061820"/>
              <a:ext cx="300" cy="507900"/>
            </a:xfrm>
            <a:prstGeom prst="straightConnector1">
              <a:avLst/>
            </a:prstGeom>
            <a:noFill/>
            <a:ln w="9525" cap="flat" cmpd="sng">
              <a:solidFill>
                <a:srgbClr val="A5B7C6"/>
              </a:solidFill>
              <a:prstDash val="dash"/>
              <a:round/>
              <a:headEnd type="none" w="med" len="med"/>
              <a:tailEnd type="none" w="med" len="med"/>
            </a:ln>
          </p:spPr>
        </p:cxnSp>
        <p:cxnSp>
          <p:nvCxnSpPr>
            <p:cNvPr id="10978" name="Google Shape;10978;p80"/>
            <p:cNvCxnSpPr>
              <a:stCxn id="10967" idx="4"/>
              <a:endCxn id="10973" idx="0"/>
            </p:cNvCxnSpPr>
            <p:nvPr/>
          </p:nvCxnSpPr>
          <p:spPr>
            <a:xfrm>
              <a:off x="6967613" y="3061870"/>
              <a:ext cx="0" cy="507600"/>
            </a:xfrm>
            <a:prstGeom prst="straightConnector1">
              <a:avLst/>
            </a:prstGeom>
            <a:noFill/>
            <a:ln w="9525" cap="flat" cmpd="sng">
              <a:solidFill>
                <a:srgbClr val="A5B7C6"/>
              </a:solidFill>
              <a:prstDash val="dash"/>
              <a:round/>
              <a:headEnd type="none" w="med" len="med"/>
              <a:tailEnd type="none" w="med" len="med"/>
            </a:ln>
          </p:spPr>
        </p:cxnSp>
        <p:sp>
          <p:nvSpPr>
            <p:cNvPr id="10979" name="Google Shape;10979;p80"/>
            <p:cNvSpPr txBox="1"/>
            <p:nvPr/>
          </p:nvSpPr>
          <p:spPr>
            <a:xfrm>
              <a:off x="5138997" y="2719909"/>
              <a:ext cx="538800" cy="2295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900" b="1">
                  <a:solidFill>
                    <a:srgbClr val="FFFFFF"/>
                  </a:solidFill>
                </a:rPr>
                <a:t>March 2023</a:t>
              </a:r>
              <a:endParaRPr lang="en-GB" sz="900" b="1">
                <a:solidFill>
                  <a:srgbClr val="FFFFFF"/>
                </a:solidFill>
              </a:endParaRPr>
            </a:p>
          </p:txBody>
        </p:sp>
        <p:sp>
          <p:nvSpPr>
            <p:cNvPr id="10980" name="Google Shape;10980;p80"/>
            <p:cNvSpPr txBox="1"/>
            <p:nvPr/>
          </p:nvSpPr>
          <p:spPr>
            <a:xfrm>
              <a:off x="5811538" y="2720052"/>
              <a:ext cx="765300" cy="2293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900" b="1">
                  <a:solidFill>
                    <a:srgbClr val="FFFFFF"/>
                  </a:solidFill>
                </a:rPr>
                <a:t>February 2024</a:t>
              </a:r>
              <a:endParaRPr lang="en-GB" sz="900" b="1">
                <a:solidFill>
                  <a:srgbClr val="FFFFFF"/>
                </a:solidFill>
              </a:endParaRPr>
            </a:p>
          </p:txBody>
        </p:sp>
        <p:sp>
          <p:nvSpPr>
            <p:cNvPr id="10981" name="Google Shape;10981;p80"/>
            <p:cNvSpPr txBox="1"/>
            <p:nvPr/>
          </p:nvSpPr>
          <p:spPr>
            <a:xfrm>
              <a:off x="6696822" y="2719909"/>
              <a:ext cx="538800" cy="2295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900" b="1">
                  <a:solidFill>
                    <a:srgbClr val="FFFFFF"/>
                  </a:solidFill>
                </a:rPr>
                <a:t>May 2024</a:t>
              </a:r>
              <a:endParaRPr lang="en-GB" sz="900" b="1">
                <a:solidFill>
                  <a:srgbClr val="FFFFFF"/>
                </a:solidFill>
              </a:endParaRPr>
            </a:p>
          </p:txBody>
        </p:sp>
        <p:sp>
          <p:nvSpPr>
            <p:cNvPr id="10993" name="Google Shape;10993;p80"/>
            <p:cNvSpPr/>
            <p:nvPr/>
          </p:nvSpPr>
          <p:spPr>
            <a:xfrm>
              <a:off x="6099597" y="1848517"/>
              <a:ext cx="24559" cy="12011"/>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00" name="Google Shape;11000;p80"/>
            <p:cNvSpPr txBox="1"/>
            <p:nvPr/>
          </p:nvSpPr>
          <p:spPr>
            <a:xfrm>
              <a:off x="5138954" y="1727414"/>
              <a:ext cx="570534" cy="281109"/>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600">
                  <a:solidFill>
                    <a:srgbClr val="A5B7C6"/>
                  </a:solidFill>
                </a:rPr>
                <a:t>4.3%</a:t>
              </a:r>
              <a:endParaRPr lang="en-GB" sz="1600">
                <a:solidFill>
                  <a:srgbClr val="A5B7C6"/>
                </a:solidFill>
              </a:endParaRPr>
            </a:p>
          </p:txBody>
        </p:sp>
        <p:sp>
          <p:nvSpPr>
            <p:cNvPr id="11001" name="Google Shape;11001;p80"/>
            <p:cNvSpPr txBox="1"/>
            <p:nvPr/>
          </p:nvSpPr>
          <p:spPr>
            <a:xfrm>
              <a:off x="5531823" y="1336197"/>
              <a:ext cx="1325408" cy="4421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i="1">
                  <a:solidFill>
                    <a:srgbClr val="A5B7C6"/>
                  </a:solidFill>
                </a:rPr>
                <a:t>Unemployment Rate</a:t>
              </a:r>
              <a:endParaRPr lang="en-GB" i="1">
                <a:solidFill>
                  <a:srgbClr val="A5B7C6"/>
                </a:solidFill>
              </a:endParaRPr>
            </a:p>
          </p:txBody>
        </p:sp>
      </p:grpSp>
      <p:sp>
        <p:nvSpPr>
          <p:cNvPr id="7" name="Google Shape;10960;p80"/>
          <p:cNvSpPr/>
          <p:nvPr/>
        </p:nvSpPr>
        <p:spPr>
          <a:xfrm>
            <a:off x="5436420" y="1090295"/>
            <a:ext cx="522037" cy="588533"/>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0970;p80"/>
          <p:cNvSpPr/>
          <p:nvPr/>
        </p:nvSpPr>
        <p:spPr>
          <a:xfrm>
            <a:off x="5661571" y="1713234"/>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9" name="Google Shape;10975;p80"/>
          <p:cNvCxnSpPr/>
          <p:nvPr/>
        </p:nvCxnSpPr>
        <p:spPr>
          <a:xfrm rot="10800000" flipH="1">
            <a:off x="5709477" y="1851787"/>
            <a:ext cx="8222" cy="672796"/>
          </a:xfrm>
          <a:prstGeom prst="straightConnector1">
            <a:avLst/>
          </a:prstGeom>
          <a:noFill/>
          <a:ln w="9525" cap="flat" cmpd="sng">
            <a:solidFill>
              <a:srgbClr val="A5B7C6"/>
            </a:solidFill>
            <a:prstDash val="dash"/>
            <a:round/>
            <a:headEnd type="none" w="med" len="med"/>
            <a:tailEnd type="none" w="med" len="med"/>
          </a:ln>
        </p:spPr>
      </p:cxnSp>
      <p:sp>
        <p:nvSpPr>
          <p:cNvPr id="10" name="Google Shape;10964;p80"/>
          <p:cNvSpPr/>
          <p:nvPr/>
        </p:nvSpPr>
        <p:spPr>
          <a:xfrm>
            <a:off x="5661566" y="2537283"/>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0960;p80"/>
          <p:cNvSpPr/>
          <p:nvPr/>
        </p:nvSpPr>
        <p:spPr>
          <a:xfrm>
            <a:off x="4314375" y="4091305"/>
            <a:ext cx="522037" cy="588533"/>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0960;p80"/>
          <p:cNvSpPr/>
          <p:nvPr/>
        </p:nvSpPr>
        <p:spPr>
          <a:xfrm>
            <a:off x="3132005" y="1052195"/>
            <a:ext cx="522037" cy="588533"/>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5" name="Google Shape;10975;p80"/>
          <p:cNvCxnSpPr/>
          <p:nvPr/>
        </p:nvCxnSpPr>
        <p:spPr>
          <a:xfrm rot="10800000" flipH="1">
            <a:off x="4570922" y="3216402"/>
            <a:ext cx="8222" cy="672796"/>
          </a:xfrm>
          <a:prstGeom prst="straightConnector1">
            <a:avLst/>
          </a:prstGeom>
          <a:noFill/>
          <a:ln w="9525" cap="flat" cmpd="sng">
            <a:solidFill>
              <a:srgbClr val="A5B7C6"/>
            </a:solidFill>
            <a:prstDash val="dash"/>
            <a:round/>
            <a:headEnd type="none" w="med" len="med"/>
            <a:tailEnd type="none" w="med" len="med"/>
          </a:ln>
        </p:spPr>
      </p:cxnSp>
      <p:cxnSp>
        <p:nvCxnSpPr>
          <p:cNvPr id="16" name="Google Shape;10975;p80"/>
          <p:cNvCxnSpPr/>
          <p:nvPr/>
        </p:nvCxnSpPr>
        <p:spPr>
          <a:xfrm rot="10800000" flipH="1">
            <a:off x="3400617" y="1775587"/>
            <a:ext cx="8222" cy="672796"/>
          </a:xfrm>
          <a:prstGeom prst="straightConnector1">
            <a:avLst/>
          </a:prstGeom>
          <a:noFill/>
          <a:ln w="9525" cap="flat" cmpd="sng">
            <a:solidFill>
              <a:srgbClr val="A5B7C6"/>
            </a:solidFill>
            <a:prstDash val="dash"/>
            <a:round/>
            <a:headEnd type="none" w="med" len="med"/>
            <a:tailEnd type="none" w="med" len="med"/>
          </a:ln>
        </p:spPr>
      </p:cxnSp>
      <p:sp>
        <p:nvSpPr>
          <p:cNvPr id="19" name="Google Shape;10966;p80"/>
          <p:cNvSpPr/>
          <p:nvPr/>
        </p:nvSpPr>
        <p:spPr>
          <a:xfrm>
            <a:off x="3343414" y="2499706"/>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 name="Google Shape;10966;p80"/>
          <p:cNvSpPr/>
          <p:nvPr/>
        </p:nvSpPr>
        <p:spPr>
          <a:xfrm>
            <a:off x="4514354" y="3101051"/>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10966;p80"/>
          <p:cNvSpPr/>
          <p:nvPr/>
        </p:nvSpPr>
        <p:spPr>
          <a:xfrm>
            <a:off x="4527054" y="3939251"/>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10966;p80"/>
          <p:cNvSpPr/>
          <p:nvPr/>
        </p:nvSpPr>
        <p:spPr>
          <a:xfrm>
            <a:off x="3347859" y="1714211"/>
            <a:ext cx="94552" cy="94548"/>
          </a:xfrm>
          <a:prstGeom prst="ellipse">
            <a:avLst/>
          </a:prstGeom>
          <a:solidFill>
            <a:srgbClr val="A5B7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11000;p80"/>
          <p:cNvSpPr txBox="1"/>
          <p:nvPr/>
        </p:nvSpPr>
        <p:spPr>
          <a:xfrm>
            <a:off x="4120076" y="1151255"/>
            <a:ext cx="868680" cy="4279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600">
                <a:solidFill>
                  <a:srgbClr val="A5B7C6"/>
                </a:solidFill>
              </a:rPr>
              <a:t>3.5%</a:t>
            </a:r>
            <a:endParaRPr lang="en-GB" sz="1600">
              <a:solidFill>
                <a:srgbClr val="A5B7C6"/>
              </a:solidFill>
            </a:endParaRPr>
          </a:p>
        </p:txBody>
      </p:sp>
      <p:sp>
        <p:nvSpPr>
          <p:cNvPr id="24" name="Google Shape;11000;p80"/>
          <p:cNvSpPr txBox="1"/>
          <p:nvPr/>
        </p:nvSpPr>
        <p:spPr>
          <a:xfrm>
            <a:off x="5253551" y="1203325"/>
            <a:ext cx="868680" cy="4279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altLang="en-GB" sz="1600">
                <a:solidFill>
                  <a:srgbClr val="A5B7C6"/>
                </a:solidFill>
              </a:rPr>
              <a:t>4.1%</a:t>
            </a:r>
            <a:endParaRPr lang="en-US" altLang="en-GB" sz="1600">
              <a:solidFill>
                <a:srgbClr val="A5B7C6"/>
              </a:solidFill>
            </a:endParaRPr>
          </a:p>
        </p:txBody>
      </p:sp>
      <p:sp>
        <p:nvSpPr>
          <p:cNvPr id="25" name="Google Shape;11000;p80"/>
          <p:cNvSpPr txBox="1"/>
          <p:nvPr/>
        </p:nvSpPr>
        <p:spPr>
          <a:xfrm>
            <a:off x="2987871" y="4158615"/>
            <a:ext cx="868680" cy="4279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200">
                <a:solidFill>
                  <a:srgbClr val="A5B7C6"/>
                </a:solidFill>
              </a:rPr>
              <a:t>65.3%</a:t>
            </a:r>
            <a:endParaRPr lang="en-GB" sz="1200">
              <a:solidFill>
                <a:srgbClr val="A5B7C6"/>
              </a:solidFill>
            </a:endParaRPr>
          </a:p>
        </p:txBody>
      </p:sp>
      <p:sp>
        <p:nvSpPr>
          <p:cNvPr id="26" name="Google Shape;11000;p80"/>
          <p:cNvSpPr txBox="1"/>
          <p:nvPr/>
        </p:nvSpPr>
        <p:spPr>
          <a:xfrm>
            <a:off x="4120076" y="4158615"/>
            <a:ext cx="868680" cy="4279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200">
                <a:solidFill>
                  <a:srgbClr val="A5B7C6"/>
                </a:solidFill>
              </a:rPr>
              <a:t>64.8%</a:t>
            </a:r>
            <a:endParaRPr lang="en-GB" sz="1200">
              <a:solidFill>
                <a:srgbClr val="A5B7C6"/>
              </a:solidFill>
            </a:endParaRPr>
          </a:p>
        </p:txBody>
      </p:sp>
      <p:sp>
        <p:nvSpPr>
          <p:cNvPr id="27" name="Google Shape;11000;p80"/>
          <p:cNvSpPr txBox="1"/>
          <p:nvPr/>
        </p:nvSpPr>
        <p:spPr>
          <a:xfrm>
            <a:off x="5294191" y="4166235"/>
            <a:ext cx="868680" cy="427991"/>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200">
                <a:solidFill>
                  <a:srgbClr val="A5B7C6"/>
                </a:solidFill>
              </a:rPr>
              <a:t>64.8%</a:t>
            </a:r>
            <a:endParaRPr lang="en-GB" sz="1200">
              <a:solidFill>
                <a:srgbClr val="A5B7C6"/>
              </a:solidFill>
            </a:endParaRPr>
          </a:p>
        </p:txBody>
      </p:sp>
      <p:sp>
        <p:nvSpPr>
          <p:cNvPr id="28" name="Google Shape;11001;p80"/>
          <p:cNvSpPr txBox="1"/>
          <p:nvPr/>
        </p:nvSpPr>
        <p:spPr>
          <a:xfrm>
            <a:off x="3132455" y="4586605"/>
            <a:ext cx="2885440" cy="67310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i="1">
                <a:solidFill>
                  <a:srgbClr val="A5B7C6"/>
                </a:solidFill>
              </a:rPr>
              <a:t>Labor Force Participation Rate</a:t>
            </a:r>
            <a:endParaRPr lang="en-GB" i="1">
              <a:solidFill>
                <a:srgbClr val="A5B7C6"/>
              </a:solidFill>
            </a:endParaRPr>
          </a:p>
        </p:txBody>
      </p:sp>
      <p:grpSp>
        <p:nvGrpSpPr>
          <p:cNvPr id="1185" name="Google Shape;1185;p67"/>
          <p:cNvGrpSpPr/>
          <p:nvPr/>
        </p:nvGrpSpPr>
        <p:grpSpPr>
          <a:xfrm>
            <a:off x="3391535" y="102235"/>
            <a:ext cx="2449830" cy="737235"/>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0" name="Text Box 29"/>
          <p:cNvSpPr txBox="1"/>
          <p:nvPr/>
        </p:nvSpPr>
        <p:spPr>
          <a:xfrm>
            <a:off x="3818255" y="267970"/>
            <a:ext cx="2286635" cy="423545"/>
          </a:xfrm>
          <a:prstGeom prst="rect">
            <a:avLst/>
          </a:prstGeom>
          <a:noFill/>
        </p:spPr>
        <p:txBody>
          <a:bodyPr wrap="square" rtlCol="0" anchor="t">
            <a:noAutofit/>
          </a:bodyPr>
          <a:p>
            <a:r>
              <a:rPr lang="en-US" altLang="en-GB" sz="2000" b="1">
                <a:solidFill>
                  <a:schemeClr val="tx1"/>
                </a:solidFill>
                <a:latin typeface="Arial" panose="020B0604020202020204" pitchFamily="34" charset="0"/>
                <a:cs typeface="Arial" panose="020B0604020202020204" pitchFamily="34" charset="0"/>
                <a:sym typeface="+mn-ea"/>
              </a:rPr>
              <a:t>Introduction</a:t>
            </a:r>
            <a:endParaRPr lang="en-US" altLang="en-GB" sz="2000" b="1">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02105" y="267335"/>
            <a:ext cx="5857240" cy="621665"/>
          </a:xfrm>
          <a:ln w="12700" cmpd="sng">
            <a:solidFill>
              <a:schemeClr val="accent1">
                <a:shade val="50000"/>
              </a:schemeClr>
            </a:solidFill>
            <a:prstDash val="solid"/>
          </a:ln>
        </p:spPr>
        <p:txBody>
          <a:bodyPr/>
          <a:p>
            <a:r>
              <a:rPr lang="en-US" altLang="en-GB" sz="2400" b="1">
                <a:latin typeface="Arial" panose="020B0604020202020204" pitchFamily="34" charset="0"/>
                <a:cs typeface="Arial" panose="020B0604020202020204" pitchFamily="34" charset="0"/>
                <a:sym typeface="+mn-ea"/>
              </a:rPr>
              <a:t>RESEARCH METHODOLOGY</a:t>
            </a:r>
            <a:endParaRPr lang="en-US" altLang="en-GB" sz="2400" b="1">
              <a:latin typeface="Arial" panose="020B0604020202020204" pitchFamily="34" charset="0"/>
              <a:cs typeface="Arial" panose="020B0604020202020204" pitchFamily="34" charset="0"/>
              <a:sym typeface="+mn-ea"/>
            </a:endParaRPr>
          </a:p>
        </p:txBody>
      </p:sp>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1851660"/>
            <a:ext cx="8558530" cy="746760"/>
          </a:xfrm>
        </p:spPr>
        <p:txBody>
          <a:bodyPr/>
          <a:p>
            <a:pPr indent="0" algn="just"/>
            <a:r>
              <a:rPr>
                <a:latin typeface="Arial" panose="020B0604020202020204" pitchFamily="34" charset="0"/>
                <a:cs typeface="Arial" panose="020B0604020202020204" pitchFamily="34" charset="0"/>
                <a:sym typeface="+mn-ea"/>
              </a:rPr>
              <a:t>The sampling method used in this research was the </a:t>
            </a:r>
            <a:r>
              <a:rPr b="1">
                <a:latin typeface="Arial" panose="020B0604020202020204" pitchFamily="34" charset="0"/>
                <a:cs typeface="Arial" panose="020B0604020202020204" pitchFamily="34" charset="0"/>
                <a:sym typeface="+mn-ea"/>
              </a:rPr>
              <a:t>snowball sampling technique</a:t>
            </a:r>
            <a:r>
              <a:rPr>
                <a:latin typeface="Arial" panose="020B0604020202020204" pitchFamily="34" charset="0"/>
                <a:cs typeface="Arial" panose="020B0604020202020204" pitchFamily="34" charset="0"/>
                <a:sym typeface="+mn-ea"/>
              </a:rPr>
              <a:t> to select the respondents. In this method, researchers identify initial participants who meet specific criteria and then rely on these participants to refer others within their network who also possess the desired characteristics, experiences, or knowledge to achieve the research goals.</a:t>
            </a:r>
            <a:endParaRPr>
              <a:latin typeface="Arial" panose="020B0604020202020204" pitchFamily="34" charset="0"/>
              <a:cs typeface="Arial" panose="020B0604020202020204" pitchFamily="34" charset="0"/>
              <a:sym typeface="+mn-ea"/>
            </a:endParaRPr>
          </a:p>
        </p:txBody>
      </p:sp>
      <p:sp>
        <p:nvSpPr>
          <p:cNvPr id="501" name="Google Shape;501;p45"/>
          <p:cNvSpPr/>
          <p:nvPr/>
        </p:nvSpPr>
        <p:spPr>
          <a:xfrm>
            <a:off x="4370499" y="4084280"/>
            <a:ext cx="401732" cy="401732"/>
          </a:xfrm>
          <a:custGeom>
            <a:avLst/>
            <a:gdLst/>
            <a:ahLst/>
            <a:cxnLst/>
            <a:rect l="l" t="t" r="r" b="b"/>
            <a:pathLst>
              <a:path w="12027" h="12027" extrusionOk="0">
                <a:moveTo>
                  <a:pt x="9216" y="739"/>
                </a:moveTo>
                <a:lnTo>
                  <a:pt x="9216" y="4311"/>
                </a:lnTo>
                <a:lnTo>
                  <a:pt x="2858" y="4311"/>
                </a:lnTo>
                <a:lnTo>
                  <a:pt x="2858" y="739"/>
                </a:lnTo>
                <a:close/>
                <a:moveTo>
                  <a:pt x="6525" y="5001"/>
                </a:moveTo>
                <a:lnTo>
                  <a:pt x="6883" y="5716"/>
                </a:lnTo>
                <a:lnTo>
                  <a:pt x="5216" y="5716"/>
                </a:lnTo>
                <a:lnTo>
                  <a:pt x="5549" y="5001"/>
                </a:lnTo>
                <a:close/>
                <a:moveTo>
                  <a:pt x="1786" y="7788"/>
                </a:moveTo>
                <a:cubicBezTo>
                  <a:pt x="2120" y="7788"/>
                  <a:pt x="2429" y="7859"/>
                  <a:pt x="2620" y="7978"/>
                </a:cubicBezTo>
                <a:cubicBezTo>
                  <a:pt x="2810" y="8074"/>
                  <a:pt x="2834" y="8145"/>
                  <a:pt x="2834" y="8145"/>
                </a:cubicBezTo>
                <a:cubicBezTo>
                  <a:pt x="2834" y="8145"/>
                  <a:pt x="2810" y="8240"/>
                  <a:pt x="2620" y="8335"/>
                </a:cubicBezTo>
                <a:cubicBezTo>
                  <a:pt x="2429" y="8455"/>
                  <a:pt x="2120" y="8502"/>
                  <a:pt x="1786" y="8502"/>
                </a:cubicBezTo>
                <a:cubicBezTo>
                  <a:pt x="1477" y="8502"/>
                  <a:pt x="1167" y="8455"/>
                  <a:pt x="953" y="8335"/>
                </a:cubicBezTo>
                <a:cubicBezTo>
                  <a:pt x="786" y="8240"/>
                  <a:pt x="762" y="8145"/>
                  <a:pt x="762" y="8145"/>
                </a:cubicBezTo>
                <a:cubicBezTo>
                  <a:pt x="762" y="8145"/>
                  <a:pt x="786" y="8074"/>
                  <a:pt x="953" y="7978"/>
                </a:cubicBezTo>
                <a:cubicBezTo>
                  <a:pt x="1167" y="7859"/>
                  <a:pt x="1477" y="7788"/>
                  <a:pt x="1786" y="7788"/>
                </a:cubicBezTo>
                <a:close/>
                <a:moveTo>
                  <a:pt x="6049" y="7788"/>
                </a:moveTo>
                <a:cubicBezTo>
                  <a:pt x="6382" y="7788"/>
                  <a:pt x="6668" y="7859"/>
                  <a:pt x="6883" y="7978"/>
                </a:cubicBezTo>
                <a:cubicBezTo>
                  <a:pt x="7073" y="8074"/>
                  <a:pt x="7097" y="8145"/>
                  <a:pt x="7097" y="8145"/>
                </a:cubicBezTo>
                <a:cubicBezTo>
                  <a:pt x="7097" y="8145"/>
                  <a:pt x="7049" y="8240"/>
                  <a:pt x="6883" y="8335"/>
                </a:cubicBezTo>
                <a:cubicBezTo>
                  <a:pt x="6668" y="8455"/>
                  <a:pt x="6382" y="8502"/>
                  <a:pt x="6049" y="8502"/>
                </a:cubicBezTo>
                <a:cubicBezTo>
                  <a:pt x="5716" y="8502"/>
                  <a:pt x="5430" y="8455"/>
                  <a:pt x="5216" y="8335"/>
                </a:cubicBezTo>
                <a:cubicBezTo>
                  <a:pt x="5025" y="8240"/>
                  <a:pt x="5001" y="8145"/>
                  <a:pt x="5001" y="8145"/>
                </a:cubicBezTo>
                <a:cubicBezTo>
                  <a:pt x="5001" y="8145"/>
                  <a:pt x="5049" y="8074"/>
                  <a:pt x="5216" y="7978"/>
                </a:cubicBezTo>
                <a:cubicBezTo>
                  <a:pt x="5430" y="7859"/>
                  <a:pt x="5716" y="7788"/>
                  <a:pt x="6049" y="7788"/>
                </a:cubicBezTo>
                <a:close/>
                <a:moveTo>
                  <a:pt x="10288" y="7788"/>
                </a:moveTo>
                <a:cubicBezTo>
                  <a:pt x="10598" y="7788"/>
                  <a:pt x="10907" y="7859"/>
                  <a:pt x="11122" y="7978"/>
                </a:cubicBezTo>
                <a:cubicBezTo>
                  <a:pt x="11288" y="8074"/>
                  <a:pt x="11312" y="8145"/>
                  <a:pt x="11312" y="8145"/>
                </a:cubicBezTo>
                <a:cubicBezTo>
                  <a:pt x="11360" y="8193"/>
                  <a:pt x="11288" y="8240"/>
                  <a:pt x="11122" y="8335"/>
                </a:cubicBezTo>
                <a:cubicBezTo>
                  <a:pt x="10907" y="8455"/>
                  <a:pt x="10598" y="8502"/>
                  <a:pt x="10288" y="8502"/>
                </a:cubicBezTo>
                <a:cubicBezTo>
                  <a:pt x="9955" y="8502"/>
                  <a:pt x="9645" y="8455"/>
                  <a:pt x="9431" y="8335"/>
                </a:cubicBezTo>
                <a:cubicBezTo>
                  <a:pt x="9264" y="8240"/>
                  <a:pt x="9240" y="8145"/>
                  <a:pt x="9240" y="8145"/>
                </a:cubicBezTo>
                <a:cubicBezTo>
                  <a:pt x="9240" y="8145"/>
                  <a:pt x="9264" y="8074"/>
                  <a:pt x="9431" y="7978"/>
                </a:cubicBezTo>
                <a:cubicBezTo>
                  <a:pt x="9645" y="7859"/>
                  <a:pt x="9955" y="7788"/>
                  <a:pt x="10288" y="7788"/>
                </a:cubicBezTo>
                <a:close/>
                <a:moveTo>
                  <a:pt x="2834" y="9050"/>
                </a:moveTo>
                <a:lnTo>
                  <a:pt x="2834" y="9574"/>
                </a:lnTo>
                <a:cubicBezTo>
                  <a:pt x="2834" y="9574"/>
                  <a:pt x="2810" y="9669"/>
                  <a:pt x="2620" y="9764"/>
                </a:cubicBezTo>
                <a:cubicBezTo>
                  <a:pt x="2429" y="9883"/>
                  <a:pt x="2120" y="9931"/>
                  <a:pt x="1786" y="9931"/>
                </a:cubicBezTo>
                <a:cubicBezTo>
                  <a:pt x="1453" y="9931"/>
                  <a:pt x="1167" y="9883"/>
                  <a:pt x="953" y="9764"/>
                </a:cubicBezTo>
                <a:cubicBezTo>
                  <a:pt x="786" y="9669"/>
                  <a:pt x="762" y="9574"/>
                  <a:pt x="762" y="9574"/>
                </a:cubicBezTo>
                <a:lnTo>
                  <a:pt x="762" y="9050"/>
                </a:lnTo>
                <a:cubicBezTo>
                  <a:pt x="1048" y="9169"/>
                  <a:pt x="1405" y="9264"/>
                  <a:pt x="1786" y="9264"/>
                </a:cubicBezTo>
                <a:cubicBezTo>
                  <a:pt x="2191" y="9264"/>
                  <a:pt x="2548" y="9193"/>
                  <a:pt x="2834" y="9050"/>
                </a:cubicBezTo>
                <a:close/>
                <a:moveTo>
                  <a:pt x="7097" y="9050"/>
                </a:moveTo>
                <a:lnTo>
                  <a:pt x="7097" y="9574"/>
                </a:lnTo>
                <a:cubicBezTo>
                  <a:pt x="7097" y="9574"/>
                  <a:pt x="7073" y="9669"/>
                  <a:pt x="6883" y="9764"/>
                </a:cubicBezTo>
                <a:cubicBezTo>
                  <a:pt x="6668" y="9883"/>
                  <a:pt x="6382" y="9931"/>
                  <a:pt x="6049" y="9931"/>
                </a:cubicBezTo>
                <a:cubicBezTo>
                  <a:pt x="5716" y="9931"/>
                  <a:pt x="5430" y="9883"/>
                  <a:pt x="5216" y="9764"/>
                </a:cubicBezTo>
                <a:cubicBezTo>
                  <a:pt x="5025" y="9669"/>
                  <a:pt x="5001" y="9574"/>
                  <a:pt x="5001" y="9574"/>
                </a:cubicBezTo>
                <a:lnTo>
                  <a:pt x="5001" y="9050"/>
                </a:lnTo>
                <a:cubicBezTo>
                  <a:pt x="5311" y="9169"/>
                  <a:pt x="5668" y="9264"/>
                  <a:pt x="6049" y="9264"/>
                </a:cubicBezTo>
                <a:cubicBezTo>
                  <a:pt x="6430" y="9264"/>
                  <a:pt x="6787" y="9193"/>
                  <a:pt x="7097" y="9050"/>
                </a:cubicBezTo>
                <a:close/>
                <a:moveTo>
                  <a:pt x="11312" y="9050"/>
                </a:moveTo>
                <a:lnTo>
                  <a:pt x="11312" y="9574"/>
                </a:lnTo>
                <a:cubicBezTo>
                  <a:pt x="11360" y="9574"/>
                  <a:pt x="11288" y="9669"/>
                  <a:pt x="11122" y="9764"/>
                </a:cubicBezTo>
                <a:cubicBezTo>
                  <a:pt x="10907" y="9883"/>
                  <a:pt x="10598" y="9931"/>
                  <a:pt x="10288" y="9931"/>
                </a:cubicBezTo>
                <a:cubicBezTo>
                  <a:pt x="9955" y="9931"/>
                  <a:pt x="9645" y="9883"/>
                  <a:pt x="9431" y="9764"/>
                </a:cubicBezTo>
                <a:cubicBezTo>
                  <a:pt x="9264" y="9669"/>
                  <a:pt x="9240" y="9574"/>
                  <a:pt x="9240" y="9574"/>
                </a:cubicBezTo>
                <a:lnTo>
                  <a:pt x="9240" y="9050"/>
                </a:lnTo>
                <a:cubicBezTo>
                  <a:pt x="9526" y="9169"/>
                  <a:pt x="9883" y="9264"/>
                  <a:pt x="10288" y="9264"/>
                </a:cubicBezTo>
                <a:cubicBezTo>
                  <a:pt x="10669" y="9264"/>
                  <a:pt x="11026" y="9193"/>
                  <a:pt x="11312" y="9050"/>
                </a:cubicBezTo>
                <a:close/>
                <a:moveTo>
                  <a:pt x="2834" y="10455"/>
                </a:moveTo>
                <a:lnTo>
                  <a:pt x="2834" y="10979"/>
                </a:lnTo>
                <a:cubicBezTo>
                  <a:pt x="2834" y="10979"/>
                  <a:pt x="2810" y="11074"/>
                  <a:pt x="2620" y="11169"/>
                </a:cubicBezTo>
                <a:cubicBezTo>
                  <a:pt x="2429" y="11288"/>
                  <a:pt x="2120" y="11336"/>
                  <a:pt x="1786" y="11336"/>
                </a:cubicBezTo>
                <a:cubicBezTo>
                  <a:pt x="1453" y="11336"/>
                  <a:pt x="1167" y="11288"/>
                  <a:pt x="953" y="11169"/>
                </a:cubicBezTo>
                <a:cubicBezTo>
                  <a:pt x="786" y="11074"/>
                  <a:pt x="762" y="10979"/>
                  <a:pt x="762" y="10979"/>
                </a:cubicBezTo>
                <a:lnTo>
                  <a:pt x="762" y="10455"/>
                </a:lnTo>
                <a:cubicBezTo>
                  <a:pt x="1048" y="10550"/>
                  <a:pt x="1405" y="10645"/>
                  <a:pt x="1786" y="10645"/>
                </a:cubicBezTo>
                <a:cubicBezTo>
                  <a:pt x="2191" y="10645"/>
                  <a:pt x="2548" y="10598"/>
                  <a:pt x="2834" y="10455"/>
                </a:cubicBezTo>
                <a:close/>
                <a:moveTo>
                  <a:pt x="7097" y="10455"/>
                </a:moveTo>
                <a:lnTo>
                  <a:pt x="7097" y="10979"/>
                </a:lnTo>
                <a:cubicBezTo>
                  <a:pt x="7097" y="10979"/>
                  <a:pt x="7073" y="11074"/>
                  <a:pt x="6883" y="11169"/>
                </a:cubicBezTo>
                <a:cubicBezTo>
                  <a:pt x="6668" y="11288"/>
                  <a:pt x="6382" y="11336"/>
                  <a:pt x="6049" y="11336"/>
                </a:cubicBezTo>
                <a:cubicBezTo>
                  <a:pt x="5716" y="11336"/>
                  <a:pt x="5430" y="11288"/>
                  <a:pt x="5216" y="11169"/>
                </a:cubicBezTo>
                <a:cubicBezTo>
                  <a:pt x="5025" y="11074"/>
                  <a:pt x="5001" y="10979"/>
                  <a:pt x="5001" y="10979"/>
                </a:cubicBezTo>
                <a:lnTo>
                  <a:pt x="5001" y="10455"/>
                </a:lnTo>
                <a:cubicBezTo>
                  <a:pt x="5311" y="10550"/>
                  <a:pt x="5668" y="10645"/>
                  <a:pt x="6049" y="10645"/>
                </a:cubicBezTo>
                <a:cubicBezTo>
                  <a:pt x="6430" y="10645"/>
                  <a:pt x="6787" y="10598"/>
                  <a:pt x="7097" y="10455"/>
                </a:cubicBezTo>
                <a:close/>
                <a:moveTo>
                  <a:pt x="11312" y="10455"/>
                </a:moveTo>
                <a:lnTo>
                  <a:pt x="11312" y="10979"/>
                </a:lnTo>
                <a:cubicBezTo>
                  <a:pt x="11360" y="10979"/>
                  <a:pt x="11288" y="11074"/>
                  <a:pt x="11122" y="11169"/>
                </a:cubicBezTo>
                <a:cubicBezTo>
                  <a:pt x="10907" y="11288"/>
                  <a:pt x="10598" y="11336"/>
                  <a:pt x="10288" y="11336"/>
                </a:cubicBezTo>
                <a:cubicBezTo>
                  <a:pt x="9955" y="11336"/>
                  <a:pt x="9645" y="11288"/>
                  <a:pt x="9431" y="11169"/>
                </a:cubicBezTo>
                <a:cubicBezTo>
                  <a:pt x="9264" y="11074"/>
                  <a:pt x="9240" y="10979"/>
                  <a:pt x="9240" y="10979"/>
                </a:cubicBezTo>
                <a:lnTo>
                  <a:pt x="9240" y="10455"/>
                </a:lnTo>
                <a:cubicBezTo>
                  <a:pt x="9526" y="10550"/>
                  <a:pt x="9883" y="10645"/>
                  <a:pt x="10288" y="10645"/>
                </a:cubicBezTo>
                <a:cubicBezTo>
                  <a:pt x="10669" y="10645"/>
                  <a:pt x="11026" y="10598"/>
                  <a:pt x="11312" y="10455"/>
                </a:cubicBezTo>
                <a:close/>
                <a:moveTo>
                  <a:pt x="2143" y="0"/>
                </a:moveTo>
                <a:lnTo>
                  <a:pt x="2143" y="4978"/>
                </a:lnTo>
                <a:lnTo>
                  <a:pt x="4739" y="4978"/>
                </a:lnTo>
                <a:lnTo>
                  <a:pt x="4382" y="5692"/>
                </a:lnTo>
                <a:lnTo>
                  <a:pt x="1405" y="5692"/>
                </a:lnTo>
                <a:lnTo>
                  <a:pt x="1405" y="7121"/>
                </a:lnTo>
                <a:cubicBezTo>
                  <a:pt x="1119" y="7145"/>
                  <a:pt x="834" y="7240"/>
                  <a:pt x="596" y="7359"/>
                </a:cubicBezTo>
                <a:cubicBezTo>
                  <a:pt x="214" y="7550"/>
                  <a:pt x="0" y="7835"/>
                  <a:pt x="0" y="8145"/>
                </a:cubicBezTo>
                <a:lnTo>
                  <a:pt x="0" y="10979"/>
                </a:lnTo>
                <a:cubicBezTo>
                  <a:pt x="0" y="11312"/>
                  <a:pt x="214" y="11598"/>
                  <a:pt x="596" y="11789"/>
                </a:cubicBezTo>
                <a:cubicBezTo>
                  <a:pt x="929" y="11931"/>
                  <a:pt x="1310" y="12027"/>
                  <a:pt x="1762" y="12027"/>
                </a:cubicBezTo>
                <a:cubicBezTo>
                  <a:pt x="2215" y="12027"/>
                  <a:pt x="2596" y="11931"/>
                  <a:pt x="2929" y="11789"/>
                </a:cubicBezTo>
                <a:cubicBezTo>
                  <a:pt x="3310" y="11574"/>
                  <a:pt x="3525" y="11312"/>
                  <a:pt x="3525" y="10979"/>
                </a:cubicBezTo>
                <a:lnTo>
                  <a:pt x="3525" y="8145"/>
                </a:lnTo>
                <a:cubicBezTo>
                  <a:pt x="3525" y="7835"/>
                  <a:pt x="3310" y="7526"/>
                  <a:pt x="2929" y="7359"/>
                </a:cubicBezTo>
                <a:cubicBezTo>
                  <a:pt x="2691" y="7240"/>
                  <a:pt x="2429" y="7169"/>
                  <a:pt x="2120" y="7121"/>
                </a:cubicBezTo>
                <a:lnTo>
                  <a:pt x="2120" y="6407"/>
                </a:lnTo>
                <a:lnTo>
                  <a:pt x="5668" y="6407"/>
                </a:lnTo>
                <a:lnTo>
                  <a:pt x="5668" y="7121"/>
                </a:lnTo>
                <a:cubicBezTo>
                  <a:pt x="5358" y="7145"/>
                  <a:pt x="5096" y="7240"/>
                  <a:pt x="4858" y="7359"/>
                </a:cubicBezTo>
                <a:cubicBezTo>
                  <a:pt x="4477" y="7550"/>
                  <a:pt x="4263" y="7835"/>
                  <a:pt x="4263" y="8145"/>
                </a:cubicBezTo>
                <a:lnTo>
                  <a:pt x="4263" y="10979"/>
                </a:lnTo>
                <a:cubicBezTo>
                  <a:pt x="4263" y="11312"/>
                  <a:pt x="4477" y="11598"/>
                  <a:pt x="4858" y="11789"/>
                </a:cubicBezTo>
                <a:cubicBezTo>
                  <a:pt x="5192" y="11931"/>
                  <a:pt x="5573" y="12027"/>
                  <a:pt x="6025" y="12027"/>
                </a:cubicBezTo>
                <a:cubicBezTo>
                  <a:pt x="6430" y="12027"/>
                  <a:pt x="6859" y="11931"/>
                  <a:pt x="7168" y="11789"/>
                </a:cubicBezTo>
                <a:cubicBezTo>
                  <a:pt x="7573" y="11574"/>
                  <a:pt x="7764" y="11312"/>
                  <a:pt x="7764" y="10979"/>
                </a:cubicBezTo>
                <a:lnTo>
                  <a:pt x="7764" y="8145"/>
                </a:lnTo>
                <a:cubicBezTo>
                  <a:pt x="7764" y="7835"/>
                  <a:pt x="7573" y="7526"/>
                  <a:pt x="7168" y="7359"/>
                </a:cubicBezTo>
                <a:cubicBezTo>
                  <a:pt x="6930" y="7240"/>
                  <a:pt x="6668" y="7169"/>
                  <a:pt x="6382" y="7121"/>
                </a:cubicBezTo>
                <a:lnTo>
                  <a:pt x="6382" y="6407"/>
                </a:lnTo>
                <a:lnTo>
                  <a:pt x="9907" y="6407"/>
                </a:lnTo>
                <a:lnTo>
                  <a:pt x="9907" y="7121"/>
                </a:lnTo>
                <a:cubicBezTo>
                  <a:pt x="9621" y="7145"/>
                  <a:pt x="9359" y="7240"/>
                  <a:pt x="9121" y="7359"/>
                </a:cubicBezTo>
                <a:cubicBezTo>
                  <a:pt x="8716" y="7550"/>
                  <a:pt x="8526" y="7835"/>
                  <a:pt x="8526" y="8145"/>
                </a:cubicBezTo>
                <a:lnTo>
                  <a:pt x="8526" y="10979"/>
                </a:lnTo>
                <a:cubicBezTo>
                  <a:pt x="8526" y="11312"/>
                  <a:pt x="8716" y="11598"/>
                  <a:pt x="9121" y="11789"/>
                </a:cubicBezTo>
                <a:cubicBezTo>
                  <a:pt x="9431" y="11931"/>
                  <a:pt x="9836" y="12027"/>
                  <a:pt x="10264" y="12027"/>
                </a:cubicBezTo>
                <a:cubicBezTo>
                  <a:pt x="10717" y="12027"/>
                  <a:pt x="11098" y="11931"/>
                  <a:pt x="11431" y="11789"/>
                </a:cubicBezTo>
                <a:cubicBezTo>
                  <a:pt x="11812" y="11574"/>
                  <a:pt x="12026" y="11312"/>
                  <a:pt x="12026" y="10979"/>
                </a:cubicBezTo>
                <a:lnTo>
                  <a:pt x="12026" y="8145"/>
                </a:lnTo>
                <a:cubicBezTo>
                  <a:pt x="12026" y="7835"/>
                  <a:pt x="11836" y="7550"/>
                  <a:pt x="11431" y="7359"/>
                </a:cubicBezTo>
                <a:cubicBezTo>
                  <a:pt x="11193" y="7240"/>
                  <a:pt x="10931" y="7169"/>
                  <a:pt x="10645" y="7121"/>
                </a:cubicBezTo>
                <a:lnTo>
                  <a:pt x="10645" y="5692"/>
                </a:lnTo>
                <a:lnTo>
                  <a:pt x="7668" y="5692"/>
                </a:lnTo>
                <a:lnTo>
                  <a:pt x="7311" y="4978"/>
                </a:lnTo>
                <a:lnTo>
                  <a:pt x="9883" y="4978"/>
                </a:lnTo>
                <a:lnTo>
                  <a:pt x="9883"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1563370"/>
            <a:ext cx="8558530" cy="746760"/>
          </a:xfrm>
        </p:spPr>
        <p:txBody>
          <a:bodyPr/>
          <a:p>
            <a:pPr indent="0" algn="just"/>
            <a:r>
              <a:rPr>
                <a:latin typeface="Arial" panose="020B0604020202020204" pitchFamily="34" charset="0"/>
                <a:cs typeface="Arial" panose="020B0604020202020204" pitchFamily="34" charset="0"/>
                <a:sym typeface="+mn-ea"/>
              </a:rPr>
              <a:t>A </a:t>
            </a:r>
            <a:r>
              <a:rPr b="1">
                <a:latin typeface="Arial" panose="020B0604020202020204" pitchFamily="34" charset="0"/>
                <a:cs typeface="Arial" panose="020B0604020202020204" pitchFamily="34" charset="0"/>
                <a:sym typeface="+mn-ea"/>
              </a:rPr>
              <a:t>structured questionnaire</a:t>
            </a:r>
            <a:r>
              <a:rPr>
                <a:latin typeface="Arial" panose="020B0604020202020204" pitchFamily="34" charset="0"/>
                <a:cs typeface="Arial" panose="020B0604020202020204" pitchFamily="34" charset="0"/>
                <a:sym typeface="+mn-ea"/>
              </a:rPr>
              <a:t> will collect data from blue-collar workers and employers in Nueva Ecija about the Laborlink portal. </a:t>
            </a:r>
            <a:endParaRPr>
              <a:latin typeface="Arial" panose="020B0604020202020204" pitchFamily="34" charset="0"/>
              <a:cs typeface="Arial" panose="020B0604020202020204" pitchFamily="34" charset="0"/>
              <a:sym typeface="+mn-ea"/>
            </a:endParaRPr>
          </a:p>
          <a:p>
            <a:pPr indent="0" algn="just"/>
            <a:endParaRPr>
              <a:latin typeface="Arial" panose="020B0604020202020204" pitchFamily="34" charset="0"/>
              <a:cs typeface="Arial" panose="020B0604020202020204" pitchFamily="34" charset="0"/>
              <a:sym typeface="+mn-ea"/>
            </a:endParaRPr>
          </a:p>
          <a:p>
            <a:pPr indent="0" algn="just"/>
            <a:r>
              <a:rPr b="1">
                <a:latin typeface="Arial" panose="020B0604020202020204" pitchFamily="34" charset="0"/>
                <a:cs typeface="Arial" panose="020B0604020202020204" pitchFamily="34" charset="0"/>
                <a:sym typeface="+mn-ea"/>
              </a:rPr>
              <a:t>Snowball sampling</a:t>
            </a:r>
            <a:r>
              <a:rPr>
                <a:latin typeface="Arial" panose="020B0604020202020204" pitchFamily="34" charset="0"/>
                <a:cs typeface="Arial" panose="020B0604020202020204" pitchFamily="34" charset="0"/>
                <a:sym typeface="+mn-ea"/>
              </a:rPr>
              <a:t> will ensure diverse representation.</a:t>
            </a:r>
            <a:endParaRPr>
              <a:latin typeface="Arial" panose="020B0604020202020204" pitchFamily="34" charset="0"/>
              <a:cs typeface="Arial" panose="020B0604020202020204" pitchFamily="34" charset="0"/>
              <a:sym typeface="+mn-ea"/>
            </a:endParaRPr>
          </a:p>
          <a:p>
            <a:pPr indent="0" algn="just"/>
            <a:endParaRPr>
              <a:latin typeface="Arial" panose="020B0604020202020204" pitchFamily="34" charset="0"/>
              <a:cs typeface="Arial" panose="020B0604020202020204" pitchFamily="34" charset="0"/>
              <a:sym typeface="+mn-ea"/>
            </a:endParaRPr>
          </a:p>
          <a:p>
            <a:pPr indent="0" algn="just"/>
            <a:r>
              <a:rPr lang="en-US">
                <a:latin typeface="Arial" panose="020B0604020202020204" pitchFamily="34" charset="0"/>
                <a:cs typeface="Arial" panose="020B0604020202020204" pitchFamily="34" charset="0"/>
                <a:sym typeface="+mn-ea"/>
              </a:rPr>
              <a:t>Q</a:t>
            </a:r>
            <a:r>
              <a:rPr>
                <a:latin typeface="Arial" panose="020B0604020202020204" pitchFamily="34" charset="0"/>
                <a:cs typeface="Arial" panose="020B0604020202020204" pitchFamily="34" charset="0"/>
                <a:sym typeface="+mn-ea"/>
              </a:rPr>
              <a:t>uestionnaires will be distributed </a:t>
            </a:r>
            <a:r>
              <a:rPr b="1">
                <a:latin typeface="Arial" panose="020B0604020202020204" pitchFamily="34" charset="0"/>
                <a:cs typeface="Arial" panose="020B0604020202020204" pitchFamily="34" charset="0"/>
                <a:sym typeface="+mn-ea"/>
              </a:rPr>
              <a:t>face-to-face</a:t>
            </a:r>
            <a:r>
              <a:rPr>
                <a:latin typeface="Arial" panose="020B0604020202020204" pitchFamily="34" charset="0"/>
                <a:cs typeface="Arial" panose="020B0604020202020204" pitchFamily="34" charset="0"/>
                <a:sym typeface="+mn-ea"/>
              </a:rPr>
              <a:t>, with research team members interacting directly with participants in local communities.</a:t>
            </a:r>
            <a:endParaRPr>
              <a:latin typeface="Arial" panose="020B0604020202020204" pitchFamily="34" charset="0"/>
              <a:cs typeface="Arial" panose="020B0604020202020204" pitchFamily="34" charset="0"/>
              <a:sym typeface="+mn-ea"/>
            </a:endParaRPr>
          </a:p>
          <a:p>
            <a:pPr indent="0" algn="just"/>
            <a:endParaRPr>
              <a:latin typeface="Arial" panose="020B0604020202020204" pitchFamily="34" charset="0"/>
              <a:cs typeface="Arial" panose="020B0604020202020204" pitchFamily="34" charset="0"/>
              <a:sym typeface="+mn-ea"/>
            </a:endParaRPr>
          </a:p>
          <a:p>
            <a:pPr indent="0" algn="just"/>
            <a:r>
              <a:rPr>
                <a:latin typeface="Arial" panose="020B0604020202020204" pitchFamily="34" charset="0"/>
                <a:cs typeface="Arial" panose="020B0604020202020204" pitchFamily="34" charset="0"/>
                <a:sym typeface="+mn-ea"/>
              </a:rPr>
              <a:t>Data will be analyzed using statistical tools, and results will be compiled into a report for stakeholders and participant feedback.</a:t>
            </a:r>
            <a:endParaRPr>
              <a:latin typeface="Arial" panose="020B0604020202020204" pitchFamily="34" charset="0"/>
              <a:cs typeface="Arial" panose="020B0604020202020204" pitchFamily="34" charset="0"/>
              <a:sym typeface="+mn-ea"/>
            </a:endParaRPr>
          </a:p>
        </p:txBody>
      </p:sp>
      <p:sp>
        <p:nvSpPr>
          <p:cNvPr id="13" name="Title 1"/>
          <p:cNvSpPr/>
          <p:nvPr/>
        </p:nvSpPr>
        <p:spPr>
          <a:xfrm>
            <a:off x="467360" y="1059180"/>
            <a:ext cx="6410960"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Data Gathering Procedure &amp; Data Gathering Instrument</a:t>
            </a:r>
            <a:endParaRPr lang="en-US" altLang="en-GB" sz="18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1995805"/>
            <a:ext cx="8558530" cy="746760"/>
          </a:xfrm>
        </p:spPr>
        <p:txBody>
          <a:bodyPr/>
          <a:p>
            <a:pPr indent="0" algn="just"/>
            <a:r>
              <a:rPr>
                <a:latin typeface="Arial" panose="020B0604020202020204" pitchFamily="34" charset="0"/>
                <a:cs typeface="Arial" panose="020B0604020202020204" pitchFamily="34" charset="0"/>
                <a:sym typeface="+mn-ea"/>
              </a:rPr>
              <a:t>This research employs a </a:t>
            </a:r>
            <a:r>
              <a:rPr b="1">
                <a:latin typeface="Arial" panose="020B0604020202020204" pitchFamily="34" charset="0"/>
                <a:cs typeface="Arial" panose="020B0604020202020204" pitchFamily="34" charset="0"/>
                <a:sym typeface="+mn-ea"/>
              </a:rPr>
              <a:t>mixed methods approach</a:t>
            </a:r>
            <a:r>
              <a:rPr>
                <a:latin typeface="Arial" panose="020B0604020202020204" pitchFamily="34" charset="0"/>
                <a:cs typeface="Arial" panose="020B0604020202020204" pitchFamily="34" charset="0"/>
                <a:sym typeface="+mn-ea"/>
              </a:rPr>
              <a:t>, combining qualitative and quantitative analysis techniques. For demographic data, frequency and percentage distributions will be used to assess the population's characteristics.</a:t>
            </a:r>
            <a:endParaRPr>
              <a:latin typeface="Arial" panose="020B0604020202020204" pitchFamily="34" charset="0"/>
              <a:cs typeface="Arial" panose="020B0604020202020204" pitchFamily="34" charset="0"/>
              <a:sym typeface="+mn-ea"/>
            </a:endParaRPr>
          </a:p>
        </p:txBody>
      </p:sp>
      <p:sp>
        <p:nvSpPr>
          <p:cNvPr id="13" name="Title 1"/>
          <p:cNvSpPr/>
          <p:nvPr/>
        </p:nvSpPr>
        <p:spPr>
          <a:xfrm>
            <a:off x="467360" y="1131570"/>
            <a:ext cx="293306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Data Analysis Technique </a:t>
            </a:r>
            <a:endParaRPr lang="en-US" altLang="en-GB" sz="1800" b="1">
              <a:latin typeface="Arial" panose="020B0604020202020204" pitchFamily="34" charset="0"/>
              <a:cs typeface="Arial" panose="020B0604020202020204" pitchFamily="34" charset="0"/>
            </a:endParaRPr>
          </a:p>
        </p:txBody>
      </p:sp>
      <p:grpSp>
        <p:nvGrpSpPr>
          <p:cNvPr id="1197" name="Google Shape;1197;p67"/>
          <p:cNvGrpSpPr/>
          <p:nvPr/>
        </p:nvGrpSpPr>
        <p:grpSpPr>
          <a:xfrm>
            <a:off x="539750" y="1075690"/>
            <a:ext cx="3947795" cy="514985"/>
            <a:chOff x="6336019" y="3733725"/>
            <a:chExt cx="2566206" cy="351310"/>
          </a:xfrm>
        </p:grpSpPr>
        <p:sp>
          <p:nvSpPr>
            <p:cNvPr id="1198" name="Google Shape;1198;p67"/>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9" name="Google Shape;1199;p67"/>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0" name="Google Shape;1200;p67"/>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1" name="Google Shape;1201;p67"/>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0755" name="Google Shape;10755;p79"/>
          <p:cNvGrpSpPr/>
          <p:nvPr/>
        </p:nvGrpSpPr>
        <p:grpSpPr>
          <a:xfrm>
            <a:off x="4290060" y="4215130"/>
            <a:ext cx="650875" cy="471170"/>
            <a:chOff x="-1333200" y="2770450"/>
            <a:chExt cx="291450" cy="292225"/>
          </a:xfrm>
        </p:grpSpPr>
        <p:sp>
          <p:nvSpPr>
            <p:cNvPr id="10756" name="Google Shape;10756;p7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57" name="Google Shape;10757;p7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1995805"/>
            <a:ext cx="8558530" cy="746760"/>
          </a:xfrm>
        </p:spPr>
        <p:txBody>
          <a:bodyPr/>
          <a:p>
            <a:pPr indent="0" algn="just"/>
            <a:r>
              <a:rPr>
                <a:latin typeface="Arial" panose="020B0604020202020204" pitchFamily="34" charset="0"/>
                <a:cs typeface="Arial" panose="020B0604020202020204" pitchFamily="34" charset="0"/>
                <a:sym typeface="+mn-ea"/>
              </a:rPr>
              <a:t>Qualitative data will be analyzed using an inductive </a:t>
            </a:r>
            <a:r>
              <a:rPr b="1">
                <a:latin typeface="Arial" panose="020B0604020202020204" pitchFamily="34" charset="0"/>
                <a:cs typeface="Arial" panose="020B0604020202020204" pitchFamily="34" charset="0"/>
                <a:sym typeface="+mn-ea"/>
              </a:rPr>
              <a:t>thematic approach</a:t>
            </a:r>
            <a:r>
              <a:rPr>
                <a:latin typeface="Arial" panose="020B0604020202020204" pitchFamily="34" charset="0"/>
                <a:cs typeface="Arial" panose="020B0604020202020204" pitchFamily="34" charset="0"/>
                <a:sym typeface="+mn-ea"/>
              </a:rPr>
              <a:t> to identify recurring themes and concepts from respondents' thoughts and experiences, without preconceived ideas.</a:t>
            </a:r>
            <a:endParaRPr>
              <a:latin typeface="Arial" panose="020B0604020202020204" pitchFamily="34" charset="0"/>
              <a:cs typeface="Arial" panose="020B0604020202020204" pitchFamily="34" charset="0"/>
              <a:sym typeface="+mn-ea"/>
            </a:endParaRPr>
          </a:p>
        </p:txBody>
      </p:sp>
      <p:sp>
        <p:nvSpPr>
          <p:cNvPr id="13" name="Title 1"/>
          <p:cNvSpPr/>
          <p:nvPr/>
        </p:nvSpPr>
        <p:spPr>
          <a:xfrm>
            <a:off x="467360" y="1059180"/>
            <a:ext cx="293306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Data Analysis Technique </a:t>
            </a:r>
            <a:endParaRPr lang="en-US" altLang="en-GB" sz="1800" b="1">
              <a:latin typeface="Arial" panose="020B0604020202020204" pitchFamily="34" charset="0"/>
              <a:cs typeface="Arial" panose="020B0604020202020204" pitchFamily="34" charset="0"/>
            </a:endParaRPr>
          </a:p>
        </p:txBody>
      </p:sp>
      <p:grpSp>
        <p:nvGrpSpPr>
          <p:cNvPr id="1197" name="Google Shape;1197;p67"/>
          <p:cNvGrpSpPr/>
          <p:nvPr/>
        </p:nvGrpSpPr>
        <p:grpSpPr>
          <a:xfrm>
            <a:off x="539750" y="1003935"/>
            <a:ext cx="3947795" cy="514985"/>
            <a:chOff x="6336019" y="3733725"/>
            <a:chExt cx="2566206" cy="351310"/>
          </a:xfrm>
        </p:grpSpPr>
        <p:sp>
          <p:nvSpPr>
            <p:cNvPr id="1198" name="Google Shape;1198;p67"/>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9" name="Google Shape;1199;p67"/>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0" name="Google Shape;1200;p67"/>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1" name="Google Shape;1201;p67"/>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0755" name="Google Shape;10755;p79"/>
          <p:cNvGrpSpPr/>
          <p:nvPr/>
        </p:nvGrpSpPr>
        <p:grpSpPr>
          <a:xfrm>
            <a:off x="4290060" y="4215130"/>
            <a:ext cx="650875" cy="471170"/>
            <a:chOff x="-1333200" y="2770450"/>
            <a:chExt cx="291450" cy="292225"/>
          </a:xfrm>
        </p:grpSpPr>
        <p:sp>
          <p:nvSpPr>
            <p:cNvPr id="10756" name="Google Shape;10756;p7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57" name="Google Shape;10757;p7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306006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1995805"/>
            <a:ext cx="8558530" cy="746760"/>
          </a:xfrm>
        </p:spPr>
        <p:txBody>
          <a:bodyPr/>
          <a:p>
            <a:pPr indent="0" algn="just"/>
            <a:r>
              <a:rPr>
                <a:latin typeface="Arial" panose="020B0604020202020204" pitchFamily="34" charset="0"/>
                <a:cs typeface="Arial" panose="020B0604020202020204" pitchFamily="34" charset="0"/>
                <a:sym typeface="+mn-ea"/>
              </a:rPr>
              <a:t>For quantitative data, the </a:t>
            </a:r>
            <a:r>
              <a:rPr b="1">
                <a:latin typeface="Arial" panose="020B0604020202020204" pitchFamily="34" charset="0"/>
                <a:cs typeface="Arial" panose="020B0604020202020204" pitchFamily="34" charset="0"/>
                <a:sym typeface="+mn-ea"/>
              </a:rPr>
              <a:t>weighted mean</a:t>
            </a:r>
            <a:r>
              <a:rPr>
                <a:latin typeface="Arial" panose="020B0604020202020204" pitchFamily="34" charset="0"/>
                <a:cs typeface="Arial" panose="020B0604020202020204" pitchFamily="34" charset="0"/>
                <a:sym typeface="+mn-ea"/>
              </a:rPr>
              <a:t> will be calculated, and a </a:t>
            </a:r>
            <a:r>
              <a:rPr b="1">
                <a:latin typeface="Arial" panose="020B0604020202020204" pitchFamily="34" charset="0"/>
                <a:cs typeface="Arial" panose="020B0604020202020204" pitchFamily="34" charset="0"/>
                <a:sym typeface="+mn-ea"/>
              </a:rPr>
              <a:t>four-point Likert Scale</a:t>
            </a:r>
            <a:r>
              <a:rPr>
                <a:latin typeface="Arial" panose="020B0604020202020204" pitchFamily="34" charset="0"/>
                <a:cs typeface="Arial" panose="020B0604020202020204" pitchFamily="34" charset="0"/>
                <a:sym typeface="+mn-ea"/>
              </a:rPr>
              <a:t> will be used to gather responses, ensuring more precise insights by eliminating the neutral option. This approach is ideal for analyzing feedback on goods and services.</a:t>
            </a:r>
            <a:endParaRPr>
              <a:latin typeface="Arial" panose="020B0604020202020204" pitchFamily="34" charset="0"/>
              <a:cs typeface="Arial" panose="020B0604020202020204" pitchFamily="34" charset="0"/>
              <a:sym typeface="+mn-ea"/>
            </a:endParaRPr>
          </a:p>
        </p:txBody>
      </p:sp>
      <p:sp>
        <p:nvSpPr>
          <p:cNvPr id="13" name="Title 1"/>
          <p:cNvSpPr/>
          <p:nvPr/>
        </p:nvSpPr>
        <p:spPr>
          <a:xfrm>
            <a:off x="467360" y="1059180"/>
            <a:ext cx="293306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Data Analysis Technique </a:t>
            </a:r>
            <a:endParaRPr lang="en-US" altLang="en-GB" sz="1800" b="1">
              <a:latin typeface="Arial" panose="020B0604020202020204" pitchFamily="34" charset="0"/>
              <a:cs typeface="Arial" panose="020B0604020202020204" pitchFamily="34" charset="0"/>
            </a:endParaRPr>
          </a:p>
        </p:txBody>
      </p:sp>
      <p:grpSp>
        <p:nvGrpSpPr>
          <p:cNvPr id="1197" name="Google Shape;1197;p67"/>
          <p:cNvGrpSpPr/>
          <p:nvPr/>
        </p:nvGrpSpPr>
        <p:grpSpPr>
          <a:xfrm>
            <a:off x="539750" y="1003935"/>
            <a:ext cx="3947795" cy="514985"/>
            <a:chOff x="6336019" y="3733725"/>
            <a:chExt cx="2566206" cy="351310"/>
          </a:xfrm>
        </p:grpSpPr>
        <p:sp>
          <p:nvSpPr>
            <p:cNvPr id="1198" name="Google Shape;1198;p67"/>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9" name="Google Shape;1199;p67"/>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0" name="Google Shape;1200;p67"/>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1" name="Google Shape;1201;p67"/>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0755" name="Google Shape;10755;p79"/>
          <p:cNvGrpSpPr/>
          <p:nvPr/>
        </p:nvGrpSpPr>
        <p:grpSpPr>
          <a:xfrm>
            <a:off x="4290060" y="4215130"/>
            <a:ext cx="650875" cy="471170"/>
            <a:chOff x="-1333200" y="2770450"/>
            <a:chExt cx="291450" cy="292225"/>
          </a:xfrm>
        </p:grpSpPr>
        <p:sp>
          <p:nvSpPr>
            <p:cNvPr id="10756" name="Google Shape;10756;p7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57" name="Google Shape;10757;p7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19" name="Text Box 18"/>
          <p:cNvSpPr txBox="1"/>
          <p:nvPr/>
        </p:nvSpPr>
        <p:spPr>
          <a:xfrm>
            <a:off x="1475740" y="699452"/>
            <a:ext cx="5080000" cy="583565"/>
          </a:xfrm>
          <a:prstGeom prst="rect">
            <a:avLst/>
          </a:prstGeom>
        </p:spPr>
        <p:txBody>
          <a:bodyPr>
            <a:spAutoFit/>
          </a:bodyPr>
          <a:p>
            <a:pPr defTabSz="266700">
              <a:lnSpc>
                <a:spcPct val="200000"/>
              </a:lnSpc>
              <a:spcAft>
                <a:spcPct val="0"/>
              </a:spcAft>
            </a:pPr>
            <a:r>
              <a:rPr lang="en-US" altLang="zh-CN" sz="1600" i="1">
                <a:solidFill>
                  <a:schemeClr val="tx1"/>
                </a:solidFill>
                <a:latin typeface="Times New Roman" panose="02020603050405020304"/>
                <a:ea typeface="Calibri" panose="020F0502020204030204"/>
              </a:rPr>
              <a:t> Rating Scale</a:t>
            </a:r>
            <a:endParaRPr lang="en-US" altLang="zh-CN" sz="1600" i="1">
              <a:solidFill>
                <a:schemeClr val="tx1"/>
              </a:solidFill>
              <a:latin typeface="Times New Roman" panose="02020603050405020304"/>
              <a:ea typeface="Calibri" panose="020F0502020204030204"/>
            </a:endParaRPr>
          </a:p>
        </p:txBody>
      </p:sp>
      <p:graphicFrame>
        <p:nvGraphicFramePr>
          <p:cNvPr id="2" name="Table 1"/>
          <p:cNvGraphicFramePr/>
          <p:nvPr/>
        </p:nvGraphicFramePr>
        <p:xfrm>
          <a:off x="1907223" y="1419225"/>
          <a:ext cx="5483225" cy="2893060"/>
        </p:xfrm>
        <a:graphic>
          <a:graphicData uri="http://schemas.openxmlformats.org/drawingml/2006/table">
            <a:tbl>
              <a:tblPr/>
              <a:tblGrid>
                <a:gridCol w="912495"/>
                <a:gridCol w="1430655"/>
                <a:gridCol w="1028700"/>
                <a:gridCol w="2111375"/>
              </a:tblGrid>
              <a:tr h="513080">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Degree of</a:t>
                      </a:r>
                      <a:endParaRPr lang="en-US" altLang="zh-CN" sz="1200" b="1">
                        <a:latin typeface="Times New Roman" panose="02020603050405020304"/>
                        <a:ea typeface="Calibri" panose="020F0502020204030204"/>
                      </a:endParaRPr>
                    </a:p>
                    <a:p>
                      <a:pPr algn="ctr">
                        <a:lnSpc>
                          <a:spcPct val="114000"/>
                        </a:lnSpc>
                        <a:spcBef>
                          <a:spcPct val="0"/>
                        </a:spcBef>
                        <a:spcAft>
                          <a:spcPts val="1000"/>
                        </a:spcAft>
                      </a:pPr>
                      <a:r>
                        <a:rPr lang="en-US" altLang="zh-CN" sz="1200" b="1">
                          <a:latin typeface="Times New Roman" panose="02020603050405020304"/>
                          <a:ea typeface="Calibri" panose="020F0502020204030204"/>
                        </a:rPr>
                        <a:t>Response</a:t>
                      </a:r>
                      <a:endParaRPr lang="en-US" altLang="zh-CN" sz="1200" b="1">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Range</a:t>
                      </a:r>
                      <a:endParaRPr lang="en-US" altLang="zh-CN" sz="1200" b="1">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Verbal</a:t>
                      </a:r>
                      <a:endParaRPr lang="en-US" altLang="zh-CN" sz="1200" b="1">
                        <a:latin typeface="Times New Roman" panose="02020603050405020304"/>
                        <a:ea typeface="Calibri" panose="020F0502020204030204"/>
                      </a:endParaRPr>
                    </a:p>
                    <a:p>
                      <a:pPr algn="ctr">
                        <a:lnSpc>
                          <a:spcPct val="114000"/>
                        </a:lnSpc>
                        <a:spcBef>
                          <a:spcPct val="0"/>
                        </a:spcBef>
                        <a:spcAft>
                          <a:spcPts val="1000"/>
                        </a:spcAft>
                      </a:pPr>
                      <a:r>
                        <a:rPr lang="en-US" altLang="zh-CN" sz="1200" b="1">
                          <a:latin typeface="Times New Roman" panose="02020603050405020304"/>
                          <a:ea typeface="Calibri" panose="020F0502020204030204"/>
                        </a:rPr>
                        <a:t>Description</a:t>
                      </a:r>
                      <a:endParaRPr lang="en-US" altLang="zh-CN" sz="1200" b="1">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Verbal Interpretation</a:t>
                      </a:r>
                      <a:endParaRPr lang="en-US" altLang="zh-CN" sz="1200" b="1">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526415">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4</a:t>
                      </a:r>
                      <a:endParaRPr lang="en-US" altLang="zh-CN" sz="1200" b="1">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3.25 – 4.00</a:t>
                      </a:r>
                      <a:endParaRPr lang="en-US" altLang="zh-CN" sz="1200">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Strongly Agree</a:t>
                      </a:r>
                      <a:endParaRPr lang="en-US" altLang="zh-CN" sz="1200">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a:noFill/>
                    </a:lnB>
                    <a:noFill/>
                  </a:tcPr>
                </a:tc>
                <a:tc>
                  <a:txBody>
                    <a:bodyPr/>
                    <a:p>
                      <a:pPr>
                        <a:lnSpc>
                          <a:spcPct val="114000"/>
                        </a:lnSpc>
                        <a:spcBef>
                          <a:spcPct val="0"/>
                        </a:spcBef>
                        <a:spcAft>
                          <a:spcPts val="1000"/>
                        </a:spcAft>
                      </a:pPr>
                      <a:r>
                        <a:rPr lang="en-US" altLang="zh-CN" sz="1200">
                          <a:latin typeface="Times New Roman" panose="02020603050405020304"/>
                          <a:ea typeface="Calibri" panose="020F0502020204030204"/>
                        </a:rPr>
                        <a:t> The respondents strongly agree</a:t>
                      </a:r>
                      <a:endParaRPr lang="en-US" altLang="zh-CN" sz="1200">
                        <a:latin typeface="Times New Roman" panose="02020603050405020304"/>
                        <a:ea typeface="Calibri" panose="020F0502020204030204"/>
                      </a:endParaRPr>
                    </a:p>
                    <a:p>
                      <a:pPr>
                        <a:lnSpc>
                          <a:spcPct val="114000"/>
                        </a:lnSpc>
                        <a:spcBef>
                          <a:spcPct val="0"/>
                        </a:spcBef>
                        <a:spcAft>
                          <a:spcPts val="1000"/>
                        </a:spcAft>
                      </a:pPr>
                      <a:r>
                        <a:rPr lang="en-US" altLang="zh-CN" sz="1200">
                          <a:latin typeface="Times New Roman" panose="02020603050405020304"/>
                          <a:ea typeface="Calibri" panose="020F0502020204030204"/>
                        </a:rPr>
                        <a:t> to the statement provided</a:t>
                      </a:r>
                      <a:endParaRPr lang="en-US" altLang="zh-CN" sz="1200">
                        <a:latin typeface="Times New Roman" panose="02020603050405020304"/>
                        <a:ea typeface="Calibri" panose="020F0502020204030204"/>
                      </a:endParaRPr>
                    </a:p>
                  </a:txBody>
                  <a:tcPr marL="0" marR="0" marT="0" marB="0" anchor="t" anchorCtr="0">
                    <a:lnL>
                      <a:noFill/>
                    </a:lnL>
                    <a:lnR>
                      <a:noFill/>
                    </a:lnR>
                    <a:lnT w="6350" cap="flat" cmpd="sng">
                      <a:solidFill>
                        <a:srgbClr val="000000"/>
                      </a:solidFill>
                      <a:prstDash val="solid"/>
                      <a:headEnd type="none" w="med" len="med"/>
                      <a:tailEnd type="none" w="med" len="med"/>
                    </a:lnT>
                    <a:lnB>
                      <a:noFill/>
                    </a:lnB>
                    <a:noFill/>
                  </a:tcPr>
                </a:tc>
              </a:tr>
              <a:tr h="524510">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3</a:t>
                      </a:r>
                      <a:endParaRPr lang="en-US" altLang="zh-CN" sz="1200" b="1">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2.50 – 3.24</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Agree</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nSpc>
                          <a:spcPct val="114000"/>
                        </a:lnSpc>
                        <a:spcBef>
                          <a:spcPct val="0"/>
                        </a:spcBef>
                        <a:spcAft>
                          <a:spcPts val="1000"/>
                        </a:spcAft>
                      </a:pPr>
                      <a:r>
                        <a:rPr lang="en-US" altLang="zh-CN" sz="1200">
                          <a:latin typeface="Times New Roman" panose="02020603050405020304"/>
                          <a:ea typeface="Calibri" panose="020F0502020204030204"/>
                        </a:rPr>
                        <a:t> The respondents agree to the</a:t>
                      </a:r>
                      <a:endParaRPr lang="en-US" altLang="zh-CN" sz="1200">
                        <a:latin typeface="Times New Roman" panose="02020603050405020304"/>
                        <a:ea typeface="Calibri" panose="020F0502020204030204"/>
                      </a:endParaRPr>
                    </a:p>
                    <a:p>
                      <a:pPr>
                        <a:lnSpc>
                          <a:spcPct val="114000"/>
                        </a:lnSpc>
                        <a:spcBef>
                          <a:spcPct val="0"/>
                        </a:spcBef>
                        <a:spcAft>
                          <a:spcPts val="1000"/>
                        </a:spcAft>
                      </a:pPr>
                      <a:r>
                        <a:rPr lang="en-US" altLang="zh-CN" sz="1200">
                          <a:latin typeface="Times New Roman" panose="02020603050405020304"/>
                          <a:ea typeface="Calibri" panose="020F0502020204030204"/>
                        </a:rPr>
                        <a:t> statement provided</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r>
              <a:tr h="543560">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2</a:t>
                      </a:r>
                      <a:endParaRPr lang="en-US" altLang="zh-CN" sz="1200" b="1">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1.75 – 2.49</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Disagree</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c>
                  <a:txBody>
                    <a:bodyPr/>
                    <a:p>
                      <a:pPr>
                        <a:lnSpc>
                          <a:spcPct val="114000"/>
                        </a:lnSpc>
                        <a:spcBef>
                          <a:spcPct val="0"/>
                        </a:spcBef>
                        <a:spcAft>
                          <a:spcPts val="1000"/>
                        </a:spcAft>
                      </a:pPr>
                      <a:r>
                        <a:rPr lang="en-US" altLang="zh-CN" sz="1200">
                          <a:latin typeface="Times New Roman" panose="02020603050405020304"/>
                          <a:ea typeface="Calibri" panose="020F0502020204030204"/>
                        </a:rPr>
                        <a:t> The respondents disagree to the</a:t>
                      </a:r>
                      <a:endParaRPr lang="en-US" altLang="zh-CN" sz="1200">
                        <a:latin typeface="Times New Roman" panose="02020603050405020304"/>
                        <a:ea typeface="Calibri" panose="020F0502020204030204"/>
                      </a:endParaRPr>
                    </a:p>
                    <a:p>
                      <a:pPr>
                        <a:lnSpc>
                          <a:spcPct val="114000"/>
                        </a:lnSpc>
                        <a:spcBef>
                          <a:spcPct val="0"/>
                        </a:spcBef>
                        <a:spcAft>
                          <a:spcPts val="1000"/>
                        </a:spcAft>
                      </a:pPr>
                      <a:r>
                        <a:rPr lang="en-US" altLang="zh-CN" sz="1200">
                          <a:latin typeface="Times New Roman" panose="02020603050405020304"/>
                          <a:ea typeface="Calibri" panose="020F0502020204030204"/>
                        </a:rPr>
                        <a:t> statement provided</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a:noFill/>
                    </a:lnB>
                    <a:noFill/>
                  </a:tcPr>
                </a:tc>
              </a:tr>
              <a:tr h="785495">
                <a:tc>
                  <a:txBody>
                    <a:bodyPr/>
                    <a:p>
                      <a:pPr algn="ctr">
                        <a:lnSpc>
                          <a:spcPct val="114000"/>
                        </a:lnSpc>
                        <a:spcBef>
                          <a:spcPct val="0"/>
                        </a:spcBef>
                        <a:spcAft>
                          <a:spcPts val="1000"/>
                        </a:spcAft>
                      </a:pPr>
                      <a:r>
                        <a:rPr lang="en-US" altLang="zh-CN" sz="1200" b="1">
                          <a:latin typeface="Times New Roman" panose="02020603050405020304"/>
                          <a:ea typeface="Calibri" panose="020F0502020204030204"/>
                        </a:rPr>
                        <a:t>1</a:t>
                      </a:r>
                      <a:endParaRPr lang="en-US" altLang="zh-CN" sz="1200" b="1">
                        <a:latin typeface="Times New Roman" panose="02020603050405020304"/>
                        <a:ea typeface="Calibri" panose="020F0502020204030204"/>
                      </a:endParaRPr>
                    </a:p>
                  </a:txBody>
                  <a:tcPr marL="0" marR="0" marT="0" marB="0" anchor="t" anchorCtr="0">
                    <a:lnL>
                      <a:noFill/>
                    </a:lnL>
                    <a:lnR>
                      <a:noFill/>
                    </a:lnR>
                    <a:lnT>
                      <a:noFill/>
                    </a:lnT>
                    <a:lnB w="6350" cap="flat" cmpd="sng">
                      <a:solidFill>
                        <a:srgbClr val="000000"/>
                      </a:solidFill>
                      <a:prstDash val="solid"/>
                      <a:headEnd type="none" w="med" len="med"/>
                      <a:tailEnd type="none" w="med" len="med"/>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1.00 – 1.74</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w="6350" cap="flat" cmpd="sng">
                      <a:solidFill>
                        <a:srgbClr val="000000"/>
                      </a:solidFill>
                      <a:prstDash val="solid"/>
                      <a:headEnd type="none" w="med" len="med"/>
                      <a:tailEnd type="none" w="med" len="med"/>
                    </a:lnB>
                    <a:noFill/>
                  </a:tcPr>
                </a:tc>
                <a:tc>
                  <a:txBody>
                    <a:bodyPr/>
                    <a:p>
                      <a:pPr algn="ctr">
                        <a:lnSpc>
                          <a:spcPct val="114000"/>
                        </a:lnSpc>
                        <a:spcBef>
                          <a:spcPct val="0"/>
                        </a:spcBef>
                        <a:spcAft>
                          <a:spcPts val="1000"/>
                        </a:spcAft>
                      </a:pPr>
                      <a:r>
                        <a:rPr lang="en-US" altLang="zh-CN" sz="1200">
                          <a:latin typeface="Times New Roman" panose="02020603050405020304"/>
                          <a:ea typeface="Calibri" panose="020F0502020204030204"/>
                        </a:rPr>
                        <a:t>Strongly Disagree</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w="6350" cap="flat" cmpd="sng">
                      <a:solidFill>
                        <a:srgbClr val="000000"/>
                      </a:solidFill>
                      <a:prstDash val="solid"/>
                      <a:headEnd type="none" w="med" len="med"/>
                      <a:tailEnd type="none" w="med" len="med"/>
                    </a:lnB>
                    <a:noFill/>
                  </a:tcPr>
                </a:tc>
                <a:tc>
                  <a:txBody>
                    <a:bodyPr/>
                    <a:p>
                      <a:pPr>
                        <a:lnSpc>
                          <a:spcPct val="114000"/>
                        </a:lnSpc>
                        <a:spcBef>
                          <a:spcPct val="0"/>
                        </a:spcBef>
                        <a:spcAft>
                          <a:spcPts val="1000"/>
                        </a:spcAft>
                      </a:pPr>
                      <a:r>
                        <a:rPr lang="en-US" altLang="zh-CN" sz="1200">
                          <a:latin typeface="Times New Roman" panose="02020603050405020304"/>
                          <a:ea typeface="Calibri" panose="020F0502020204030204"/>
                        </a:rPr>
                        <a:t> The respondents strongly</a:t>
                      </a:r>
                      <a:endParaRPr lang="en-US" altLang="zh-CN" sz="1200">
                        <a:latin typeface="Times New Roman" panose="02020603050405020304"/>
                        <a:ea typeface="Calibri" panose="020F0502020204030204"/>
                      </a:endParaRPr>
                    </a:p>
                    <a:p>
                      <a:pPr>
                        <a:lnSpc>
                          <a:spcPct val="114000"/>
                        </a:lnSpc>
                        <a:spcBef>
                          <a:spcPct val="0"/>
                        </a:spcBef>
                        <a:spcAft>
                          <a:spcPts val="1000"/>
                        </a:spcAft>
                      </a:pPr>
                      <a:r>
                        <a:rPr lang="en-US" altLang="zh-CN" sz="1200">
                          <a:latin typeface="Times New Roman" panose="02020603050405020304"/>
                          <a:ea typeface="Calibri" panose="020F0502020204030204"/>
                        </a:rPr>
                        <a:t> disagree to the statement provided</a:t>
                      </a:r>
                      <a:endParaRPr lang="en-US" altLang="zh-CN" sz="1200">
                        <a:latin typeface="Times New Roman" panose="02020603050405020304"/>
                        <a:ea typeface="Calibri" panose="020F0502020204030204"/>
                      </a:endParaRPr>
                    </a:p>
                  </a:txBody>
                  <a:tcPr marL="0" marR="0" marT="0" marB="0" anchor="t" anchorCtr="0">
                    <a:lnL>
                      <a:noFill/>
                    </a:lnL>
                    <a:lnR>
                      <a:noFill/>
                    </a:lnR>
                    <a:lnT>
                      <a:noFill/>
                    </a:lnT>
                    <a:lnB w="6350" cap="flat" cmpd="sng">
                      <a:solidFill>
                        <a:srgbClr val="000000"/>
                      </a:solidFill>
                      <a:prstDash val="solid"/>
                      <a:headEnd type="none" w="med" len="med"/>
                      <a:tailEnd type="none" w="med" len="med"/>
                    </a:lnB>
                    <a:noFill/>
                  </a:tcPr>
                </a:tc>
              </a:tr>
            </a:tbl>
          </a:graphicData>
        </a:graphic>
      </p:graphicFrame>
      <p:sp>
        <p:nvSpPr>
          <p:cNvPr id="3" name="Text Box 2"/>
          <p:cNvSpPr txBox="1"/>
          <p:nvPr/>
        </p:nvSpPr>
        <p:spPr>
          <a:xfrm>
            <a:off x="1907223" y="4378960"/>
            <a:ext cx="5080000" cy="583565"/>
          </a:xfrm>
          <a:prstGeom prst="rect">
            <a:avLst/>
          </a:prstGeom>
        </p:spPr>
        <p:txBody>
          <a:bodyPr>
            <a:spAutoFit/>
          </a:bodyPr>
          <a:p>
            <a:pPr defTabSz="266700">
              <a:lnSpc>
                <a:spcPct val="200000"/>
              </a:lnSpc>
              <a:spcAft>
                <a:spcPct val="0"/>
              </a:spcAft>
            </a:pPr>
            <a:r>
              <a:rPr lang="en-US" altLang="zh-CN" sz="1600">
                <a:latin typeface="Times New Roman" panose="02020603050405020304"/>
                <a:ea typeface="Calibri" panose="020F0502020204030204"/>
              </a:rPr>
              <a:t> </a:t>
            </a:r>
            <a:endParaRPr lang="en-US" altLang="zh-CN" sz="1600">
              <a:latin typeface="Times New Roman" panose="02020603050405020304"/>
              <a:ea typeface="Calibri" panose="020F0502020204030204"/>
            </a:endParaRPr>
          </a:p>
        </p:txBody>
      </p:sp>
      <p:cxnSp>
        <p:nvCxnSpPr>
          <p:cNvPr id="4" name="Straight Connector 3"/>
          <p:cNvCxnSpPr/>
          <p:nvPr/>
        </p:nvCxnSpPr>
        <p:spPr>
          <a:xfrm>
            <a:off x="1925320" y="1409065"/>
            <a:ext cx="5455285" cy="10160"/>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1907540" y="4368800"/>
            <a:ext cx="5473065" cy="3175"/>
          </a:xfrm>
          <a:prstGeom prst="line">
            <a:avLst/>
          </a:prstGeom>
          <a:ln w="12700"/>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2034223" y="4505960"/>
            <a:ext cx="5080000" cy="583565"/>
          </a:xfrm>
          <a:prstGeom prst="rect">
            <a:avLst/>
          </a:prstGeom>
        </p:spPr>
        <p:txBody>
          <a:bodyPr>
            <a:spAutoFit/>
          </a:bodyPr>
          <a:p>
            <a:pPr defTabSz="266700">
              <a:lnSpc>
                <a:spcPct val="200000"/>
              </a:lnSpc>
              <a:spcAft>
                <a:spcPct val="0"/>
              </a:spcAft>
            </a:pPr>
            <a:r>
              <a:rPr lang="en-US" altLang="zh-CN" sz="1600">
                <a:latin typeface="Times New Roman" panose="02020603050405020304"/>
                <a:ea typeface="Calibri" panose="020F0502020204030204"/>
              </a:rPr>
              <a:t> </a:t>
            </a:r>
            <a:endParaRPr lang="en-US" altLang="zh-CN" sz="1600">
              <a:latin typeface="Times New Roman" panose="02020603050405020304"/>
              <a:ea typeface="Calibri" panose="020F0502020204030204"/>
            </a:endParaRPr>
          </a:p>
        </p:txBody>
      </p:sp>
      <p:cxnSp>
        <p:nvCxnSpPr>
          <p:cNvPr id="8" name="Straight Connector 7"/>
          <p:cNvCxnSpPr/>
          <p:nvPr/>
        </p:nvCxnSpPr>
        <p:spPr>
          <a:xfrm>
            <a:off x="1925320" y="1985645"/>
            <a:ext cx="5455285" cy="10160"/>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13" name="Straight Connector 12"/>
          <p:cNvCxnSpPr/>
          <p:nvPr/>
        </p:nvCxnSpPr>
        <p:spPr>
          <a:xfrm>
            <a:off x="1925320" y="2499995"/>
            <a:ext cx="5455285" cy="10160"/>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0" name="Straight Connector 19"/>
          <p:cNvCxnSpPr/>
          <p:nvPr/>
        </p:nvCxnSpPr>
        <p:spPr>
          <a:xfrm>
            <a:off x="1907540" y="3590925"/>
            <a:ext cx="5455285" cy="10160"/>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1" name="Straight Connector 20"/>
          <p:cNvCxnSpPr/>
          <p:nvPr/>
        </p:nvCxnSpPr>
        <p:spPr>
          <a:xfrm>
            <a:off x="1907540" y="3045460"/>
            <a:ext cx="5455285" cy="10160"/>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2" name="Straight Connector 21"/>
          <p:cNvCxnSpPr/>
          <p:nvPr/>
        </p:nvCxnSpPr>
        <p:spPr>
          <a:xfrm flipH="1">
            <a:off x="1907540" y="1400810"/>
            <a:ext cx="26670" cy="2971165"/>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3" name="Straight Connector 22"/>
          <p:cNvCxnSpPr/>
          <p:nvPr/>
        </p:nvCxnSpPr>
        <p:spPr>
          <a:xfrm flipH="1">
            <a:off x="7380605" y="1419860"/>
            <a:ext cx="8890" cy="2952115"/>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4" name="Straight Connector 23"/>
          <p:cNvCxnSpPr/>
          <p:nvPr/>
        </p:nvCxnSpPr>
        <p:spPr>
          <a:xfrm flipH="1">
            <a:off x="2798445" y="1409065"/>
            <a:ext cx="26670" cy="2971165"/>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5" name="Straight Connector 24"/>
          <p:cNvCxnSpPr/>
          <p:nvPr/>
        </p:nvCxnSpPr>
        <p:spPr>
          <a:xfrm flipH="1">
            <a:off x="4211955" y="1419860"/>
            <a:ext cx="26670" cy="2971165"/>
          </a:xfrm>
          <a:prstGeom prst="line">
            <a:avLst/>
          </a:prstGeom>
          <a:ln w="12700"/>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flipH="1">
            <a:off x="5246370" y="1397635"/>
            <a:ext cx="26670" cy="2971165"/>
          </a:xfrm>
          <a:prstGeom prst="line">
            <a:avLst/>
          </a:prstGeom>
          <a:ln w="12700"/>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19" name="Text Box 18"/>
          <p:cNvSpPr txBox="1"/>
          <p:nvPr/>
        </p:nvSpPr>
        <p:spPr>
          <a:xfrm>
            <a:off x="463550" y="411480"/>
            <a:ext cx="8274685" cy="1445260"/>
          </a:xfrm>
          <a:prstGeom prst="rect">
            <a:avLst/>
          </a:prstGeom>
        </p:spPr>
        <p:txBody>
          <a:bodyPr wrap="square">
            <a:spAutoFit/>
          </a:bodyPr>
          <a:p>
            <a:pPr defTabSz="266700">
              <a:lnSpc>
                <a:spcPct val="200000"/>
              </a:lnSpc>
              <a:spcAft>
                <a:spcPct val="0"/>
              </a:spcAft>
            </a:pPr>
            <a:r>
              <a:rPr lang="en-US" altLang="zh-CN" sz="1600" i="1">
                <a:solidFill>
                  <a:schemeClr val="tx1"/>
                </a:solidFill>
                <a:latin typeface="Times New Roman" panose="02020603050405020304"/>
                <a:ea typeface="Calibri" panose="020F0502020204030204"/>
              </a:rPr>
              <a:t>Weighted Mean Formula</a:t>
            </a:r>
            <a:endParaRPr lang="en-US" altLang="zh-CN" sz="1600" i="1">
              <a:solidFill>
                <a:schemeClr val="tx1"/>
              </a:solidFill>
              <a:latin typeface="Times New Roman" panose="02020603050405020304"/>
              <a:ea typeface="Calibri" panose="020F0502020204030204"/>
            </a:endParaRPr>
          </a:p>
          <a:p>
            <a:pPr indent="457200" defTabSz="266700">
              <a:lnSpc>
                <a:spcPct val="200000"/>
              </a:lnSpc>
              <a:spcAft>
                <a:spcPct val="0"/>
              </a:spcAft>
            </a:pPr>
            <a:r>
              <a:rPr lang="en-US" altLang="zh-CN">
                <a:solidFill>
                  <a:schemeClr val="tx1"/>
                </a:solidFill>
                <a:latin typeface="Times New Roman" panose="02020603050405020304"/>
                <a:ea typeface="Calibri" panose="020F0502020204030204"/>
              </a:rPr>
              <a:t>The weighted mean equation is used as a statistical method to calculate the weighted average of the quantitative data. </a:t>
            </a:r>
            <a:endParaRPr lang="en-US" altLang="zh-CN">
              <a:solidFill>
                <a:schemeClr val="tx1"/>
              </a:solidFill>
              <a:latin typeface="Times New Roman" panose="02020603050405020304"/>
              <a:ea typeface="Calibri" panose="020F0502020204030204"/>
            </a:endParaRPr>
          </a:p>
        </p:txBody>
      </p:sp>
      <p:sp>
        <p:nvSpPr>
          <p:cNvPr id="3" name="Text Box 2"/>
          <p:cNvSpPr txBox="1"/>
          <p:nvPr/>
        </p:nvSpPr>
        <p:spPr>
          <a:xfrm>
            <a:off x="1907223" y="4378960"/>
            <a:ext cx="5080000" cy="583565"/>
          </a:xfrm>
          <a:prstGeom prst="rect">
            <a:avLst/>
          </a:prstGeom>
        </p:spPr>
        <p:txBody>
          <a:bodyPr>
            <a:spAutoFit/>
          </a:bodyPr>
          <a:p>
            <a:pPr defTabSz="266700">
              <a:lnSpc>
                <a:spcPct val="200000"/>
              </a:lnSpc>
              <a:spcAft>
                <a:spcPct val="0"/>
              </a:spcAft>
            </a:pPr>
            <a:r>
              <a:rPr lang="en-US" altLang="zh-CN" sz="1600">
                <a:latin typeface="Times New Roman" panose="02020603050405020304"/>
                <a:ea typeface="Calibri" panose="020F0502020204030204"/>
              </a:rPr>
              <a:t> </a:t>
            </a:r>
            <a:endParaRPr lang="en-US" altLang="zh-CN" sz="1600">
              <a:latin typeface="Times New Roman" panose="02020603050405020304"/>
              <a:ea typeface="Calibri" panose="020F0502020204030204"/>
            </a:endParaRPr>
          </a:p>
        </p:txBody>
      </p:sp>
      <p:sp>
        <p:nvSpPr>
          <p:cNvPr id="6" name="Text Box 5"/>
          <p:cNvSpPr txBox="1"/>
          <p:nvPr/>
        </p:nvSpPr>
        <p:spPr>
          <a:xfrm>
            <a:off x="2034223" y="4505960"/>
            <a:ext cx="5080000" cy="583565"/>
          </a:xfrm>
          <a:prstGeom prst="rect">
            <a:avLst/>
          </a:prstGeom>
        </p:spPr>
        <p:txBody>
          <a:bodyPr>
            <a:spAutoFit/>
          </a:bodyPr>
          <a:p>
            <a:pPr defTabSz="266700">
              <a:lnSpc>
                <a:spcPct val="200000"/>
              </a:lnSpc>
              <a:spcAft>
                <a:spcPct val="0"/>
              </a:spcAft>
            </a:pPr>
            <a:r>
              <a:rPr lang="en-US" altLang="zh-CN" sz="1600">
                <a:latin typeface="Times New Roman" panose="02020603050405020304"/>
                <a:ea typeface="Calibri" panose="020F0502020204030204"/>
              </a:rPr>
              <a:t> </a:t>
            </a:r>
            <a:endParaRPr lang="en-US" altLang="zh-CN" sz="1600">
              <a:latin typeface="Times New Roman" panose="02020603050405020304"/>
              <a:ea typeface="Calibri" panose="020F0502020204030204"/>
            </a:endParaRPr>
          </a:p>
        </p:txBody>
      </p:sp>
      <p:pic>
        <p:nvPicPr>
          <p:cNvPr id="137045662" name="Picture 2" descr="See the source image"/>
          <p:cNvPicPr>
            <a:picLocks noChangeArrowheads="1"/>
          </p:cNvPicPr>
          <p:nvPr/>
        </p:nvPicPr>
        <p:blipFill>
          <a:blip r:embed="rId2">
            <a:extLst>
              <a:ext uri="{28A0092B-C50C-407E-A947-70E740481C1C}">
                <a14:useLocalDpi xmlns:a14="http://schemas.microsoft.com/office/drawing/2010/main" val="0"/>
              </a:ext>
            </a:extLst>
          </a:blip>
          <a:srcRect l="41003" t="27273"/>
          <a:stretch>
            <a:fillRect/>
          </a:stretch>
        </p:blipFill>
        <p:spPr>
          <a:xfrm>
            <a:off x="3563620" y="1635760"/>
            <a:ext cx="1546860" cy="767080"/>
          </a:xfrm>
          <a:prstGeom prst="rect">
            <a:avLst/>
          </a:prstGeom>
          <a:solidFill>
            <a:schemeClr val="tx1"/>
          </a:solidFill>
          <a:effectLst>
            <a:innerShdw blurRad="114300">
              <a:prstClr val="black"/>
            </a:innerShdw>
          </a:effectLst>
        </p:spPr>
      </p:pic>
      <p:sp>
        <p:nvSpPr>
          <p:cNvPr id="12" name="Text Box 11"/>
          <p:cNvSpPr txBox="1"/>
          <p:nvPr/>
        </p:nvSpPr>
        <p:spPr>
          <a:xfrm>
            <a:off x="2039620" y="2499043"/>
            <a:ext cx="5080000" cy="2138045"/>
          </a:xfrm>
          <a:prstGeom prst="rect">
            <a:avLst/>
          </a:prstGeom>
        </p:spPr>
        <p:txBody>
          <a:bodyPr>
            <a:spAutoFit/>
          </a:bodyPr>
          <a:p>
            <a:pPr marL="457200" indent="457200" defTabSz="266700">
              <a:lnSpc>
                <a:spcPct val="150000"/>
              </a:lnSpc>
              <a:spcAft>
                <a:spcPts val="1000"/>
              </a:spcAft>
            </a:pPr>
            <a:r>
              <a:rPr lang="en-US" altLang="zh-CN" sz="1800">
                <a:solidFill>
                  <a:schemeClr val="tx1"/>
                </a:solidFill>
                <a:latin typeface="Times New Roman" panose="02020603050405020304"/>
                <a:ea typeface="Calibri" panose="020F0502020204030204"/>
              </a:rPr>
              <a:t>Where:</a:t>
            </a:r>
            <a:endParaRPr lang="en-US" altLang="zh-CN" sz="1800">
              <a:solidFill>
                <a:schemeClr val="tx1"/>
              </a:solidFill>
              <a:latin typeface="Times New Roman" panose="02020603050405020304"/>
              <a:ea typeface="Calibri" panose="020F0502020204030204"/>
            </a:endParaRPr>
          </a:p>
          <a:p>
            <a:pPr marL="457200" indent="457200" defTabSz="266700">
              <a:lnSpc>
                <a:spcPct val="150000"/>
              </a:lnSpc>
              <a:spcAft>
                <a:spcPts val="1000"/>
              </a:spcAft>
            </a:pPr>
            <a:r>
              <a:rPr lang="en-US" altLang="zh-CN" sz="1800">
                <a:solidFill>
                  <a:schemeClr val="tx1"/>
                </a:solidFill>
                <a:latin typeface="Times New Roman" panose="02020603050405020304"/>
                <a:ea typeface="Calibri" panose="020F0502020204030204"/>
              </a:rPr>
              <a:t> </a:t>
            </a:r>
            <a:r>
              <a:rPr lang="en-US" altLang="zh-CN" sz="1800" b="1">
                <a:solidFill>
                  <a:schemeClr val="tx1"/>
                </a:solidFill>
                <a:latin typeface="Times New Roman" panose="02020603050405020304"/>
                <a:ea typeface="Calibri" panose="020F0502020204030204"/>
              </a:rPr>
              <a:t>x̅</a:t>
            </a:r>
            <a:r>
              <a:rPr lang="en-US" altLang="zh-CN" sz="1200" b="1">
                <a:solidFill>
                  <a:schemeClr val="tx1"/>
                </a:solidFill>
                <a:latin typeface="Times New Roman" panose="02020603050405020304"/>
                <a:ea typeface="Calibri" panose="020F0502020204030204"/>
              </a:rPr>
              <a:t>w</a:t>
            </a:r>
            <a:r>
              <a:rPr lang="en-US" altLang="zh-CN" sz="1800">
                <a:solidFill>
                  <a:schemeClr val="tx1"/>
                </a:solidFill>
                <a:latin typeface="Times New Roman" panose="02020603050405020304"/>
                <a:ea typeface="Calibri" panose="020F0502020204030204"/>
              </a:rPr>
              <a:t> = Weighted Mean variable</a:t>
            </a:r>
            <a:endParaRPr lang="en-US" altLang="zh-CN" sz="1800">
              <a:solidFill>
                <a:schemeClr val="tx1"/>
              </a:solidFill>
              <a:latin typeface="Times New Roman" panose="02020603050405020304"/>
              <a:ea typeface="Calibri" panose="020F0502020204030204"/>
            </a:endParaRPr>
          </a:p>
          <a:p>
            <a:pPr marL="457200" indent="457200" defTabSz="266700">
              <a:lnSpc>
                <a:spcPct val="150000"/>
              </a:lnSpc>
              <a:spcAft>
                <a:spcPts val="1000"/>
              </a:spcAft>
            </a:pPr>
            <a:r>
              <a:rPr lang="en-US" altLang="zh-CN" sz="1800" b="1">
                <a:solidFill>
                  <a:schemeClr val="tx1"/>
                </a:solidFill>
                <a:latin typeface="Times New Roman" panose="02020603050405020304"/>
                <a:ea typeface="Calibri" panose="020F0502020204030204"/>
              </a:rPr>
              <a:t> w</a:t>
            </a:r>
            <a:r>
              <a:rPr lang="en-US" altLang="zh-CN" sz="1800" b="1" baseline="-25000">
                <a:solidFill>
                  <a:schemeClr val="tx1"/>
                </a:solidFill>
                <a:latin typeface="Times New Roman" panose="02020603050405020304"/>
                <a:ea typeface="Calibri" panose="020F0502020204030204"/>
              </a:rPr>
              <a:t>i</a:t>
            </a:r>
            <a:r>
              <a:rPr lang="en-US" altLang="zh-CN" sz="1800">
                <a:solidFill>
                  <a:schemeClr val="tx1"/>
                </a:solidFill>
                <a:latin typeface="Times New Roman" panose="02020603050405020304"/>
                <a:ea typeface="Calibri" panose="020F0502020204030204"/>
              </a:rPr>
              <a:t> = weight of the item</a:t>
            </a:r>
            <a:endParaRPr lang="en-US" altLang="zh-CN" sz="1800">
              <a:solidFill>
                <a:schemeClr val="tx1"/>
              </a:solidFill>
              <a:latin typeface="Times New Roman" panose="02020603050405020304"/>
              <a:ea typeface="Calibri" panose="020F0502020204030204"/>
            </a:endParaRPr>
          </a:p>
          <a:p>
            <a:pPr marL="457200" indent="457200" defTabSz="266700">
              <a:lnSpc>
                <a:spcPct val="150000"/>
              </a:lnSpc>
              <a:spcAft>
                <a:spcPts val="1000"/>
              </a:spcAft>
            </a:pPr>
            <a:r>
              <a:rPr lang="en-US" altLang="zh-CN" sz="1800" b="1">
                <a:solidFill>
                  <a:schemeClr val="tx1"/>
                </a:solidFill>
                <a:latin typeface="Times New Roman" panose="02020603050405020304"/>
                <a:ea typeface="Calibri" panose="020F0502020204030204"/>
              </a:rPr>
              <a:t> x</a:t>
            </a:r>
            <a:r>
              <a:rPr lang="en-US" altLang="zh-CN" sz="1800" b="1" baseline="-25000">
                <a:solidFill>
                  <a:schemeClr val="tx1"/>
                </a:solidFill>
                <a:latin typeface="Times New Roman" panose="02020603050405020304"/>
                <a:ea typeface="Calibri" panose="020F0502020204030204"/>
              </a:rPr>
              <a:t>i</a:t>
            </a:r>
            <a:r>
              <a:rPr lang="en-US" altLang="zh-CN" sz="1800">
                <a:solidFill>
                  <a:schemeClr val="tx1"/>
                </a:solidFill>
                <a:latin typeface="Times New Roman" panose="02020603050405020304"/>
                <a:ea typeface="Calibri" panose="020F0502020204030204"/>
              </a:rPr>
              <a:t> = value of the item</a:t>
            </a:r>
            <a:endParaRPr lang="en-US" altLang="zh-CN" sz="1800">
              <a:solidFill>
                <a:schemeClr val="tx1"/>
              </a:solidFill>
              <a:latin typeface="Times New Roman" panose="02020603050405020304"/>
              <a:ea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89" name="Google Shape;1189;p67"/>
          <p:cNvGrpSpPr/>
          <p:nvPr/>
        </p:nvGrpSpPr>
        <p:grpSpPr>
          <a:xfrm>
            <a:off x="2267585" y="1635760"/>
            <a:ext cx="3948430" cy="1229360"/>
            <a:chOff x="4411970" y="4340222"/>
            <a:chExt cx="779467" cy="242683"/>
          </a:xfrm>
        </p:grpSpPr>
        <p:sp>
          <p:nvSpPr>
            <p:cNvPr id="1190" name="Google Shape;1190;p67"/>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1" name="Google Shape;1191;p67"/>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2" name="Google Shape;1192;p67"/>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 name="Text Box 1"/>
          <p:cNvSpPr txBox="1"/>
          <p:nvPr/>
        </p:nvSpPr>
        <p:spPr>
          <a:xfrm>
            <a:off x="3996055" y="1924050"/>
            <a:ext cx="3048000" cy="398780"/>
          </a:xfrm>
          <a:prstGeom prst="rect">
            <a:avLst/>
          </a:prstGeom>
          <a:noFill/>
        </p:spPr>
        <p:txBody>
          <a:bodyPr wrap="square" rtlCol="0">
            <a:spAutoFit/>
          </a:bodyPr>
          <a:p>
            <a:r>
              <a:rPr lang="en-US" altLang="en-GB" sz="2000" b="1">
                <a:solidFill>
                  <a:schemeClr val="accent1"/>
                </a:solidFill>
              </a:rPr>
              <a:t>THE END </a:t>
            </a:r>
            <a:endParaRPr lang="en-US" altLang="en-GB" sz="2000" b="1">
              <a:solidFill>
                <a:schemeClr val="accent1"/>
              </a:solidFill>
            </a:endParaRPr>
          </a:p>
        </p:txBody>
      </p:sp>
      <p:pic>
        <p:nvPicPr>
          <p:cNvPr id="4" name="Picture 3" descr="flogo"/>
          <p:cNvPicPr>
            <a:picLocks noChangeAspect="1"/>
          </p:cNvPicPr>
          <p:nvPr/>
        </p:nvPicPr>
        <p:blipFill>
          <a:blip r:embed="rId1"/>
          <a:stretch>
            <a:fillRect/>
          </a:stretch>
        </p:blipFill>
        <p:spPr>
          <a:xfrm>
            <a:off x="2555875" y="1924050"/>
            <a:ext cx="666115" cy="666115"/>
          </a:xfrm>
          <a:prstGeom prst="rect">
            <a:avLst/>
          </a:prstGeom>
          <a:effectLst>
            <a:innerShdw blurRad="63500" dist="50800" dir="5400000">
              <a:prstClr val="black">
                <a:alpha val="50000"/>
              </a:prstClr>
            </a:innerShdw>
          </a:effectLst>
        </p:spPr>
      </p:pic>
      <p:sp>
        <p:nvSpPr>
          <p:cNvPr id="5" name="Text Box 4"/>
          <p:cNvSpPr txBox="1"/>
          <p:nvPr/>
        </p:nvSpPr>
        <p:spPr>
          <a:xfrm>
            <a:off x="3347720" y="2284095"/>
            <a:ext cx="3048000" cy="398780"/>
          </a:xfrm>
          <a:prstGeom prst="rect">
            <a:avLst/>
          </a:prstGeom>
          <a:noFill/>
        </p:spPr>
        <p:txBody>
          <a:bodyPr wrap="square" rtlCol="0">
            <a:spAutoFit/>
          </a:bodyPr>
          <a:p>
            <a:r>
              <a:rPr lang="en-US" altLang="en-GB" sz="2000" b="1">
                <a:solidFill>
                  <a:schemeClr val="tx1"/>
                </a:solidFill>
              </a:rPr>
              <a:t>Thanks for Listening!</a:t>
            </a:r>
            <a:endParaRPr lang="en-US" altLang="en-GB" sz="20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89" name="Google Shape;1189;p67"/>
          <p:cNvGrpSpPr/>
          <p:nvPr/>
        </p:nvGrpSpPr>
        <p:grpSpPr>
          <a:xfrm>
            <a:off x="2268220" y="267335"/>
            <a:ext cx="3948430" cy="1229360"/>
            <a:chOff x="4411970" y="4340222"/>
            <a:chExt cx="779467" cy="242683"/>
          </a:xfrm>
        </p:grpSpPr>
        <p:sp>
          <p:nvSpPr>
            <p:cNvPr id="1190" name="Google Shape;1190;p67"/>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1" name="Google Shape;1191;p67"/>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2" name="Google Shape;1192;p67"/>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4" name="Picture 3" descr="flogo"/>
          <p:cNvPicPr>
            <a:picLocks noChangeAspect="1"/>
          </p:cNvPicPr>
          <p:nvPr/>
        </p:nvPicPr>
        <p:blipFill>
          <a:blip r:embed="rId1"/>
          <a:stretch>
            <a:fillRect/>
          </a:stretch>
        </p:blipFill>
        <p:spPr>
          <a:xfrm>
            <a:off x="2556510" y="555625"/>
            <a:ext cx="666115" cy="666115"/>
          </a:xfrm>
          <a:prstGeom prst="rect">
            <a:avLst/>
          </a:prstGeom>
          <a:effectLst>
            <a:innerShdw blurRad="63500" dist="50800" dir="5400000">
              <a:prstClr val="black">
                <a:alpha val="50000"/>
              </a:prstClr>
            </a:innerShdw>
          </a:effectLst>
        </p:spPr>
      </p:pic>
      <p:sp>
        <p:nvSpPr>
          <p:cNvPr id="5" name="Text Box 4"/>
          <p:cNvSpPr txBox="1"/>
          <p:nvPr/>
        </p:nvSpPr>
        <p:spPr>
          <a:xfrm>
            <a:off x="971550" y="1708150"/>
            <a:ext cx="3048000" cy="398780"/>
          </a:xfrm>
          <a:prstGeom prst="rect">
            <a:avLst/>
          </a:prstGeom>
          <a:noFill/>
        </p:spPr>
        <p:txBody>
          <a:bodyPr wrap="square" rtlCol="0">
            <a:spAutoFit/>
          </a:bodyPr>
          <a:p>
            <a:r>
              <a:rPr lang="en-US" altLang="en-GB" sz="2000" b="1">
                <a:solidFill>
                  <a:schemeClr val="tx1"/>
                </a:solidFill>
              </a:rPr>
              <a:t>Presented By :</a:t>
            </a:r>
            <a:endParaRPr lang="en-US" altLang="en-GB" sz="2000" b="1">
              <a:solidFill>
                <a:schemeClr val="tx1"/>
              </a:solidFill>
            </a:endParaRPr>
          </a:p>
        </p:txBody>
      </p:sp>
      <p:sp>
        <p:nvSpPr>
          <p:cNvPr id="3" name="Text Box 2"/>
          <p:cNvSpPr txBox="1"/>
          <p:nvPr/>
        </p:nvSpPr>
        <p:spPr>
          <a:xfrm>
            <a:off x="3420110" y="771525"/>
            <a:ext cx="3048000" cy="398780"/>
          </a:xfrm>
          <a:prstGeom prst="rect">
            <a:avLst/>
          </a:prstGeom>
          <a:noFill/>
        </p:spPr>
        <p:txBody>
          <a:bodyPr wrap="square" rtlCol="0">
            <a:spAutoFit/>
          </a:bodyPr>
          <a:p>
            <a:r>
              <a:rPr lang="en-US" altLang="en-GB" sz="2000" b="1">
                <a:solidFill>
                  <a:schemeClr val="accent1"/>
                </a:solidFill>
              </a:rPr>
              <a:t>GROUP 2 | BCSS-4B</a:t>
            </a:r>
            <a:endParaRPr lang="en-US" altLang="en-GB" sz="2000" b="1">
              <a:solidFill>
                <a:schemeClr val="accent1"/>
              </a:solidFill>
            </a:endParaRPr>
          </a:p>
        </p:txBody>
      </p:sp>
      <p:sp>
        <p:nvSpPr>
          <p:cNvPr id="6" name="Subtitle 5"/>
          <p:cNvSpPr/>
          <p:nvPr>
            <p:ph type="subTitle" idx="1"/>
          </p:nvPr>
        </p:nvSpPr>
        <p:spPr>
          <a:xfrm>
            <a:off x="2051685" y="2211705"/>
            <a:ext cx="4726940" cy="746760"/>
          </a:xfrm>
          <a:effectLst>
            <a:outerShdw blurRad="63500" sx="102000" sy="102000" algn="ctr" rotWithShape="0">
              <a:prstClr val="black">
                <a:alpha val="40000"/>
              </a:prstClr>
            </a:outerShdw>
          </a:effectLst>
        </p:spPr>
        <p:txBody>
          <a:bodyPr/>
          <a:p>
            <a:pPr indent="0" algn="ctr"/>
            <a:r>
              <a:rPr lang="en-US" sz="2400">
                <a:latin typeface="Arial" panose="020B0604020202020204" pitchFamily="34" charset="0"/>
                <a:cs typeface="Arial" panose="020B0604020202020204" pitchFamily="34" charset="0"/>
                <a:sym typeface="+mn-ea"/>
              </a:rPr>
              <a:t>Mary Grace Mariano</a:t>
            </a:r>
            <a:endParaRPr lang="en-US" sz="2400">
              <a:latin typeface="Arial" panose="020B0604020202020204" pitchFamily="34" charset="0"/>
              <a:cs typeface="Arial" panose="020B0604020202020204" pitchFamily="34" charset="0"/>
              <a:sym typeface="+mn-ea"/>
            </a:endParaRPr>
          </a:p>
          <a:p>
            <a:pPr indent="0" algn="ctr"/>
            <a:r>
              <a:rPr lang="en-US" sz="2400">
                <a:latin typeface="Arial" panose="020B0604020202020204" pitchFamily="34" charset="0"/>
                <a:cs typeface="Arial" panose="020B0604020202020204" pitchFamily="34" charset="0"/>
                <a:sym typeface="+mn-ea"/>
              </a:rPr>
              <a:t>Jackielou Sansait</a:t>
            </a:r>
            <a:endParaRPr lang="en-US" sz="2400">
              <a:latin typeface="Arial" panose="020B0604020202020204" pitchFamily="34" charset="0"/>
              <a:cs typeface="Arial" panose="020B0604020202020204" pitchFamily="34" charset="0"/>
              <a:sym typeface="+mn-ea"/>
            </a:endParaRPr>
          </a:p>
          <a:p>
            <a:pPr indent="0" algn="ctr"/>
            <a:r>
              <a:rPr lang="en-US" sz="2400">
                <a:latin typeface="Arial" panose="020B0604020202020204" pitchFamily="34" charset="0"/>
                <a:cs typeface="Arial" panose="020B0604020202020204" pitchFamily="34" charset="0"/>
                <a:sym typeface="+mn-ea"/>
              </a:rPr>
              <a:t>Dan Michael Merin</a:t>
            </a:r>
            <a:endParaRPr lang="en-US" sz="2400">
              <a:latin typeface="Arial" panose="020B0604020202020204" pitchFamily="34" charset="0"/>
              <a:cs typeface="Arial" panose="020B0604020202020204" pitchFamily="34" charset="0"/>
              <a:sym typeface="+mn-ea"/>
            </a:endParaRPr>
          </a:p>
          <a:p>
            <a:pPr indent="0" algn="ctr"/>
            <a:r>
              <a:rPr lang="en-US" sz="2400">
                <a:latin typeface="Arial" panose="020B0604020202020204" pitchFamily="34" charset="0"/>
                <a:cs typeface="Arial" panose="020B0604020202020204" pitchFamily="34" charset="0"/>
                <a:sym typeface="+mn-ea"/>
              </a:rPr>
              <a:t>Vincent Teresa</a:t>
            </a:r>
            <a:endParaRPr lang="en-US" sz="2400">
              <a:latin typeface="Arial" panose="020B0604020202020204" pitchFamily="34" charset="0"/>
              <a:cs typeface="Arial" panose="020B0604020202020204" pitchFamily="34" charset="0"/>
              <a:sym typeface="+mn-ea"/>
            </a:endParaRPr>
          </a:p>
          <a:p>
            <a:pPr indent="0" algn="ctr"/>
            <a:r>
              <a:rPr lang="en-US" sz="2400">
                <a:latin typeface="Arial" panose="020B0604020202020204" pitchFamily="34" charset="0"/>
                <a:cs typeface="Arial" panose="020B0604020202020204" pitchFamily="34" charset="0"/>
                <a:sym typeface="+mn-ea"/>
              </a:rPr>
              <a:t>Franz Eriel Lopez</a:t>
            </a:r>
            <a:endParaRPr lang="en-US" sz="2400">
              <a:latin typeface="Arial" panose="020B0604020202020204" pitchFamily="34" charset="0"/>
              <a:cs typeface="Arial" panose="020B0604020202020204" pitchFamily="34" charset="0"/>
              <a:sym typeface="+mn-ea"/>
            </a:endParaRPr>
          </a:p>
          <a:p>
            <a:pPr indent="0" algn="ctr"/>
            <a:r>
              <a:rPr lang="en-US" sz="2400">
                <a:latin typeface="Arial" panose="020B0604020202020204" pitchFamily="34" charset="0"/>
                <a:cs typeface="Arial" panose="020B0604020202020204" pitchFamily="34" charset="0"/>
                <a:sym typeface="+mn-ea"/>
              </a:rPr>
              <a:t>Christian Flores</a:t>
            </a:r>
            <a:endParaRPr lang="en-US" sz="24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grpSp>
        <p:nvGrpSpPr>
          <p:cNvPr id="781" name="Google Shape;781;p58"/>
          <p:cNvGrpSpPr/>
          <p:nvPr/>
        </p:nvGrpSpPr>
        <p:grpSpPr>
          <a:xfrm>
            <a:off x="6927850" y="3190875"/>
            <a:ext cx="1920240" cy="1409700"/>
            <a:chOff x="5151200" y="1338900"/>
            <a:chExt cx="3432900" cy="2519400"/>
          </a:xfrm>
        </p:grpSpPr>
        <p:sp>
          <p:nvSpPr>
            <p:cNvPr id="782" name="Google Shape;782;p58"/>
            <p:cNvSpPr/>
            <p:nvPr/>
          </p:nvSpPr>
          <p:spPr>
            <a:xfrm>
              <a:off x="5151200" y="1338900"/>
              <a:ext cx="3432900" cy="2158200"/>
            </a:xfrm>
            <a:prstGeom prst="rect">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58"/>
            <p:cNvSpPr/>
            <p:nvPr/>
          </p:nvSpPr>
          <p:spPr>
            <a:xfrm>
              <a:off x="6068050" y="3497100"/>
              <a:ext cx="1599300" cy="223200"/>
            </a:xfrm>
            <a:prstGeom prst="rect">
              <a:avLst/>
            </a:pr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58"/>
            <p:cNvSpPr/>
            <p:nvPr/>
          </p:nvSpPr>
          <p:spPr>
            <a:xfrm>
              <a:off x="5481500" y="3720300"/>
              <a:ext cx="2772300" cy="138000"/>
            </a:xfrm>
            <a:prstGeom prst="trapezoid">
              <a:avLst>
                <a:gd name="adj" fmla="val 25000"/>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785" name="Google Shape;785;p58"/>
          <p:cNvPicPr preferRelativeResize="0"/>
          <p:nvPr/>
        </p:nvPicPr>
        <p:blipFill rotWithShape="1">
          <a:blip r:embed="rId2"/>
          <a:srcRect l="3891" r="3882"/>
          <a:stretch>
            <a:fillRect/>
          </a:stretch>
        </p:blipFill>
        <p:spPr>
          <a:xfrm>
            <a:off x="7019925" y="3278505"/>
            <a:ext cx="1817370" cy="1108710"/>
          </a:xfrm>
          <a:prstGeom prst="rect">
            <a:avLst/>
          </a:prstGeom>
          <a:noFill/>
          <a:ln>
            <a:noFill/>
          </a:ln>
        </p:spPr>
      </p:pic>
      <p:grpSp>
        <p:nvGrpSpPr>
          <p:cNvPr id="788" name="Google Shape;788;p58"/>
          <p:cNvGrpSpPr/>
          <p:nvPr/>
        </p:nvGrpSpPr>
        <p:grpSpPr>
          <a:xfrm>
            <a:off x="6383020" y="3649980"/>
            <a:ext cx="831850" cy="1379220"/>
            <a:chOff x="4472763" y="1798375"/>
            <a:chExt cx="1214700" cy="2465700"/>
          </a:xfrm>
        </p:grpSpPr>
        <p:sp>
          <p:nvSpPr>
            <p:cNvPr id="789" name="Google Shape;789;p58"/>
            <p:cNvSpPr/>
            <p:nvPr/>
          </p:nvSpPr>
          <p:spPr>
            <a:xfrm>
              <a:off x="4472763" y="1798375"/>
              <a:ext cx="1214700" cy="2465700"/>
            </a:xfrm>
            <a:prstGeom prst="rect">
              <a:avLst/>
            </a:pr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58"/>
            <p:cNvSpPr/>
            <p:nvPr/>
          </p:nvSpPr>
          <p:spPr>
            <a:xfrm>
              <a:off x="4727863" y="4087225"/>
              <a:ext cx="704400" cy="120900"/>
            </a:xfrm>
            <a:prstGeom prst="rect">
              <a:avLst/>
            </a:pr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791" name="Google Shape;791;p58"/>
          <p:cNvPicPr preferRelativeResize="0"/>
          <p:nvPr/>
        </p:nvPicPr>
        <p:blipFill rotWithShape="1">
          <a:blip r:embed="rId3"/>
          <a:srcRect l="55764" r="8576"/>
          <a:stretch>
            <a:fillRect/>
          </a:stretch>
        </p:blipFill>
        <p:spPr>
          <a:xfrm>
            <a:off x="6444615" y="3734435"/>
            <a:ext cx="745490" cy="1176020"/>
          </a:xfrm>
          <a:prstGeom prst="rect">
            <a:avLst/>
          </a:prstGeom>
          <a:noFill/>
          <a:ln>
            <a:noFill/>
          </a:ln>
        </p:spPr>
      </p:pic>
      <p:sp>
        <p:nvSpPr>
          <p:cNvPr id="3" name="Subtitle 2"/>
          <p:cNvSpPr/>
          <p:nvPr>
            <p:ph type="subTitle" idx="1"/>
          </p:nvPr>
        </p:nvSpPr>
        <p:spPr>
          <a:xfrm>
            <a:off x="251460" y="2139315"/>
            <a:ext cx="8558530" cy="1823085"/>
          </a:xfrm>
        </p:spPr>
        <p:txBody>
          <a:bodyPr/>
          <a:p>
            <a:pPr indent="0" algn="just"/>
            <a:r>
              <a:rPr lang="en-GB" altLang="en-US">
                <a:latin typeface="Arial" panose="020B0604020202020204" pitchFamily="34" charset="0"/>
                <a:cs typeface="Arial" panose="020B0604020202020204" pitchFamily="34" charset="0"/>
              </a:rPr>
              <a:t>Online job portals create fragmented "information islands," making it difficult for job seekers</a:t>
            </a:r>
            <a:r>
              <a:rPr lang="en-US" altLang="en-GB">
                <a:latin typeface="Arial" panose="020B0604020202020204" pitchFamily="34" charset="0"/>
                <a:cs typeface="Arial" panose="020B0604020202020204" pitchFamily="34" charset="0"/>
              </a:rPr>
              <a:t> or blue collar workers</a:t>
            </a:r>
            <a:r>
              <a:rPr lang="en-GB" altLang="en-US">
                <a:latin typeface="Arial" panose="020B0604020202020204" pitchFamily="34" charset="0"/>
                <a:cs typeface="Arial" panose="020B0604020202020204" pitchFamily="34" charset="0"/>
              </a:rPr>
              <a:t> to find comprehensive opportunities.</a:t>
            </a:r>
            <a:endParaRPr lang="en-GB" altLang="en-US">
              <a:latin typeface="Arial" panose="020B0604020202020204" pitchFamily="34" charset="0"/>
              <a:cs typeface="Arial" panose="020B0604020202020204" pitchFamily="34" charset="0"/>
            </a:endParaRPr>
          </a:p>
          <a:p>
            <a:pPr indent="0" algn="just"/>
            <a:endParaRPr lang="en-GB" altLang="en-US">
              <a:latin typeface="Arial" panose="020B0604020202020204" pitchFamily="34" charset="0"/>
              <a:cs typeface="Arial" panose="020B0604020202020204" pitchFamily="34" charset="0"/>
            </a:endParaRPr>
          </a:p>
          <a:p>
            <a:pPr indent="0" algn="just"/>
            <a:r>
              <a:rPr lang="en-GB" altLang="en-US">
                <a:latin typeface="Arial" panose="020B0604020202020204" pitchFamily="34" charset="0"/>
                <a:cs typeface="Arial" panose="020B0604020202020204" pitchFamily="34" charset="0"/>
              </a:rPr>
              <a:t>High employer fees limit job postings, reducing visibility for qualified applicants.</a:t>
            </a:r>
            <a:endParaRPr lang="en-GB" altLang="en-US">
              <a:latin typeface="Arial" panose="020B0604020202020204" pitchFamily="34" charset="0"/>
              <a:cs typeface="Arial" panose="020B0604020202020204" pitchFamily="34" charset="0"/>
            </a:endParaRPr>
          </a:p>
          <a:p>
            <a:pPr indent="0" algn="just"/>
            <a:endParaRPr lang="en-GB" altLang="en-US">
              <a:latin typeface="Arial" panose="020B0604020202020204" pitchFamily="34" charset="0"/>
              <a:cs typeface="Arial" panose="020B0604020202020204" pitchFamily="34" charset="0"/>
            </a:endParaRPr>
          </a:p>
          <a:p>
            <a:pPr indent="0" algn="just"/>
            <a:r>
              <a:rPr lang="en-GB" altLang="en-US">
                <a:latin typeface="Arial" panose="020B0604020202020204" pitchFamily="34" charset="0"/>
                <a:cs typeface="Arial" panose="020B0604020202020204" pitchFamily="34" charset="0"/>
              </a:rPr>
              <a:t>Employers face rising costs in manually preselecting candidates.</a:t>
            </a:r>
            <a:endParaRPr lang="en-GB" altLang="en-US">
              <a:latin typeface="Arial" panose="020B0604020202020204" pitchFamily="34" charset="0"/>
              <a:cs typeface="Arial" panose="020B0604020202020204" pitchFamily="34" charset="0"/>
            </a:endParaRPr>
          </a:p>
        </p:txBody>
      </p:sp>
      <p:sp>
        <p:nvSpPr>
          <p:cNvPr id="13" name="Title 1"/>
          <p:cNvSpPr/>
          <p:nvPr/>
        </p:nvSpPr>
        <p:spPr>
          <a:xfrm>
            <a:off x="395605" y="1663065"/>
            <a:ext cx="609790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Challenges of Blue Collar Workers in the Job Market</a:t>
            </a:r>
            <a:endParaRPr lang="en-US" altLang="en-GB" sz="1800"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4" name="Rectangles 3"/>
          <p:cNvSpPr/>
          <p:nvPr/>
        </p:nvSpPr>
        <p:spPr>
          <a:xfrm>
            <a:off x="7530465" y="3585845"/>
            <a:ext cx="1237615" cy="70485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5" name="Rectangles 4"/>
          <p:cNvSpPr/>
          <p:nvPr/>
        </p:nvSpPr>
        <p:spPr>
          <a:xfrm>
            <a:off x="6493510" y="4011930"/>
            <a:ext cx="633730" cy="73342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nvGrpSpPr>
          <p:cNvPr id="11561" name="Google Shape;11561;p84"/>
          <p:cNvGrpSpPr/>
          <p:nvPr/>
        </p:nvGrpSpPr>
        <p:grpSpPr>
          <a:xfrm>
            <a:off x="6728460" y="4227830"/>
            <a:ext cx="199390" cy="197485"/>
            <a:chOff x="5044497" y="2523057"/>
            <a:chExt cx="387698" cy="383306"/>
          </a:xfrm>
        </p:grpSpPr>
        <p:sp>
          <p:nvSpPr>
            <p:cNvPr id="11562" name="Google Shape;11562;p84"/>
            <p:cNvSpPr/>
            <p:nvPr/>
          </p:nvSpPr>
          <p:spPr>
            <a:xfrm>
              <a:off x="5183313" y="2568348"/>
              <a:ext cx="203590" cy="203550"/>
            </a:xfrm>
            <a:custGeom>
              <a:avLst/>
              <a:gdLst/>
              <a:ahLst/>
              <a:cxnLst/>
              <a:rect l="l" t="t" r="r" b="b"/>
              <a:pathLst>
                <a:path w="10105" h="10103" extrusionOk="0">
                  <a:moveTo>
                    <a:pt x="5052" y="1115"/>
                  </a:moveTo>
                  <a:cubicBezTo>
                    <a:pt x="7224" y="1115"/>
                    <a:pt x="8990" y="2880"/>
                    <a:pt x="8990" y="5052"/>
                  </a:cubicBezTo>
                  <a:cubicBezTo>
                    <a:pt x="8990" y="7223"/>
                    <a:pt x="7224" y="8988"/>
                    <a:pt x="5052" y="8988"/>
                  </a:cubicBezTo>
                  <a:cubicBezTo>
                    <a:pt x="2882" y="8988"/>
                    <a:pt x="1115" y="7222"/>
                    <a:pt x="1115" y="5052"/>
                  </a:cubicBezTo>
                  <a:cubicBezTo>
                    <a:pt x="1115" y="2880"/>
                    <a:pt x="2882" y="1115"/>
                    <a:pt x="5052" y="1115"/>
                  </a:cubicBezTo>
                  <a:close/>
                  <a:moveTo>
                    <a:pt x="5054" y="0"/>
                  </a:moveTo>
                  <a:cubicBezTo>
                    <a:pt x="2268" y="0"/>
                    <a:pt x="2" y="2266"/>
                    <a:pt x="2" y="5052"/>
                  </a:cubicBezTo>
                  <a:lnTo>
                    <a:pt x="1" y="5052"/>
                  </a:lnTo>
                  <a:cubicBezTo>
                    <a:pt x="1" y="7837"/>
                    <a:pt x="2268" y="10103"/>
                    <a:pt x="5052" y="10103"/>
                  </a:cubicBezTo>
                  <a:cubicBezTo>
                    <a:pt x="7838" y="10103"/>
                    <a:pt x="10105" y="7837"/>
                    <a:pt x="10105" y="5052"/>
                  </a:cubicBezTo>
                  <a:cubicBezTo>
                    <a:pt x="10105" y="2266"/>
                    <a:pt x="7839" y="0"/>
                    <a:pt x="505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563" name="Google Shape;11563;p84"/>
            <p:cNvSpPr/>
            <p:nvPr/>
          </p:nvSpPr>
          <p:spPr>
            <a:xfrm>
              <a:off x="5044497" y="2523057"/>
              <a:ext cx="387698" cy="383306"/>
            </a:xfrm>
            <a:custGeom>
              <a:avLst/>
              <a:gdLst/>
              <a:ahLst/>
              <a:cxnLst/>
              <a:rect l="l" t="t" r="r" b="b"/>
              <a:pathLst>
                <a:path w="19243" h="19025" extrusionOk="0">
                  <a:moveTo>
                    <a:pt x="11944" y="1117"/>
                  </a:moveTo>
                  <a:cubicBezTo>
                    <a:pt x="15352" y="1117"/>
                    <a:pt x="18128" y="3891"/>
                    <a:pt x="18128" y="7300"/>
                  </a:cubicBezTo>
                  <a:cubicBezTo>
                    <a:pt x="18128" y="10710"/>
                    <a:pt x="15352" y="13484"/>
                    <a:pt x="11944" y="13484"/>
                  </a:cubicBezTo>
                  <a:cubicBezTo>
                    <a:pt x="8533" y="13484"/>
                    <a:pt x="5759" y="10709"/>
                    <a:pt x="5759" y="7300"/>
                  </a:cubicBezTo>
                  <a:cubicBezTo>
                    <a:pt x="5759" y="3891"/>
                    <a:pt x="8533" y="1117"/>
                    <a:pt x="11944" y="1117"/>
                  </a:cubicBezTo>
                  <a:close/>
                  <a:moveTo>
                    <a:pt x="6048" y="11599"/>
                  </a:moveTo>
                  <a:cubicBezTo>
                    <a:pt x="6495" y="12209"/>
                    <a:pt x="7033" y="12747"/>
                    <a:pt x="7644" y="13194"/>
                  </a:cubicBezTo>
                  <a:lnTo>
                    <a:pt x="6184" y="14654"/>
                  </a:lnTo>
                  <a:lnTo>
                    <a:pt x="4589" y="13058"/>
                  </a:lnTo>
                  <a:lnTo>
                    <a:pt x="6048" y="11599"/>
                  </a:lnTo>
                  <a:close/>
                  <a:moveTo>
                    <a:pt x="3800" y="13847"/>
                  </a:moveTo>
                  <a:lnTo>
                    <a:pt x="5396" y="15442"/>
                  </a:lnTo>
                  <a:lnTo>
                    <a:pt x="3257" y="17579"/>
                  </a:lnTo>
                  <a:cubicBezTo>
                    <a:pt x="3036" y="17804"/>
                    <a:pt x="2744" y="17917"/>
                    <a:pt x="2452" y="17917"/>
                  </a:cubicBezTo>
                  <a:cubicBezTo>
                    <a:pt x="2163" y="17917"/>
                    <a:pt x="1874" y="17807"/>
                    <a:pt x="1654" y="17586"/>
                  </a:cubicBezTo>
                  <a:cubicBezTo>
                    <a:pt x="1210" y="17144"/>
                    <a:pt x="1214" y="16422"/>
                    <a:pt x="1663" y="15984"/>
                  </a:cubicBezTo>
                  <a:lnTo>
                    <a:pt x="3800" y="13847"/>
                  </a:lnTo>
                  <a:close/>
                  <a:moveTo>
                    <a:pt x="11944" y="0"/>
                  </a:moveTo>
                  <a:cubicBezTo>
                    <a:pt x="7919" y="0"/>
                    <a:pt x="4644" y="3273"/>
                    <a:pt x="4644" y="7298"/>
                  </a:cubicBezTo>
                  <a:cubicBezTo>
                    <a:pt x="4643" y="8455"/>
                    <a:pt x="4918" y="9595"/>
                    <a:pt x="5447" y="10623"/>
                  </a:cubicBezTo>
                  <a:lnTo>
                    <a:pt x="875" y="15196"/>
                  </a:lnTo>
                  <a:cubicBezTo>
                    <a:pt x="1" y="16072"/>
                    <a:pt x="1" y="17491"/>
                    <a:pt x="875" y="18368"/>
                  </a:cubicBezTo>
                  <a:lnTo>
                    <a:pt x="874" y="18368"/>
                  </a:lnTo>
                  <a:cubicBezTo>
                    <a:pt x="1312" y="18806"/>
                    <a:pt x="1886" y="19025"/>
                    <a:pt x="2460" y="19025"/>
                  </a:cubicBezTo>
                  <a:cubicBezTo>
                    <a:pt x="3034" y="19025"/>
                    <a:pt x="3609" y="18806"/>
                    <a:pt x="4047" y="18368"/>
                  </a:cubicBezTo>
                  <a:lnTo>
                    <a:pt x="8618" y="13796"/>
                  </a:lnTo>
                  <a:cubicBezTo>
                    <a:pt x="9644" y="14324"/>
                    <a:pt x="10781" y="14599"/>
                    <a:pt x="11934" y="14599"/>
                  </a:cubicBezTo>
                  <a:cubicBezTo>
                    <a:pt x="11937" y="14599"/>
                    <a:pt x="11940" y="14599"/>
                    <a:pt x="11944" y="14599"/>
                  </a:cubicBezTo>
                  <a:cubicBezTo>
                    <a:pt x="15968" y="14599"/>
                    <a:pt x="19243" y="11324"/>
                    <a:pt x="19243" y="7300"/>
                  </a:cubicBezTo>
                  <a:cubicBezTo>
                    <a:pt x="19243" y="3275"/>
                    <a:pt x="15968" y="0"/>
                    <a:pt x="1194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 name="Google Shape;11561;p84"/>
          <p:cNvGrpSpPr/>
          <p:nvPr/>
        </p:nvGrpSpPr>
        <p:grpSpPr>
          <a:xfrm>
            <a:off x="7828915" y="3723640"/>
            <a:ext cx="199390" cy="197485"/>
            <a:chOff x="5044497" y="2523057"/>
            <a:chExt cx="387698" cy="383306"/>
          </a:xfrm>
        </p:grpSpPr>
        <p:sp>
          <p:nvSpPr>
            <p:cNvPr id="9" name="Google Shape;11562;p84"/>
            <p:cNvSpPr/>
            <p:nvPr/>
          </p:nvSpPr>
          <p:spPr>
            <a:xfrm>
              <a:off x="5183313" y="2568348"/>
              <a:ext cx="203590" cy="203550"/>
            </a:xfrm>
            <a:custGeom>
              <a:avLst/>
              <a:gdLst/>
              <a:ahLst/>
              <a:cxnLst/>
              <a:rect l="l" t="t" r="r" b="b"/>
              <a:pathLst>
                <a:path w="10105" h="10103" extrusionOk="0">
                  <a:moveTo>
                    <a:pt x="5052" y="1115"/>
                  </a:moveTo>
                  <a:cubicBezTo>
                    <a:pt x="7224" y="1115"/>
                    <a:pt x="8990" y="2880"/>
                    <a:pt x="8990" y="5052"/>
                  </a:cubicBezTo>
                  <a:cubicBezTo>
                    <a:pt x="8990" y="7223"/>
                    <a:pt x="7224" y="8988"/>
                    <a:pt x="5052" y="8988"/>
                  </a:cubicBezTo>
                  <a:cubicBezTo>
                    <a:pt x="2882" y="8988"/>
                    <a:pt x="1115" y="7222"/>
                    <a:pt x="1115" y="5052"/>
                  </a:cubicBezTo>
                  <a:cubicBezTo>
                    <a:pt x="1115" y="2880"/>
                    <a:pt x="2882" y="1115"/>
                    <a:pt x="5052" y="1115"/>
                  </a:cubicBezTo>
                  <a:close/>
                  <a:moveTo>
                    <a:pt x="5054" y="0"/>
                  </a:moveTo>
                  <a:cubicBezTo>
                    <a:pt x="2268" y="0"/>
                    <a:pt x="2" y="2266"/>
                    <a:pt x="2" y="5052"/>
                  </a:cubicBezTo>
                  <a:lnTo>
                    <a:pt x="1" y="5052"/>
                  </a:lnTo>
                  <a:cubicBezTo>
                    <a:pt x="1" y="7837"/>
                    <a:pt x="2268" y="10103"/>
                    <a:pt x="5052" y="10103"/>
                  </a:cubicBezTo>
                  <a:cubicBezTo>
                    <a:pt x="7838" y="10103"/>
                    <a:pt x="10105" y="7837"/>
                    <a:pt x="10105" y="5052"/>
                  </a:cubicBezTo>
                  <a:cubicBezTo>
                    <a:pt x="10105" y="2266"/>
                    <a:pt x="7839" y="0"/>
                    <a:pt x="5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1563;p84"/>
            <p:cNvSpPr/>
            <p:nvPr/>
          </p:nvSpPr>
          <p:spPr>
            <a:xfrm>
              <a:off x="5044497" y="2523057"/>
              <a:ext cx="387698" cy="383306"/>
            </a:xfrm>
            <a:custGeom>
              <a:avLst/>
              <a:gdLst/>
              <a:ahLst/>
              <a:cxnLst/>
              <a:rect l="l" t="t" r="r" b="b"/>
              <a:pathLst>
                <a:path w="19243" h="19025" extrusionOk="0">
                  <a:moveTo>
                    <a:pt x="11944" y="1117"/>
                  </a:moveTo>
                  <a:cubicBezTo>
                    <a:pt x="15352" y="1117"/>
                    <a:pt x="18128" y="3891"/>
                    <a:pt x="18128" y="7300"/>
                  </a:cubicBezTo>
                  <a:cubicBezTo>
                    <a:pt x="18128" y="10710"/>
                    <a:pt x="15352" y="13484"/>
                    <a:pt x="11944" y="13484"/>
                  </a:cubicBezTo>
                  <a:cubicBezTo>
                    <a:pt x="8533" y="13484"/>
                    <a:pt x="5759" y="10709"/>
                    <a:pt x="5759" y="7300"/>
                  </a:cubicBezTo>
                  <a:cubicBezTo>
                    <a:pt x="5759" y="3891"/>
                    <a:pt x="8533" y="1117"/>
                    <a:pt x="11944" y="1117"/>
                  </a:cubicBezTo>
                  <a:close/>
                  <a:moveTo>
                    <a:pt x="6048" y="11599"/>
                  </a:moveTo>
                  <a:cubicBezTo>
                    <a:pt x="6495" y="12209"/>
                    <a:pt x="7033" y="12747"/>
                    <a:pt x="7644" y="13194"/>
                  </a:cubicBezTo>
                  <a:lnTo>
                    <a:pt x="6184" y="14654"/>
                  </a:lnTo>
                  <a:lnTo>
                    <a:pt x="4589" y="13058"/>
                  </a:lnTo>
                  <a:lnTo>
                    <a:pt x="6048" y="11599"/>
                  </a:lnTo>
                  <a:close/>
                  <a:moveTo>
                    <a:pt x="3800" y="13847"/>
                  </a:moveTo>
                  <a:lnTo>
                    <a:pt x="5396" y="15442"/>
                  </a:lnTo>
                  <a:lnTo>
                    <a:pt x="3257" y="17579"/>
                  </a:lnTo>
                  <a:cubicBezTo>
                    <a:pt x="3036" y="17804"/>
                    <a:pt x="2744" y="17917"/>
                    <a:pt x="2452" y="17917"/>
                  </a:cubicBezTo>
                  <a:cubicBezTo>
                    <a:pt x="2163" y="17917"/>
                    <a:pt x="1874" y="17807"/>
                    <a:pt x="1654" y="17586"/>
                  </a:cubicBezTo>
                  <a:cubicBezTo>
                    <a:pt x="1210" y="17144"/>
                    <a:pt x="1214" y="16422"/>
                    <a:pt x="1663" y="15984"/>
                  </a:cubicBezTo>
                  <a:lnTo>
                    <a:pt x="3800" y="13847"/>
                  </a:lnTo>
                  <a:close/>
                  <a:moveTo>
                    <a:pt x="11944" y="0"/>
                  </a:moveTo>
                  <a:cubicBezTo>
                    <a:pt x="7919" y="0"/>
                    <a:pt x="4644" y="3273"/>
                    <a:pt x="4644" y="7298"/>
                  </a:cubicBezTo>
                  <a:cubicBezTo>
                    <a:pt x="4643" y="8455"/>
                    <a:pt x="4918" y="9595"/>
                    <a:pt x="5447" y="10623"/>
                  </a:cubicBezTo>
                  <a:lnTo>
                    <a:pt x="875" y="15196"/>
                  </a:lnTo>
                  <a:cubicBezTo>
                    <a:pt x="1" y="16072"/>
                    <a:pt x="1" y="17491"/>
                    <a:pt x="875" y="18368"/>
                  </a:cubicBezTo>
                  <a:lnTo>
                    <a:pt x="874" y="18368"/>
                  </a:lnTo>
                  <a:cubicBezTo>
                    <a:pt x="1312" y="18806"/>
                    <a:pt x="1886" y="19025"/>
                    <a:pt x="2460" y="19025"/>
                  </a:cubicBezTo>
                  <a:cubicBezTo>
                    <a:pt x="3034" y="19025"/>
                    <a:pt x="3609" y="18806"/>
                    <a:pt x="4047" y="18368"/>
                  </a:cubicBezTo>
                  <a:lnTo>
                    <a:pt x="8618" y="13796"/>
                  </a:lnTo>
                  <a:cubicBezTo>
                    <a:pt x="9644" y="14324"/>
                    <a:pt x="10781" y="14599"/>
                    <a:pt x="11934" y="14599"/>
                  </a:cubicBezTo>
                  <a:cubicBezTo>
                    <a:pt x="11937" y="14599"/>
                    <a:pt x="11940" y="14599"/>
                    <a:pt x="11944" y="14599"/>
                  </a:cubicBezTo>
                  <a:cubicBezTo>
                    <a:pt x="15968" y="14599"/>
                    <a:pt x="19243" y="11324"/>
                    <a:pt x="19243" y="7300"/>
                  </a:cubicBezTo>
                  <a:cubicBezTo>
                    <a:pt x="19243" y="3275"/>
                    <a:pt x="15968" y="0"/>
                    <a:pt x="11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53" name="Google Shape;12053;p86"/>
          <p:cNvSpPr/>
          <p:nvPr/>
        </p:nvSpPr>
        <p:spPr>
          <a:xfrm>
            <a:off x="539115" y="2283460"/>
            <a:ext cx="195580" cy="203200"/>
          </a:xfrm>
          <a:custGeom>
            <a:avLst/>
            <a:gdLst/>
            <a:ahLst/>
            <a:cxnLst/>
            <a:rect l="l" t="t" r="r" b="b"/>
            <a:pathLst>
              <a:path w="11504" h="11480" extrusionOk="0">
                <a:moveTo>
                  <a:pt x="5431" y="691"/>
                </a:moveTo>
                <a:lnTo>
                  <a:pt x="5431" y="2501"/>
                </a:lnTo>
                <a:cubicBezTo>
                  <a:pt x="5645" y="2382"/>
                  <a:pt x="5955" y="2216"/>
                  <a:pt x="6240" y="2216"/>
                </a:cubicBezTo>
                <a:cubicBezTo>
                  <a:pt x="6693" y="2216"/>
                  <a:pt x="7050" y="2573"/>
                  <a:pt x="7050" y="3025"/>
                </a:cubicBezTo>
                <a:cubicBezTo>
                  <a:pt x="7050" y="3478"/>
                  <a:pt x="6693" y="3835"/>
                  <a:pt x="6240" y="3835"/>
                </a:cubicBezTo>
                <a:cubicBezTo>
                  <a:pt x="6002" y="3835"/>
                  <a:pt x="5669" y="3692"/>
                  <a:pt x="5431" y="3573"/>
                </a:cubicBezTo>
                <a:lnTo>
                  <a:pt x="5431" y="5383"/>
                </a:lnTo>
                <a:lnTo>
                  <a:pt x="4573" y="5383"/>
                </a:lnTo>
                <a:cubicBezTo>
                  <a:pt x="4621" y="4525"/>
                  <a:pt x="3954" y="3763"/>
                  <a:pt x="3073" y="3763"/>
                </a:cubicBezTo>
                <a:cubicBezTo>
                  <a:pt x="2239" y="3763"/>
                  <a:pt x="1525" y="4525"/>
                  <a:pt x="1596" y="5383"/>
                </a:cubicBezTo>
                <a:lnTo>
                  <a:pt x="692" y="5383"/>
                </a:lnTo>
                <a:lnTo>
                  <a:pt x="692" y="691"/>
                </a:lnTo>
                <a:close/>
                <a:moveTo>
                  <a:pt x="10884" y="644"/>
                </a:moveTo>
                <a:lnTo>
                  <a:pt x="10884" y="5383"/>
                </a:lnTo>
                <a:lnTo>
                  <a:pt x="9027" y="5383"/>
                </a:lnTo>
                <a:lnTo>
                  <a:pt x="9027" y="5407"/>
                </a:lnTo>
                <a:cubicBezTo>
                  <a:pt x="9146" y="5621"/>
                  <a:pt x="9312" y="5954"/>
                  <a:pt x="9312" y="6192"/>
                </a:cubicBezTo>
                <a:cubicBezTo>
                  <a:pt x="9312" y="6645"/>
                  <a:pt x="8955" y="7002"/>
                  <a:pt x="8503" y="7002"/>
                </a:cubicBezTo>
                <a:cubicBezTo>
                  <a:pt x="8050" y="7002"/>
                  <a:pt x="7693" y="6645"/>
                  <a:pt x="7693" y="6192"/>
                </a:cubicBezTo>
                <a:cubicBezTo>
                  <a:pt x="7693" y="5954"/>
                  <a:pt x="7836" y="5621"/>
                  <a:pt x="7955" y="5407"/>
                </a:cubicBezTo>
                <a:lnTo>
                  <a:pt x="6145" y="5407"/>
                </a:lnTo>
                <a:lnTo>
                  <a:pt x="6145" y="4525"/>
                </a:lnTo>
                <a:cubicBezTo>
                  <a:pt x="6174" y="4527"/>
                  <a:pt x="6203" y="4528"/>
                  <a:pt x="6231" y="4528"/>
                </a:cubicBezTo>
                <a:cubicBezTo>
                  <a:pt x="7051" y="4528"/>
                  <a:pt x="7741" y="3877"/>
                  <a:pt x="7741" y="3025"/>
                </a:cubicBezTo>
                <a:cubicBezTo>
                  <a:pt x="7741" y="2209"/>
                  <a:pt x="7071" y="1544"/>
                  <a:pt x="6267" y="1544"/>
                </a:cubicBezTo>
                <a:cubicBezTo>
                  <a:pt x="6227" y="1544"/>
                  <a:pt x="6186" y="1545"/>
                  <a:pt x="6145" y="1549"/>
                </a:cubicBezTo>
                <a:lnTo>
                  <a:pt x="6145" y="644"/>
                </a:lnTo>
                <a:close/>
                <a:moveTo>
                  <a:pt x="3049" y="4525"/>
                </a:moveTo>
                <a:cubicBezTo>
                  <a:pt x="3502" y="4525"/>
                  <a:pt x="3859" y="4883"/>
                  <a:pt x="3859" y="5311"/>
                </a:cubicBezTo>
                <a:cubicBezTo>
                  <a:pt x="3859" y="5550"/>
                  <a:pt x="3716" y="5883"/>
                  <a:pt x="3597" y="6097"/>
                </a:cubicBezTo>
                <a:lnTo>
                  <a:pt x="5383" y="6097"/>
                </a:lnTo>
                <a:lnTo>
                  <a:pt x="5383" y="6978"/>
                </a:lnTo>
                <a:cubicBezTo>
                  <a:pt x="5354" y="6977"/>
                  <a:pt x="5326" y="6976"/>
                  <a:pt x="5297" y="6976"/>
                </a:cubicBezTo>
                <a:cubicBezTo>
                  <a:pt x="4454" y="6976"/>
                  <a:pt x="3764" y="7649"/>
                  <a:pt x="3764" y="8479"/>
                </a:cubicBezTo>
                <a:cubicBezTo>
                  <a:pt x="3764" y="9295"/>
                  <a:pt x="4433" y="9960"/>
                  <a:pt x="5258" y="9960"/>
                </a:cubicBezTo>
                <a:cubicBezTo>
                  <a:pt x="5299" y="9960"/>
                  <a:pt x="5341" y="9959"/>
                  <a:pt x="5383" y="9955"/>
                </a:cubicBezTo>
                <a:lnTo>
                  <a:pt x="5383" y="10836"/>
                </a:lnTo>
                <a:lnTo>
                  <a:pt x="668" y="10836"/>
                </a:lnTo>
                <a:lnTo>
                  <a:pt x="668" y="6097"/>
                </a:lnTo>
                <a:lnTo>
                  <a:pt x="2525" y="6097"/>
                </a:lnTo>
                <a:cubicBezTo>
                  <a:pt x="2406" y="5883"/>
                  <a:pt x="2239" y="5550"/>
                  <a:pt x="2239" y="5311"/>
                </a:cubicBezTo>
                <a:cubicBezTo>
                  <a:pt x="2239" y="4883"/>
                  <a:pt x="2597" y="4525"/>
                  <a:pt x="3049" y="4525"/>
                </a:cubicBezTo>
                <a:close/>
                <a:moveTo>
                  <a:pt x="10884" y="6121"/>
                </a:moveTo>
                <a:lnTo>
                  <a:pt x="10884" y="10836"/>
                </a:lnTo>
                <a:lnTo>
                  <a:pt x="6121" y="10836"/>
                </a:lnTo>
                <a:lnTo>
                  <a:pt x="6121" y="9026"/>
                </a:lnTo>
                <a:cubicBezTo>
                  <a:pt x="5907" y="9145"/>
                  <a:pt x="5573" y="9288"/>
                  <a:pt x="5335" y="9288"/>
                </a:cubicBezTo>
                <a:cubicBezTo>
                  <a:pt x="4907" y="9288"/>
                  <a:pt x="4549" y="8931"/>
                  <a:pt x="4549" y="8479"/>
                </a:cubicBezTo>
                <a:cubicBezTo>
                  <a:pt x="4549" y="8026"/>
                  <a:pt x="4907" y="7669"/>
                  <a:pt x="5335" y="7669"/>
                </a:cubicBezTo>
                <a:cubicBezTo>
                  <a:pt x="5573" y="7669"/>
                  <a:pt x="5907" y="7836"/>
                  <a:pt x="6121" y="7955"/>
                </a:cubicBezTo>
                <a:lnTo>
                  <a:pt x="6121" y="6121"/>
                </a:lnTo>
                <a:lnTo>
                  <a:pt x="7002" y="6121"/>
                </a:lnTo>
                <a:cubicBezTo>
                  <a:pt x="6955" y="7002"/>
                  <a:pt x="7645" y="7740"/>
                  <a:pt x="8503" y="7740"/>
                </a:cubicBezTo>
                <a:cubicBezTo>
                  <a:pt x="9360" y="7740"/>
                  <a:pt x="10051" y="7002"/>
                  <a:pt x="9979" y="6121"/>
                </a:cubicBezTo>
                <a:close/>
                <a:moveTo>
                  <a:pt x="1" y="1"/>
                </a:moveTo>
                <a:lnTo>
                  <a:pt x="1" y="11479"/>
                </a:lnTo>
                <a:lnTo>
                  <a:pt x="11503" y="11479"/>
                </a:lnTo>
                <a:lnTo>
                  <a:pt x="11503"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F3F6F7"/>
              </a:solidFill>
            </a:endParaRPr>
          </a:p>
        </p:txBody>
      </p:sp>
      <p:sp>
        <p:nvSpPr>
          <p:cNvPr id="7" name="Google Shape;12053;p86"/>
          <p:cNvSpPr/>
          <p:nvPr/>
        </p:nvSpPr>
        <p:spPr>
          <a:xfrm>
            <a:off x="539750" y="3075305"/>
            <a:ext cx="195580" cy="203200"/>
          </a:xfrm>
          <a:custGeom>
            <a:avLst/>
            <a:gdLst/>
            <a:ahLst/>
            <a:cxnLst/>
            <a:rect l="l" t="t" r="r" b="b"/>
            <a:pathLst>
              <a:path w="11504" h="11480" extrusionOk="0">
                <a:moveTo>
                  <a:pt x="5431" y="691"/>
                </a:moveTo>
                <a:lnTo>
                  <a:pt x="5431" y="2501"/>
                </a:lnTo>
                <a:cubicBezTo>
                  <a:pt x="5645" y="2382"/>
                  <a:pt x="5955" y="2216"/>
                  <a:pt x="6240" y="2216"/>
                </a:cubicBezTo>
                <a:cubicBezTo>
                  <a:pt x="6693" y="2216"/>
                  <a:pt x="7050" y="2573"/>
                  <a:pt x="7050" y="3025"/>
                </a:cubicBezTo>
                <a:cubicBezTo>
                  <a:pt x="7050" y="3478"/>
                  <a:pt x="6693" y="3835"/>
                  <a:pt x="6240" y="3835"/>
                </a:cubicBezTo>
                <a:cubicBezTo>
                  <a:pt x="6002" y="3835"/>
                  <a:pt x="5669" y="3692"/>
                  <a:pt x="5431" y="3573"/>
                </a:cubicBezTo>
                <a:lnTo>
                  <a:pt x="5431" y="5383"/>
                </a:lnTo>
                <a:lnTo>
                  <a:pt x="4573" y="5383"/>
                </a:lnTo>
                <a:cubicBezTo>
                  <a:pt x="4621" y="4525"/>
                  <a:pt x="3954" y="3763"/>
                  <a:pt x="3073" y="3763"/>
                </a:cubicBezTo>
                <a:cubicBezTo>
                  <a:pt x="2239" y="3763"/>
                  <a:pt x="1525" y="4525"/>
                  <a:pt x="1596" y="5383"/>
                </a:cubicBezTo>
                <a:lnTo>
                  <a:pt x="692" y="5383"/>
                </a:lnTo>
                <a:lnTo>
                  <a:pt x="692" y="691"/>
                </a:lnTo>
                <a:close/>
                <a:moveTo>
                  <a:pt x="10884" y="644"/>
                </a:moveTo>
                <a:lnTo>
                  <a:pt x="10884" y="5383"/>
                </a:lnTo>
                <a:lnTo>
                  <a:pt x="9027" y="5383"/>
                </a:lnTo>
                <a:lnTo>
                  <a:pt x="9027" y="5407"/>
                </a:lnTo>
                <a:cubicBezTo>
                  <a:pt x="9146" y="5621"/>
                  <a:pt x="9312" y="5954"/>
                  <a:pt x="9312" y="6192"/>
                </a:cubicBezTo>
                <a:cubicBezTo>
                  <a:pt x="9312" y="6645"/>
                  <a:pt x="8955" y="7002"/>
                  <a:pt x="8503" y="7002"/>
                </a:cubicBezTo>
                <a:cubicBezTo>
                  <a:pt x="8050" y="7002"/>
                  <a:pt x="7693" y="6645"/>
                  <a:pt x="7693" y="6192"/>
                </a:cubicBezTo>
                <a:cubicBezTo>
                  <a:pt x="7693" y="5954"/>
                  <a:pt x="7836" y="5621"/>
                  <a:pt x="7955" y="5407"/>
                </a:cubicBezTo>
                <a:lnTo>
                  <a:pt x="6145" y="5407"/>
                </a:lnTo>
                <a:lnTo>
                  <a:pt x="6145" y="4525"/>
                </a:lnTo>
                <a:cubicBezTo>
                  <a:pt x="6174" y="4527"/>
                  <a:pt x="6203" y="4528"/>
                  <a:pt x="6231" y="4528"/>
                </a:cubicBezTo>
                <a:cubicBezTo>
                  <a:pt x="7051" y="4528"/>
                  <a:pt x="7741" y="3877"/>
                  <a:pt x="7741" y="3025"/>
                </a:cubicBezTo>
                <a:cubicBezTo>
                  <a:pt x="7741" y="2209"/>
                  <a:pt x="7071" y="1544"/>
                  <a:pt x="6267" y="1544"/>
                </a:cubicBezTo>
                <a:cubicBezTo>
                  <a:pt x="6227" y="1544"/>
                  <a:pt x="6186" y="1545"/>
                  <a:pt x="6145" y="1549"/>
                </a:cubicBezTo>
                <a:lnTo>
                  <a:pt x="6145" y="644"/>
                </a:lnTo>
                <a:close/>
                <a:moveTo>
                  <a:pt x="3049" y="4525"/>
                </a:moveTo>
                <a:cubicBezTo>
                  <a:pt x="3502" y="4525"/>
                  <a:pt x="3859" y="4883"/>
                  <a:pt x="3859" y="5311"/>
                </a:cubicBezTo>
                <a:cubicBezTo>
                  <a:pt x="3859" y="5550"/>
                  <a:pt x="3716" y="5883"/>
                  <a:pt x="3597" y="6097"/>
                </a:cubicBezTo>
                <a:lnTo>
                  <a:pt x="5383" y="6097"/>
                </a:lnTo>
                <a:lnTo>
                  <a:pt x="5383" y="6978"/>
                </a:lnTo>
                <a:cubicBezTo>
                  <a:pt x="5354" y="6977"/>
                  <a:pt x="5326" y="6976"/>
                  <a:pt x="5297" y="6976"/>
                </a:cubicBezTo>
                <a:cubicBezTo>
                  <a:pt x="4454" y="6976"/>
                  <a:pt x="3764" y="7649"/>
                  <a:pt x="3764" y="8479"/>
                </a:cubicBezTo>
                <a:cubicBezTo>
                  <a:pt x="3764" y="9295"/>
                  <a:pt x="4433" y="9960"/>
                  <a:pt x="5258" y="9960"/>
                </a:cubicBezTo>
                <a:cubicBezTo>
                  <a:pt x="5299" y="9960"/>
                  <a:pt x="5341" y="9959"/>
                  <a:pt x="5383" y="9955"/>
                </a:cubicBezTo>
                <a:lnTo>
                  <a:pt x="5383" y="10836"/>
                </a:lnTo>
                <a:lnTo>
                  <a:pt x="668" y="10836"/>
                </a:lnTo>
                <a:lnTo>
                  <a:pt x="668" y="6097"/>
                </a:lnTo>
                <a:lnTo>
                  <a:pt x="2525" y="6097"/>
                </a:lnTo>
                <a:cubicBezTo>
                  <a:pt x="2406" y="5883"/>
                  <a:pt x="2239" y="5550"/>
                  <a:pt x="2239" y="5311"/>
                </a:cubicBezTo>
                <a:cubicBezTo>
                  <a:pt x="2239" y="4883"/>
                  <a:pt x="2597" y="4525"/>
                  <a:pt x="3049" y="4525"/>
                </a:cubicBezTo>
                <a:close/>
                <a:moveTo>
                  <a:pt x="10884" y="6121"/>
                </a:moveTo>
                <a:lnTo>
                  <a:pt x="10884" y="10836"/>
                </a:lnTo>
                <a:lnTo>
                  <a:pt x="6121" y="10836"/>
                </a:lnTo>
                <a:lnTo>
                  <a:pt x="6121" y="9026"/>
                </a:lnTo>
                <a:cubicBezTo>
                  <a:pt x="5907" y="9145"/>
                  <a:pt x="5573" y="9288"/>
                  <a:pt x="5335" y="9288"/>
                </a:cubicBezTo>
                <a:cubicBezTo>
                  <a:pt x="4907" y="9288"/>
                  <a:pt x="4549" y="8931"/>
                  <a:pt x="4549" y="8479"/>
                </a:cubicBezTo>
                <a:cubicBezTo>
                  <a:pt x="4549" y="8026"/>
                  <a:pt x="4907" y="7669"/>
                  <a:pt x="5335" y="7669"/>
                </a:cubicBezTo>
                <a:cubicBezTo>
                  <a:pt x="5573" y="7669"/>
                  <a:pt x="5907" y="7836"/>
                  <a:pt x="6121" y="7955"/>
                </a:cubicBezTo>
                <a:lnTo>
                  <a:pt x="6121" y="6121"/>
                </a:lnTo>
                <a:lnTo>
                  <a:pt x="7002" y="6121"/>
                </a:lnTo>
                <a:cubicBezTo>
                  <a:pt x="6955" y="7002"/>
                  <a:pt x="7645" y="7740"/>
                  <a:pt x="8503" y="7740"/>
                </a:cubicBezTo>
                <a:cubicBezTo>
                  <a:pt x="9360" y="7740"/>
                  <a:pt x="10051" y="7002"/>
                  <a:pt x="9979" y="6121"/>
                </a:cubicBezTo>
                <a:close/>
                <a:moveTo>
                  <a:pt x="1" y="1"/>
                </a:moveTo>
                <a:lnTo>
                  <a:pt x="1" y="11479"/>
                </a:lnTo>
                <a:lnTo>
                  <a:pt x="11503" y="11479"/>
                </a:lnTo>
                <a:lnTo>
                  <a:pt x="11503"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F3F6F7"/>
              </a:solidFill>
            </a:endParaRPr>
          </a:p>
        </p:txBody>
      </p:sp>
      <p:sp>
        <p:nvSpPr>
          <p:cNvPr id="8" name="Google Shape;12053;p86"/>
          <p:cNvSpPr/>
          <p:nvPr/>
        </p:nvSpPr>
        <p:spPr>
          <a:xfrm>
            <a:off x="539750" y="3651250"/>
            <a:ext cx="195580" cy="203200"/>
          </a:xfrm>
          <a:custGeom>
            <a:avLst/>
            <a:gdLst/>
            <a:ahLst/>
            <a:cxnLst/>
            <a:rect l="l" t="t" r="r" b="b"/>
            <a:pathLst>
              <a:path w="11504" h="11480" extrusionOk="0">
                <a:moveTo>
                  <a:pt x="5431" y="691"/>
                </a:moveTo>
                <a:lnTo>
                  <a:pt x="5431" y="2501"/>
                </a:lnTo>
                <a:cubicBezTo>
                  <a:pt x="5645" y="2382"/>
                  <a:pt x="5955" y="2216"/>
                  <a:pt x="6240" y="2216"/>
                </a:cubicBezTo>
                <a:cubicBezTo>
                  <a:pt x="6693" y="2216"/>
                  <a:pt x="7050" y="2573"/>
                  <a:pt x="7050" y="3025"/>
                </a:cubicBezTo>
                <a:cubicBezTo>
                  <a:pt x="7050" y="3478"/>
                  <a:pt x="6693" y="3835"/>
                  <a:pt x="6240" y="3835"/>
                </a:cubicBezTo>
                <a:cubicBezTo>
                  <a:pt x="6002" y="3835"/>
                  <a:pt x="5669" y="3692"/>
                  <a:pt x="5431" y="3573"/>
                </a:cubicBezTo>
                <a:lnTo>
                  <a:pt x="5431" y="5383"/>
                </a:lnTo>
                <a:lnTo>
                  <a:pt x="4573" y="5383"/>
                </a:lnTo>
                <a:cubicBezTo>
                  <a:pt x="4621" y="4525"/>
                  <a:pt x="3954" y="3763"/>
                  <a:pt x="3073" y="3763"/>
                </a:cubicBezTo>
                <a:cubicBezTo>
                  <a:pt x="2239" y="3763"/>
                  <a:pt x="1525" y="4525"/>
                  <a:pt x="1596" y="5383"/>
                </a:cubicBezTo>
                <a:lnTo>
                  <a:pt x="692" y="5383"/>
                </a:lnTo>
                <a:lnTo>
                  <a:pt x="692" y="691"/>
                </a:lnTo>
                <a:close/>
                <a:moveTo>
                  <a:pt x="10884" y="644"/>
                </a:moveTo>
                <a:lnTo>
                  <a:pt x="10884" y="5383"/>
                </a:lnTo>
                <a:lnTo>
                  <a:pt x="9027" y="5383"/>
                </a:lnTo>
                <a:lnTo>
                  <a:pt x="9027" y="5407"/>
                </a:lnTo>
                <a:cubicBezTo>
                  <a:pt x="9146" y="5621"/>
                  <a:pt x="9312" y="5954"/>
                  <a:pt x="9312" y="6192"/>
                </a:cubicBezTo>
                <a:cubicBezTo>
                  <a:pt x="9312" y="6645"/>
                  <a:pt x="8955" y="7002"/>
                  <a:pt x="8503" y="7002"/>
                </a:cubicBezTo>
                <a:cubicBezTo>
                  <a:pt x="8050" y="7002"/>
                  <a:pt x="7693" y="6645"/>
                  <a:pt x="7693" y="6192"/>
                </a:cubicBezTo>
                <a:cubicBezTo>
                  <a:pt x="7693" y="5954"/>
                  <a:pt x="7836" y="5621"/>
                  <a:pt x="7955" y="5407"/>
                </a:cubicBezTo>
                <a:lnTo>
                  <a:pt x="6145" y="5407"/>
                </a:lnTo>
                <a:lnTo>
                  <a:pt x="6145" y="4525"/>
                </a:lnTo>
                <a:cubicBezTo>
                  <a:pt x="6174" y="4527"/>
                  <a:pt x="6203" y="4528"/>
                  <a:pt x="6231" y="4528"/>
                </a:cubicBezTo>
                <a:cubicBezTo>
                  <a:pt x="7051" y="4528"/>
                  <a:pt x="7741" y="3877"/>
                  <a:pt x="7741" y="3025"/>
                </a:cubicBezTo>
                <a:cubicBezTo>
                  <a:pt x="7741" y="2209"/>
                  <a:pt x="7071" y="1544"/>
                  <a:pt x="6267" y="1544"/>
                </a:cubicBezTo>
                <a:cubicBezTo>
                  <a:pt x="6227" y="1544"/>
                  <a:pt x="6186" y="1545"/>
                  <a:pt x="6145" y="1549"/>
                </a:cubicBezTo>
                <a:lnTo>
                  <a:pt x="6145" y="644"/>
                </a:lnTo>
                <a:close/>
                <a:moveTo>
                  <a:pt x="3049" y="4525"/>
                </a:moveTo>
                <a:cubicBezTo>
                  <a:pt x="3502" y="4525"/>
                  <a:pt x="3859" y="4883"/>
                  <a:pt x="3859" y="5311"/>
                </a:cubicBezTo>
                <a:cubicBezTo>
                  <a:pt x="3859" y="5550"/>
                  <a:pt x="3716" y="5883"/>
                  <a:pt x="3597" y="6097"/>
                </a:cubicBezTo>
                <a:lnTo>
                  <a:pt x="5383" y="6097"/>
                </a:lnTo>
                <a:lnTo>
                  <a:pt x="5383" y="6978"/>
                </a:lnTo>
                <a:cubicBezTo>
                  <a:pt x="5354" y="6977"/>
                  <a:pt x="5326" y="6976"/>
                  <a:pt x="5297" y="6976"/>
                </a:cubicBezTo>
                <a:cubicBezTo>
                  <a:pt x="4454" y="6976"/>
                  <a:pt x="3764" y="7649"/>
                  <a:pt x="3764" y="8479"/>
                </a:cubicBezTo>
                <a:cubicBezTo>
                  <a:pt x="3764" y="9295"/>
                  <a:pt x="4433" y="9960"/>
                  <a:pt x="5258" y="9960"/>
                </a:cubicBezTo>
                <a:cubicBezTo>
                  <a:pt x="5299" y="9960"/>
                  <a:pt x="5341" y="9959"/>
                  <a:pt x="5383" y="9955"/>
                </a:cubicBezTo>
                <a:lnTo>
                  <a:pt x="5383" y="10836"/>
                </a:lnTo>
                <a:lnTo>
                  <a:pt x="668" y="10836"/>
                </a:lnTo>
                <a:lnTo>
                  <a:pt x="668" y="6097"/>
                </a:lnTo>
                <a:lnTo>
                  <a:pt x="2525" y="6097"/>
                </a:lnTo>
                <a:cubicBezTo>
                  <a:pt x="2406" y="5883"/>
                  <a:pt x="2239" y="5550"/>
                  <a:pt x="2239" y="5311"/>
                </a:cubicBezTo>
                <a:cubicBezTo>
                  <a:pt x="2239" y="4883"/>
                  <a:pt x="2597" y="4525"/>
                  <a:pt x="3049" y="4525"/>
                </a:cubicBezTo>
                <a:close/>
                <a:moveTo>
                  <a:pt x="10884" y="6121"/>
                </a:moveTo>
                <a:lnTo>
                  <a:pt x="10884" y="10836"/>
                </a:lnTo>
                <a:lnTo>
                  <a:pt x="6121" y="10836"/>
                </a:lnTo>
                <a:lnTo>
                  <a:pt x="6121" y="9026"/>
                </a:lnTo>
                <a:cubicBezTo>
                  <a:pt x="5907" y="9145"/>
                  <a:pt x="5573" y="9288"/>
                  <a:pt x="5335" y="9288"/>
                </a:cubicBezTo>
                <a:cubicBezTo>
                  <a:pt x="4907" y="9288"/>
                  <a:pt x="4549" y="8931"/>
                  <a:pt x="4549" y="8479"/>
                </a:cubicBezTo>
                <a:cubicBezTo>
                  <a:pt x="4549" y="8026"/>
                  <a:pt x="4907" y="7669"/>
                  <a:pt x="5335" y="7669"/>
                </a:cubicBezTo>
                <a:cubicBezTo>
                  <a:pt x="5573" y="7669"/>
                  <a:pt x="5907" y="7836"/>
                  <a:pt x="6121" y="7955"/>
                </a:cubicBezTo>
                <a:lnTo>
                  <a:pt x="6121" y="6121"/>
                </a:lnTo>
                <a:lnTo>
                  <a:pt x="7002" y="6121"/>
                </a:lnTo>
                <a:cubicBezTo>
                  <a:pt x="6955" y="7002"/>
                  <a:pt x="7645" y="7740"/>
                  <a:pt x="8503" y="7740"/>
                </a:cubicBezTo>
                <a:cubicBezTo>
                  <a:pt x="9360" y="7740"/>
                  <a:pt x="10051" y="7002"/>
                  <a:pt x="9979" y="6121"/>
                </a:cubicBezTo>
                <a:close/>
                <a:moveTo>
                  <a:pt x="1" y="1"/>
                </a:moveTo>
                <a:lnTo>
                  <a:pt x="1" y="11479"/>
                </a:lnTo>
                <a:lnTo>
                  <a:pt x="11503" y="11479"/>
                </a:lnTo>
                <a:lnTo>
                  <a:pt x="11503"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F3F6F7"/>
              </a:solidFill>
            </a:endParaRPr>
          </a:p>
        </p:txBody>
      </p:sp>
      <p:grpSp>
        <p:nvGrpSpPr>
          <p:cNvPr id="1185" name="Google Shape;1185;p67"/>
          <p:cNvGrpSpPr/>
          <p:nvPr/>
        </p:nvGrpSpPr>
        <p:grpSpPr>
          <a:xfrm>
            <a:off x="3137535" y="79375"/>
            <a:ext cx="3017520" cy="908050"/>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4" name="Text Box 13"/>
          <p:cNvSpPr txBox="1"/>
          <p:nvPr/>
        </p:nvSpPr>
        <p:spPr>
          <a:xfrm>
            <a:off x="3695065" y="267970"/>
            <a:ext cx="2816225" cy="521970"/>
          </a:xfrm>
          <a:prstGeom prst="rect">
            <a:avLst/>
          </a:prstGeom>
          <a:noFill/>
        </p:spPr>
        <p:txBody>
          <a:bodyPr wrap="square" rtlCol="0" anchor="t">
            <a:spAutoFit/>
          </a:bodyPr>
          <a:p>
            <a:r>
              <a:rPr lang="en-US" altLang="en-GB" sz="2800" b="1">
                <a:solidFill>
                  <a:schemeClr val="tx1"/>
                </a:solidFill>
                <a:latin typeface="Arial" panose="020B0604020202020204" pitchFamily="34" charset="0"/>
                <a:cs typeface="Arial" panose="020B0604020202020204" pitchFamily="34" charset="0"/>
                <a:sym typeface="+mn-ea"/>
              </a:rPr>
              <a:t>Introduction</a:t>
            </a:r>
            <a:endParaRPr lang="en-US" altLang="en-GB" sz="2800" b="1">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2718435"/>
          </a:xfrm>
        </p:spPr>
        <p:txBody>
          <a:bodyPr/>
          <a:p>
            <a:pPr indent="0" algn="just"/>
            <a:r>
              <a:rPr>
                <a:latin typeface="Arial" panose="020B0604020202020204" pitchFamily="34" charset="0"/>
                <a:cs typeface="Arial" panose="020B0604020202020204" pitchFamily="34" charset="0"/>
              </a:rPr>
              <a:t>This study introduces LaborLink, a web-based job portal designed to connect blue-collar workers and job providers in Nueva Ecija. It aims to:</a:t>
            </a:r>
            <a:endParaRPr>
              <a:latin typeface="Arial" panose="020B0604020202020204" pitchFamily="34" charset="0"/>
              <a:cs typeface="Arial" panose="020B0604020202020204" pitchFamily="34" charset="0"/>
            </a:endParaRPr>
          </a:p>
          <a:p>
            <a:pPr indent="0" algn="just"/>
            <a:endParaRPr>
              <a:latin typeface="Arial" panose="020B0604020202020204" pitchFamily="34" charset="0"/>
              <a:cs typeface="Arial" panose="020B0604020202020204" pitchFamily="34" charset="0"/>
            </a:endParaRPr>
          </a:p>
          <a:p>
            <a:pPr lvl="1" indent="0" algn="just"/>
            <a:r>
              <a:rPr>
                <a:latin typeface="Arial" panose="020B0604020202020204" pitchFamily="34" charset="0"/>
                <a:cs typeface="Arial" panose="020B0604020202020204" pitchFamily="34" charset="0"/>
              </a:rPr>
              <a:t>Bridge the gap between job seekers and employers.</a:t>
            </a:r>
            <a:endParaRPr>
              <a:latin typeface="Arial" panose="020B0604020202020204" pitchFamily="34" charset="0"/>
              <a:cs typeface="Arial" panose="020B0604020202020204" pitchFamily="34" charset="0"/>
            </a:endParaRPr>
          </a:p>
          <a:p>
            <a:pPr lvl="1" indent="0" algn="just"/>
            <a:endParaRPr>
              <a:latin typeface="Arial" panose="020B0604020202020204" pitchFamily="34" charset="0"/>
              <a:cs typeface="Arial" panose="020B0604020202020204" pitchFamily="34" charset="0"/>
            </a:endParaRPr>
          </a:p>
          <a:p>
            <a:pPr lvl="1" indent="0" algn="just"/>
            <a:r>
              <a:rPr>
                <a:latin typeface="Arial" panose="020B0604020202020204" pitchFamily="34" charset="0"/>
                <a:cs typeface="Arial" panose="020B0604020202020204" pitchFamily="34" charset="0"/>
              </a:rPr>
              <a:t>Simplify the job application process using unified communication technologies.</a:t>
            </a:r>
            <a:endParaRPr>
              <a:latin typeface="Arial" panose="020B0604020202020204" pitchFamily="34" charset="0"/>
              <a:cs typeface="Arial" panose="020B0604020202020204" pitchFamily="34" charset="0"/>
            </a:endParaRPr>
          </a:p>
          <a:p>
            <a:pPr lvl="1" indent="0" algn="just"/>
            <a:endParaRPr>
              <a:latin typeface="Arial" panose="020B0604020202020204" pitchFamily="34" charset="0"/>
              <a:cs typeface="Arial" panose="020B0604020202020204" pitchFamily="34" charset="0"/>
            </a:endParaRPr>
          </a:p>
          <a:p>
            <a:pPr lvl="1" indent="0" algn="just"/>
            <a:r>
              <a:rPr>
                <a:latin typeface="Arial" panose="020B0604020202020204" pitchFamily="34" charset="0"/>
                <a:cs typeface="Arial" panose="020B0604020202020204" pitchFamily="34" charset="0"/>
              </a:rPr>
              <a:t>Reduce regional unemployment and promote local economic stability.</a:t>
            </a:r>
            <a:endParaRPr>
              <a:latin typeface="Arial" panose="020B0604020202020204" pitchFamily="34" charset="0"/>
              <a:cs typeface="Arial" panose="020B0604020202020204" pitchFamily="34" charset="0"/>
            </a:endParaRPr>
          </a:p>
        </p:txBody>
      </p:sp>
      <p:grpSp>
        <p:nvGrpSpPr>
          <p:cNvPr id="8007" name="Google Shape;8007;p71"/>
          <p:cNvGrpSpPr/>
          <p:nvPr/>
        </p:nvGrpSpPr>
        <p:grpSpPr>
          <a:xfrm>
            <a:off x="907415" y="2586990"/>
            <a:ext cx="263525" cy="264160"/>
            <a:chOff x="5797446" y="2063053"/>
            <a:chExt cx="698100" cy="698280"/>
          </a:xfrm>
        </p:grpSpPr>
        <p:sp>
          <p:nvSpPr>
            <p:cNvPr id="8008" name="Google Shape;8008;p71"/>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9" name="Google Shape;8009;p71"/>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0" name="Google Shape;8010;p71"/>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1" name="Google Shape;8011;p71"/>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 name="Google Shape;8007;p71"/>
          <p:cNvGrpSpPr/>
          <p:nvPr/>
        </p:nvGrpSpPr>
        <p:grpSpPr>
          <a:xfrm>
            <a:off x="908050" y="3090545"/>
            <a:ext cx="263525" cy="264160"/>
            <a:chOff x="5797446" y="2063053"/>
            <a:chExt cx="698100" cy="698280"/>
          </a:xfrm>
        </p:grpSpPr>
        <p:sp>
          <p:nvSpPr>
            <p:cNvPr id="5" name="Google Shape;8008;p71"/>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8009;p71"/>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8010;p71"/>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8011;p71"/>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2" name="Google Shape;8007;p71"/>
          <p:cNvGrpSpPr/>
          <p:nvPr/>
        </p:nvGrpSpPr>
        <p:grpSpPr>
          <a:xfrm>
            <a:off x="907415" y="3919220"/>
            <a:ext cx="263525" cy="264160"/>
            <a:chOff x="5797446" y="2063053"/>
            <a:chExt cx="698100" cy="698280"/>
          </a:xfrm>
        </p:grpSpPr>
        <p:sp>
          <p:nvSpPr>
            <p:cNvPr id="14" name="Google Shape;8008;p71"/>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09;p71"/>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8010;p71"/>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8011;p71"/>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205" name="Google Shape;8205;p71"/>
          <p:cNvGrpSpPr/>
          <p:nvPr/>
        </p:nvGrpSpPr>
        <p:grpSpPr>
          <a:xfrm>
            <a:off x="4154805" y="1059815"/>
            <a:ext cx="796290" cy="610870"/>
            <a:chOff x="6599718" y="2068734"/>
            <a:chExt cx="940737" cy="721067"/>
          </a:xfrm>
        </p:grpSpPr>
        <p:sp>
          <p:nvSpPr>
            <p:cNvPr id="8206" name="Google Shape;8206;p71"/>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7" name="Google Shape;8207;p71"/>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8" name="Google Shape;8208;p71"/>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9" name="Google Shape;8209;p71"/>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0" name="Google Shape;8210;p71"/>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1" name="Google Shape;8211;p71"/>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8212" name="Google Shape;8212;p71"/>
            <p:cNvGrpSpPr/>
            <p:nvPr/>
          </p:nvGrpSpPr>
          <p:grpSpPr>
            <a:xfrm>
              <a:off x="6836957" y="2068734"/>
              <a:ext cx="461892" cy="721067"/>
              <a:chOff x="6836957" y="2068734"/>
              <a:chExt cx="461892" cy="721067"/>
            </a:xfrm>
          </p:grpSpPr>
          <p:sp>
            <p:nvSpPr>
              <p:cNvPr id="8213" name="Google Shape;8213;p71"/>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4" name="Google Shape;8214;p71"/>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5" name="Google Shape;8215;p71"/>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6" name="Google Shape;8216;p71"/>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7" name="Google Shape;8217;p71"/>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8" name="Google Shape;8218;p71"/>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8219" name="Google Shape;8219;p71"/>
              <p:cNvGrpSpPr/>
              <p:nvPr/>
            </p:nvGrpSpPr>
            <p:grpSpPr>
              <a:xfrm>
                <a:off x="6836957" y="2068734"/>
                <a:ext cx="461892" cy="721067"/>
                <a:chOff x="6836957" y="2068734"/>
                <a:chExt cx="461892" cy="721067"/>
              </a:xfrm>
            </p:grpSpPr>
            <p:sp>
              <p:nvSpPr>
                <p:cNvPr id="8220" name="Google Shape;8220;p71"/>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1" name="Google Shape;8221;p71"/>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2" name="Google Shape;8222;p71"/>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3" name="Google Shape;8223;p71"/>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4" name="Google Shape;8224;p71"/>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5" name="Google Shape;8225;p71"/>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6" name="Google Shape;8226;p71"/>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grpSp>
        <p:nvGrpSpPr>
          <p:cNvPr id="1185" name="Google Shape;1185;p67"/>
          <p:cNvGrpSpPr/>
          <p:nvPr/>
        </p:nvGrpSpPr>
        <p:grpSpPr>
          <a:xfrm>
            <a:off x="3137535" y="79375"/>
            <a:ext cx="3017520" cy="908050"/>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8" name="Text Box 7"/>
          <p:cNvSpPr txBox="1"/>
          <p:nvPr/>
        </p:nvSpPr>
        <p:spPr>
          <a:xfrm>
            <a:off x="3695065" y="267970"/>
            <a:ext cx="2816225" cy="521970"/>
          </a:xfrm>
          <a:prstGeom prst="rect">
            <a:avLst/>
          </a:prstGeom>
          <a:noFill/>
        </p:spPr>
        <p:txBody>
          <a:bodyPr wrap="square" rtlCol="0" anchor="t">
            <a:spAutoFit/>
          </a:bodyPr>
          <a:p>
            <a:r>
              <a:rPr lang="en-US" altLang="en-GB" sz="2800" b="1">
                <a:solidFill>
                  <a:schemeClr val="tx1"/>
                </a:solidFill>
                <a:latin typeface="Arial" panose="020B0604020202020204" pitchFamily="34" charset="0"/>
                <a:cs typeface="Arial" panose="020B0604020202020204" pitchFamily="34" charset="0"/>
                <a:sym typeface="+mn-ea"/>
              </a:rPr>
              <a:t>Introduction</a:t>
            </a:r>
            <a:endParaRPr lang="en-US" altLang="en-GB" sz="2800" b="1">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251460" y="1663700"/>
            <a:ext cx="8558530" cy="1144270"/>
          </a:xfrm>
        </p:spPr>
        <p:txBody>
          <a:bodyPr/>
          <a:p>
            <a:pPr indent="0" algn="just"/>
            <a:r>
              <a:rPr sz="2400">
                <a:latin typeface="Arial" panose="020B0604020202020204" pitchFamily="34" charset="0"/>
                <a:cs typeface="Arial" panose="020B0604020202020204" pitchFamily="34" charset="0"/>
              </a:rPr>
              <a:t>LaborLink addresses structural barriers faced by blue-collar workers, such as limited access to job listings and inefficient communication with employers, offering a centralized platform to drive meaningful employment connections.</a:t>
            </a:r>
            <a:endParaRPr sz="2400">
              <a:latin typeface="Arial" panose="020B0604020202020204" pitchFamily="34" charset="0"/>
              <a:cs typeface="Arial" panose="020B0604020202020204" pitchFamily="34" charset="0"/>
            </a:endParaRPr>
          </a:p>
        </p:txBody>
      </p:sp>
      <p:grpSp>
        <p:nvGrpSpPr>
          <p:cNvPr id="12" name="Google Shape;8007;p71"/>
          <p:cNvGrpSpPr/>
          <p:nvPr/>
        </p:nvGrpSpPr>
        <p:grpSpPr>
          <a:xfrm>
            <a:off x="403225" y="1794510"/>
            <a:ext cx="263525" cy="264160"/>
            <a:chOff x="5797446" y="2063053"/>
            <a:chExt cx="698100" cy="698280"/>
          </a:xfrm>
        </p:grpSpPr>
        <p:sp>
          <p:nvSpPr>
            <p:cNvPr id="14" name="Google Shape;8008;p71"/>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09;p71"/>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8010;p71"/>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8011;p71"/>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205" name="Google Shape;8205;p71"/>
          <p:cNvGrpSpPr/>
          <p:nvPr/>
        </p:nvGrpSpPr>
        <p:grpSpPr>
          <a:xfrm>
            <a:off x="4154805" y="1059815"/>
            <a:ext cx="796290" cy="610870"/>
            <a:chOff x="6599718" y="2068734"/>
            <a:chExt cx="940737" cy="721067"/>
          </a:xfrm>
        </p:grpSpPr>
        <p:sp>
          <p:nvSpPr>
            <p:cNvPr id="8206" name="Google Shape;8206;p71"/>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7" name="Google Shape;8207;p71"/>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8" name="Google Shape;8208;p71"/>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9" name="Google Shape;8209;p71"/>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0" name="Google Shape;8210;p71"/>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1" name="Google Shape;8211;p71"/>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8212" name="Google Shape;8212;p71"/>
            <p:cNvGrpSpPr/>
            <p:nvPr/>
          </p:nvGrpSpPr>
          <p:grpSpPr>
            <a:xfrm>
              <a:off x="6836957" y="2068734"/>
              <a:ext cx="461892" cy="721067"/>
              <a:chOff x="6836957" y="2068734"/>
              <a:chExt cx="461892" cy="721067"/>
            </a:xfrm>
          </p:grpSpPr>
          <p:sp>
            <p:nvSpPr>
              <p:cNvPr id="8213" name="Google Shape;8213;p71"/>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4" name="Google Shape;8214;p71"/>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5" name="Google Shape;8215;p71"/>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6" name="Google Shape;8216;p71"/>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7" name="Google Shape;8217;p71"/>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8" name="Google Shape;8218;p71"/>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8219" name="Google Shape;8219;p71"/>
              <p:cNvGrpSpPr/>
              <p:nvPr/>
            </p:nvGrpSpPr>
            <p:grpSpPr>
              <a:xfrm>
                <a:off x="6836957" y="2068734"/>
                <a:ext cx="461892" cy="721067"/>
                <a:chOff x="6836957" y="2068734"/>
                <a:chExt cx="461892" cy="721067"/>
              </a:xfrm>
            </p:grpSpPr>
            <p:sp>
              <p:nvSpPr>
                <p:cNvPr id="8220" name="Google Shape;8220;p71"/>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1" name="Google Shape;8221;p71"/>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2" name="Google Shape;8222;p71"/>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3" name="Google Shape;8223;p71"/>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4" name="Google Shape;8224;p71"/>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5" name="Google Shape;8225;p71"/>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6" name="Google Shape;8226;p71"/>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grpSp>
        <p:nvGrpSpPr>
          <p:cNvPr id="1185" name="Google Shape;1185;p67"/>
          <p:cNvGrpSpPr/>
          <p:nvPr/>
        </p:nvGrpSpPr>
        <p:grpSpPr>
          <a:xfrm>
            <a:off x="3137535" y="79375"/>
            <a:ext cx="3017520" cy="908050"/>
            <a:chOff x="4411970" y="2726085"/>
            <a:chExt cx="643107" cy="193659"/>
          </a:xfrm>
        </p:grpSpPr>
        <p:sp>
          <p:nvSpPr>
            <p:cNvPr id="1186" name="Google Shape;1186;p67"/>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7" name="Google Shape;1187;p67"/>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8" name="Google Shape;1188;p67"/>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 name="Text Box 5"/>
          <p:cNvSpPr txBox="1"/>
          <p:nvPr/>
        </p:nvSpPr>
        <p:spPr>
          <a:xfrm>
            <a:off x="3695065" y="267970"/>
            <a:ext cx="2816225" cy="521970"/>
          </a:xfrm>
          <a:prstGeom prst="rect">
            <a:avLst/>
          </a:prstGeom>
          <a:noFill/>
        </p:spPr>
        <p:txBody>
          <a:bodyPr wrap="square" rtlCol="0" anchor="t">
            <a:spAutoFit/>
          </a:bodyPr>
          <a:p>
            <a:r>
              <a:rPr lang="en-US" altLang="en-GB" sz="2800" b="1">
                <a:solidFill>
                  <a:schemeClr val="tx1"/>
                </a:solidFill>
                <a:latin typeface="Arial" panose="020B0604020202020204" pitchFamily="34" charset="0"/>
                <a:cs typeface="Arial" panose="020B0604020202020204" pitchFamily="34" charset="0"/>
                <a:sym typeface="+mn-ea"/>
              </a:rPr>
              <a:t>Introduction</a:t>
            </a:r>
            <a:endParaRPr lang="en-US" altLang="en-GB" sz="2800" b="1">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2067560"/>
            <a:ext cx="8558530" cy="1823085"/>
          </a:xfrm>
        </p:spPr>
        <p:txBody>
          <a:bodyPr/>
          <a:p>
            <a:pPr indent="457200" algn="just"/>
            <a:r>
              <a:rPr lang="en-GB" altLang="en-US">
                <a:latin typeface="Arial" panose="020B0604020202020204" pitchFamily="34" charset="0"/>
                <a:cs typeface="Arial" panose="020B0604020202020204" pitchFamily="34" charset="0"/>
              </a:rPr>
              <a:t>According to Killewale and Mune (2017), job portals provide features like automatic application filtering, simple access to job postings, and quicker contact between employers and job seekers, which save a lot of time and lessen burdens for both candidates and recruiting personnel. </a:t>
            </a:r>
            <a:endParaRPr lang="en-GB" altLang="en-US">
              <a:latin typeface="Arial" panose="020B0604020202020204" pitchFamily="34" charset="0"/>
              <a:cs typeface="Arial" panose="020B0604020202020204" pitchFamily="34" charset="0"/>
            </a:endParaRPr>
          </a:p>
          <a:p>
            <a:pPr indent="457200" algn="just"/>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563370"/>
            <a:ext cx="546798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The Role of Job Portals in Modern Recruitment</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08"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Title 1"/>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3" descr="356818530_756792876449040_6606741507318492156_n-removebg-preview"/>
          <p:cNvPicPr>
            <a:picLocks noChangeAspect="1"/>
          </p:cNvPicPr>
          <p:nvPr/>
        </p:nvPicPr>
        <p:blipFill>
          <a:blip r:embed="rId1">
            <a:alphaModFix amt="40000"/>
          </a:blip>
          <a:stretch>
            <a:fillRect/>
          </a:stretch>
        </p:blipFill>
        <p:spPr>
          <a:xfrm>
            <a:off x="2987675" y="771525"/>
            <a:ext cx="3117215" cy="3117215"/>
          </a:xfrm>
          <a:prstGeom prst="rect">
            <a:avLst/>
          </a:prstGeom>
          <a:effectLst>
            <a:outerShdw blurRad="63500" sx="102000" sy="102000" algn="ctr" rotWithShape="0">
              <a:prstClr val="black">
                <a:alpha val="40000"/>
              </a:prstClr>
            </a:outerShdw>
          </a:effectLst>
        </p:spPr>
      </p:pic>
      <p:sp>
        <p:nvSpPr>
          <p:cNvPr id="3" name="Subtitle 2"/>
          <p:cNvSpPr/>
          <p:nvPr>
            <p:ph type="subTitle" idx="1"/>
          </p:nvPr>
        </p:nvSpPr>
        <p:spPr>
          <a:xfrm>
            <a:off x="179705" y="2067560"/>
            <a:ext cx="8558530" cy="1823085"/>
          </a:xfrm>
        </p:spPr>
        <p:txBody>
          <a:bodyPr/>
          <a:p>
            <a:pPr indent="0" algn="just"/>
            <a:r>
              <a:rPr lang="en-GB" altLang="en-US" i="1">
                <a:latin typeface="Arial" panose="020B0604020202020204" pitchFamily="34" charset="0"/>
                <a:cs typeface="Arial" panose="020B0604020202020204" pitchFamily="34" charset="0"/>
              </a:rPr>
              <a:t>Core Benefits</a:t>
            </a:r>
            <a:endParaRPr lang="en-GB" altLang="en-US" i="1">
              <a:latin typeface="Arial" panose="020B0604020202020204" pitchFamily="34" charset="0"/>
              <a:cs typeface="Arial" panose="020B0604020202020204" pitchFamily="34" charset="0"/>
            </a:endParaRPr>
          </a:p>
          <a:p>
            <a:pPr indent="0" algn="just"/>
            <a:endParaRPr lang="en-GB" altLang="en-US" i="1">
              <a:latin typeface="Arial" panose="020B0604020202020204" pitchFamily="34" charset="0"/>
              <a:cs typeface="Arial" panose="020B0604020202020204" pitchFamily="34" charset="0"/>
            </a:endParaRPr>
          </a:p>
          <a:p>
            <a:pPr lvl="1" indent="0" algn="just"/>
            <a:r>
              <a:rPr lang="en-GB" altLang="en-US">
                <a:latin typeface="Arial" panose="020B0604020202020204" pitchFamily="34" charset="0"/>
                <a:cs typeface="Arial" panose="020B0604020202020204" pitchFamily="34" charset="0"/>
              </a:rPr>
              <a:t>Automated filtering and faster communication save time for job seekers and recruiters (Killewale &amp; Mune, 2017).</a:t>
            </a:r>
            <a:endParaRPr lang="en-GB" altLang="en-US">
              <a:latin typeface="Arial" panose="020B0604020202020204" pitchFamily="34" charset="0"/>
              <a:cs typeface="Arial" panose="020B0604020202020204" pitchFamily="34" charset="0"/>
            </a:endParaRPr>
          </a:p>
          <a:p>
            <a:pPr lvl="1" indent="0" algn="just"/>
            <a:endParaRPr lang="en-GB" altLang="en-US">
              <a:latin typeface="Arial" panose="020B0604020202020204" pitchFamily="34" charset="0"/>
              <a:cs typeface="Arial" panose="020B0604020202020204" pitchFamily="34" charset="0"/>
            </a:endParaRPr>
          </a:p>
          <a:p>
            <a:pPr lvl="1" indent="0" algn="just"/>
            <a:r>
              <a:rPr lang="en-GB" altLang="en-US">
                <a:latin typeface="Arial" panose="020B0604020202020204" pitchFamily="34" charset="0"/>
                <a:cs typeface="Arial" panose="020B0604020202020204" pitchFamily="34" charset="0"/>
              </a:rPr>
              <a:t>Precise and flexible data management improves hiring efficiency (Dorn &amp; Naz, 2007).</a:t>
            </a:r>
            <a:endParaRPr lang="en-GB" altLang="en-US">
              <a:latin typeface="Arial" panose="020B0604020202020204" pitchFamily="34" charset="0"/>
              <a:cs typeface="Arial" panose="020B0604020202020204" pitchFamily="34" charset="0"/>
            </a:endParaRPr>
          </a:p>
          <a:p>
            <a:pPr indent="457200" algn="just"/>
            <a:endParaRPr lang="en-GB" altLang="en-US">
              <a:latin typeface="Arial" panose="020B0604020202020204" pitchFamily="34" charset="0"/>
              <a:cs typeface="Arial" panose="020B0604020202020204" pitchFamily="34" charset="0"/>
            </a:endParaRPr>
          </a:p>
          <a:p>
            <a:pPr indent="457200" algn="just"/>
            <a:endParaRPr lang="en-GB" altLang="en-US">
              <a:latin typeface="Arial" panose="020B0604020202020204" pitchFamily="34" charset="0"/>
              <a:cs typeface="Arial" panose="020B0604020202020204" pitchFamily="34" charset="0"/>
            </a:endParaRPr>
          </a:p>
        </p:txBody>
      </p:sp>
      <p:sp>
        <p:nvSpPr>
          <p:cNvPr id="13" name="Title 1"/>
          <p:cNvSpPr/>
          <p:nvPr/>
        </p:nvSpPr>
        <p:spPr>
          <a:xfrm>
            <a:off x="467360" y="1563370"/>
            <a:ext cx="5467985" cy="403860"/>
          </a:xfrm>
          <a:prstGeom prst="rect">
            <a:avLst/>
          </a:prstGeom>
          <a:noFill/>
          <a:ln w="28575" cmpd="dbl">
            <a:noFill/>
            <a:prstDash val="solid"/>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Krona One"/>
              <a:buNone/>
              <a:defRPr sz="45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5200"/>
              <a:buFont typeface="Krona One"/>
              <a:buNone/>
              <a:defRPr sz="5200" b="1" i="0" u="none" strike="noStrike" cap="none">
                <a:solidFill>
                  <a:schemeClr val="dk1"/>
                </a:solidFill>
                <a:latin typeface="Krona One"/>
                <a:ea typeface="Krona One"/>
                <a:cs typeface="Krona One"/>
                <a:sym typeface="Krona One"/>
              </a:defRPr>
            </a:lvl9pPr>
          </a:lstStyle>
          <a:p>
            <a:r>
              <a:rPr lang="en-US" altLang="en-GB" sz="1800" b="1">
                <a:latin typeface="Arial" panose="020B0604020202020204" pitchFamily="34" charset="0"/>
                <a:cs typeface="Arial" panose="020B0604020202020204" pitchFamily="34" charset="0"/>
              </a:rPr>
              <a:t>The Role of Job Portals in Modern Recruitment</a:t>
            </a:r>
            <a:endParaRPr lang="en-US" altLang="en-GB" sz="1800" b="1">
              <a:latin typeface="Arial" panose="020B0604020202020204" pitchFamily="34" charset="0"/>
              <a:cs typeface="Arial" panose="020B0604020202020204" pitchFamily="34" charset="0"/>
            </a:endParaRPr>
          </a:p>
        </p:txBody>
      </p:sp>
      <p:sp>
        <p:nvSpPr>
          <p:cNvPr id="4" name="Text Box 3"/>
          <p:cNvSpPr txBox="1"/>
          <p:nvPr/>
        </p:nvSpPr>
        <p:spPr>
          <a:xfrm>
            <a:off x="5858510" y="495935"/>
            <a:ext cx="3048000" cy="306705"/>
          </a:xfrm>
          <a:prstGeom prst="rect">
            <a:avLst/>
          </a:prstGeom>
          <a:noFill/>
        </p:spPr>
        <p:txBody>
          <a:bodyPr wrap="square" rtlCol="0">
            <a:spAutoFit/>
          </a:bodyPr>
          <a:p>
            <a:endParaRPr lang="en-GB" altLang="en-US"/>
          </a:p>
        </p:txBody>
      </p:sp>
      <p:sp>
        <p:nvSpPr>
          <p:cNvPr id="9095" name="Google Shape;9095;p74"/>
          <p:cNvSpPr/>
          <p:nvPr/>
        </p:nvSpPr>
        <p:spPr>
          <a:xfrm>
            <a:off x="4283710" y="3990975"/>
            <a:ext cx="779780" cy="46545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208;p67" descr="Timeline background shape"/>
          <p:cNvSpPr/>
          <p:nvPr/>
        </p:nvSpPr>
        <p:spPr>
          <a:xfrm>
            <a:off x="2195830" y="483235"/>
            <a:ext cx="4879975" cy="54991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Title 7"/>
          <p:cNvSpPr/>
          <p:nvPr>
            <p:ph type="ctrTitle"/>
          </p:nvPr>
        </p:nvSpPr>
        <p:spPr>
          <a:xfrm>
            <a:off x="2228215" y="411480"/>
            <a:ext cx="4847590" cy="621665"/>
          </a:xfrm>
          <a:ln w="12700" cmpd="sng">
            <a:noFill/>
            <a:prstDash val="solid"/>
          </a:ln>
        </p:spPr>
        <p:txBody>
          <a:bodyPr/>
          <a:p>
            <a:r>
              <a:rPr lang="en-US" altLang="en-GB" sz="2400" b="1">
                <a:latin typeface="Arial" panose="020B0604020202020204" pitchFamily="34" charset="0"/>
                <a:cs typeface="Arial" panose="020B0604020202020204" pitchFamily="34" charset="0"/>
                <a:sym typeface="+mn-ea"/>
              </a:rPr>
              <a:t>Review of Related Literature</a:t>
            </a:r>
            <a:endParaRPr lang="en-US" altLang="en-GB" sz="2400" b="1">
              <a:latin typeface="Arial" panose="020B0604020202020204" pitchFamily="34" charset="0"/>
              <a:cs typeface="Arial" panose="020B0604020202020204" pitchFamily="34" charset="0"/>
            </a:endParaRPr>
          </a:p>
        </p:txBody>
      </p:sp>
      <p:grpSp>
        <p:nvGrpSpPr>
          <p:cNvPr id="8021" name="Google Shape;8021;p71"/>
          <p:cNvGrpSpPr/>
          <p:nvPr/>
        </p:nvGrpSpPr>
        <p:grpSpPr>
          <a:xfrm>
            <a:off x="815853" y="2705015"/>
            <a:ext cx="293891" cy="293845"/>
            <a:chOff x="6134814" y="3754290"/>
            <a:chExt cx="293891" cy="293845"/>
          </a:xfrm>
        </p:grpSpPr>
        <p:sp>
          <p:nvSpPr>
            <p:cNvPr id="8022"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3"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2" name="Google Shape;8021;p71"/>
          <p:cNvGrpSpPr/>
          <p:nvPr/>
        </p:nvGrpSpPr>
        <p:grpSpPr>
          <a:xfrm>
            <a:off x="824108" y="3496860"/>
            <a:ext cx="293891" cy="293845"/>
            <a:chOff x="6134814" y="3754290"/>
            <a:chExt cx="293891" cy="293845"/>
          </a:xfrm>
        </p:grpSpPr>
        <p:sp>
          <p:nvSpPr>
            <p:cNvPr id="14" name="Google Shape;8022;p71"/>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8023;p71"/>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theme/theme1.xml><?xml version="1.0" encoding="utf-8"?>
<a:theme xmlns:a="http://schemas.openxmlformats.org/drawingml/2006/main" name="IT Thesis Defense by Slidesgo">
  <a:themeElements>
    <a:clrScheme name="Simple Light">
      <a:dk1>
        <a:srgbClr val="FFFFFF"/>
      </a:dk1>
      <a:lt1>
        <a:srgbClr val="001B64"/>
      </a:lt1>
      <a:dk2>
        <a:srgbClr val="0C40A8"/>
      </a:dk2>
      <a:lt2>
        <a:srgbClr val="1170EB"/>
      </a:lt2>
      <a:accent1>
        <a:srgbClr val="10B1EC"/>
      </a:accent1>
      <a:accent2>
        <a:srgbClr val="51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14129</Words>
  <Application>WPS Presentation</Application>
  <PresentationFormat/>
  <Paragraphs>496</Paragraphs>
  <Slides>48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Arial</vt:lpstr>
      <vt:lpstr>SimSun</vt:lpstr>
      <vt:lpstr>Wingdings</vt:lpstr>
      <vt:lpstr>Arial</vt:lpstr>
      <vt:lpstr>Krona One</vt:lpstr>
      <vt:lpstr>Euphorigenic</vt:lpstr>
      <vt:lpstr>Dosis</vt:lpstr>
      <vt:lpstr>Nunito Light</vt:lpstr>
      <vt:lpstr>Dosis Light</vt:lpstr>
      <vt:lpstr>Microsoft YaHei</vt:lpstr>
      <vt:lpstr>Arial Unicode MS</vt:lpstr>
      <vt:lpstr>Times New Roman</vt:lpstr>
      <vt:lpstr>Calibri</vt:lpstr>
      <vt:lpstr>等线</vt:lpstr>
      <vt:lpstr>IT Thesis Defense by Slidesgo</vt:lpstr>
      <vt:lpstr>LABORLINK: A WEB-BASED JOB PORTAL WITH UNIFIED COMMUNICATION TECHNOLOGY FOR THE  MUNICIPALITIES OF NUEVA ECIJA</vt:lpstr>
      <vt:lpstr>PowerPoint 演示文稿</vt:lpstr>
      <vt:lpstr>PowerPoint 演示文稿</vt:lpstr>
      <vt:lpstr>PowerPoint 演示文稿</vt:lpstr>
      <vt:lpstr>PowerPoint 演示文稿</vt:lpstr>
      <vt:lpstr>PowerPoint 演示文稿</vt:lpstr>
      <vt:lpstr>PowerPoint 演示文稿</vt:lpstr>
      <vt:lpstr>Review of Related Literature</vt:lpstr>
      <vt:lpstr>Review of Related Literature</vt:lpstr>
      <vt:lpstr>Review of Related Literature</vt:lpstr>
      <vt:lpstr>Review of Related Literature</vt:lpstr>
      <vt:lpstr>Review of Related Literature</vt:lpstr>
      <vt:lpstr>Review of Related Literature</vt:lpstr>
      <vt:lpstr>Review of Related Literature</vt:lpstr>
      <vt:lpstr>Review of Related Literature</vt:lpstr>
      <vt:lpstr>Review of Related Literature</vt:lpstr>
      <vt:lpstr>Conceptual Framework</vt:lpstr>
      <vt:lpstr>Conceptual Framework</vt:lpstr>
      <vt:lpstr>Statement of the Problem</vt:lpstr>
      <vt:lpstr>Statement of the Problem</vt:lpstr>
      <vt:lpstr>Statement of the Problem</vt:lpstr>
      <vt:lpstr>Statement of the Problem</vt:lpstr>
      <vt:lpstr>Statement of the Problem</vt:lpstr>
      <vt:lpstr>PowerPoint 演示文稿</vt:lpstr>
      <vt:lpstr>Scope and Delimitations of the Study</vt:lpstr>
      <vt:lpstr>Scope and Delimitations of the Study</vt:lpstr>
      <vt:lpstr>Significance of the Study</vt:lpstr>
      <vt:lpstr>Significance of the Study</vt:lpstr>
      <vt:lpstr>Significance of the Study</vt:lpstr>
      <vt:lpstr>Significance of the Study</vt:lpstr>
      <vt:lpstr>Significance of the Study</vt:lpstr>
      <vt:lpstr>Significance of the Study</vt:lpstr>
      <vt:lpstr>Significance of the Study</vt:lpstr>
      <vt:lpstr>RESEARCH METHODOLOGY</vt:lpstr>
      <vt:lpstr>RESEARCH METHODOLOGY</vt:lpstr>
      <vt:lpstr>RESEARCH METHODOLOGY</vt:lpstr>
      <vt:lpstr>PowerPoint 演示文稿</vt:lpstr>
      <vt:lpstr>PowerPoint 演示文稿</vt:lpstr>
      <vt:lpstr>PowerPoint 演示文稿</vt:lpstr>
      <vt:lpstr>RESEARCH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LABORLINK: A WEB-BASED JOB PORTAL WITH UNIFIED COMMUNICATION TECHNOLOGY FOR THE  MUNICIPALITIES OF NUEVA ECIJA</dc:title>
  <dc:creator/>
  <cp:lastModifiedBy>mary mariano</cp:lastModifiedBy>
  <cp:revision>165</cp:revision>
  <dcterms:created xsi:type="dcterms:W3CDTF">2024-12-19T10:13:00Z</dcterms:created>
  <dcterms:modified xsi:type="dcterms:W3CDTF">2024-12-20T18:51:06Z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D188A06B6F5C47F1AD6C0F111697BF49_12</vt:lpwstr>
  </property>
  <property fmtid="{D5CDD505-2E9C-101B-9397-08002B2CF9AE}" pid="3" name="KSOProductBuildVer">
    <vt:lpwstr>2057-12.2.0.18639</vt:lpwstr>
  </property>
</Properties>
</file>