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trictFirstAndLastChars="0" embedTrueTypeFonts="1" saveSubsetFonts="1" autoCompressPictures="0">
  <p:sldMasterIdLst>
    <p:sldMasterId id="2147483692" r:id="rId1"/>
  </p:sldMasterIdLst>
  <p:notesMasterIdLst>
    <p:notesMasterId r:id="rId3"/>
  </p:notesMasterIdLst>
  <p:sldIdLst>
    <p:sldId id="302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92D043-E218-686D-9A43-7DD8F85CF0CA}" v="933" dt="2024-08-15T06:45:51.418"/>
    <p1510:client id="{43F40481-3973-E39F-C6D6-1C03898C4C4A}" v="2" dt="2024-08-15T06:50:13.313"/>
    <p1510:client id="{4688A975-8085-B966-A6F9-8CD92392F3FC}" v="786" dt="2024-08-15T06:31:55.735"/>
    <p1510:client id="{6E5A6EBC-985E-E205-9E1A-CAD8C8C0EBFE}" v="37" dt="2024-08-15T01:59:29.093"/>
    <p1510:client id="{74FC0C1E-5C01-23A6-B321-23C6608363C9}" v="25" dt="2024-08-15T18:34:29.758"/>
    <p1510:client id="{82BDACBC-139B-1F52-7EB1-6B15B4ED7037}" v="5" dt="2024-08-15T19:50:53.811"/>
    <p1510:client id="{8E71DCD9-DE14-FE52-453A-2501FCBF38FB}" v="5" dt="2024-08-15T20:16:09.665"/>
    <p1510:client id="{900EBF9B-28B3-8379-D022-FA0DE6AEBE3E}" v="54" dt="2024-08-15T01:57:42.150"/>
    <p1510:client id="{B1BF34E2-4554-436B-FC46-96AACF0B19FD}" v="19" dt="2024-08-15T18:00:30.887"/>
    <p1510:client id="{B7BD39AB-C767-1728-6111-31CBD9671B36}" v="917" dt="2024-08-15T01:02:15.203"/>
    <p1510:client id="{BCE507B8-D006-FCE4-46B6-76336BB345D6}" v="452" dt="2024-08-15T00:59:27.492"/>
    <p1510:client id="{C3F867D5-DD2C-A945-0F12-50AB989CFC5A}" v="9" dt="2024-08-14T21:16:15.522"/>
    <p1510:client id="{EDC534D1-8F8F-AD2B-B934-95FEA0BE9747}" v="1" dt="2024-08-14T16:17:04.812"/>
    <p1510:client id="{F3A7536B-AF59-DDA9-04E9-2EA95E5F782C}" v="866" dt="2024-08-15T17:56:16.294"/>
  </p1510:revLst>
</p1510:revInfo>
</file>

<file path=ppt/tableStyles.xml><?xml version="1.0" encoding="utf-8"?>
<a:tblStyleLst xmlns:a="http://schemas.openxmlformats.org/drawingml/2006/main" def="{704364F3-371C-47C8-ACDE-B3C07F4975E2}">
  <a:tblStyle styleId="{704364F3-371C-47C8-ACDE-B3C07F4975E2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7F3F1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1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1F8442-8B14-4EAB-8BD9-99674CD8561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>
      <p:cViewPr>
        <p:scale>
          <a:sx n="400" d="100"/>
          <a:sy n="400" d="100"/>
        </p:scale>
        <p:origin x="176" y="-11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oomika Gururaja" userId="S::gururaja.b@northeastern.edu::ca67c99c-5828-47cf-89dc-a10a320c7471" providerId="AD" clId="Web-{0992D043-E218-686D-9A43-7DD8F85CF0CA}"/>
    <pc:docChg chg="modSld">
      <pc:chgData name="Bhoomika Gururaja" userId="S::gururaja.b@northeastern.edu::ca67c99c-5828-47cf-89dc-a10a320c7471" providerId="AD" clId="Web-{0992D043-E218-686D-9A43-7DD8F85CF0CA}" dt="2024-08-15T06:45:49.449" v="941" actId="20577"/>
      <pc:docMkLst>
        <pc:docMk/>
      </pc:docMkLst>
      <pc:sldChg chg="addSp delSp modSp">
        <pc:chgData name="Bhoomika Gururaja" userId="S::gururaja.b@northeastern.edu::ca67c99c-5828-47cf-89dc-a10a320c7471" providerId="AD" clId="Web-{0992D043-E218-686D-9A43-7DD8F85CF0CA}" dt="2024-08-15T06:37:25.684" v="657"/>
        <pc:sldMkLst>
          <pc:docMk/>
          <pc:sldMk cId="0" sldId="257"/>
        </pc:sldMkLst>
        <pc:spChg chg="add del mod">
          <ac:chgData name="Bhoomika Gururaja" userId="S::gururaja.b@northeastern.edu::ca67c99c-5828-47cf-89dc-a10a320c7471" providerId="AD" clId="Web-{0992D043-E218-686D-9A43-7DD8F85CF0CA}" dt="2024-08-15T06:37:25.684" v="656"/>
          <ac:spMkLst>
            <pc:docMk/>
            <pc:sldMk cId="0" sldId="257"/>
            <ac:spMk id="3" creationId="{12F00099-3DD1-621C-F175-C1D523B93A3A}"/>
          </ac:spMkLst>
        </pc:spChg>
        <pc:picChg chg="add del mod">
          <ac:chgData name="Bhoomika Gururaja" userId="S::gururaja.b@northeastern.edu::ca67c99c-5828-47cf-89dc-a10a320c7471" providerId="AD" clId="Web-{0992D043-E218-686D-9A43-7DD8F85CF0CA}" dt="2024-08-15T06:37:25.684" v="657"/>
          <ac:picMkLst>
            <pc:docMk/>
            <pc:sldMk cId="0" sldId="257"/>
            <ac:picMk id="2" creationId="{89CA9457-F44A-DA8A-6F0C-366A7784BA10}"/>
          </ac:picMkLst>
        </pc:picChg>
      </pc:sldChg>
      <pc:sldChg chg="modSp">
        <pc:chgData name="Bhoomika Gururaja" userId="S::gururaja.b@northeastern.edu::ca67c99c-5828-47cf-89dc-a10a320c7471" providerId="AD" clId="Web-{0992D043-E218-686D-9A43-7DD8F85CF0CA}" dt="2024-08-15T06:07:52.817" v="207" actId="20577"/>
        <pc:sldMkLst>
          <pc:docMk/>
          <pc:sldMk cId="0" sldId="259"/>
        </pc:sldMkLst>
        <pc:spChg chg="mod">
          <ac:chgData name="Bhoomika Gururaja" userId="S::gururaja.b@northeastern.edu::ca67c99c-5828-47cf-89dc-a10a320c7471" providerId="AD" clId="Web-{0992D043-E218-686D-9A43-7DD8F85CF0CA}" dt="2024-08-15T06:05:23.406" v="183" actId="20577"/>
          <ac:spMkLst>
            <pc:docMk/>
            <pc:sldMk cId="0" sldId="259"/>
            <ac:spMk id="318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0992D043-E218-686D-9A43-7DD8F85CF0CA}" dt="2024-08-15T06:05:17.547" v="181" actId="20577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0992D043-E218-686D-9A43-7DD8F85CF0CA}" dt="2024-08-15T06:06:08.376" v="191" actId="20577"/>
          <ac:spMkLst>
            <pc:docMk/>
            <pc:sldMk cId="0" sldId="259"/>
            <ac:spMk id="324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0992D043-E218-686D-9A43-7DD8F85CF0CA}" dt="2024-08-15T06:07:52.817" v="207" actId="20577"/>
          <ac:spMkLst>
            <pc:docMk/>
            <pc:sldMk cId="0" sldId="259"/>
            <ac:spMk id="327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0992D043-E218-686D-9A43-7DD8F85CF0CA}" dt="2024-08-15T06:06:48.393" v="195" actId="20577"/>
          <ac:spMkLst>
            <pc:docMk/>
            <pc:sldMk cId="0" sldId="259"/>
            <ac:spMk id="330" creationId="{00000000-0000-0000-0000-000000000000}"/>
          </ac:spMkLst>
        </pc:spChg>
      </pc:sldChg>
      <pc:sldChg chg="modSp">
        <pc:chgData name="Bhoomika Gururaja" userId="S::gururaja.b@northeastern.edu::ca67c99c-5828-47cf-89dc-a10a320c7471" providerId="AD" clId="Web-{0992D043-E218-686D-9A43-7DD8F85CF0CA}" dt="2024-08-15T06:08:39.037" v="219" actId="20577"/>
        <pc:sldMkLst>
          <pc:docMk/>
          <pc:sldMk cId="0" sldId="261"/>
        </pc:sldMkLst>
        <pc:spChg chg="mod">
          <ac:chgData name="Bhoomika Gururaja" userId="S::gururaja.b@northeastern.edu::ca67c99c-5828-47cf-89dc-a10a320c7471" providerId="AD" clId="Web-{0992D043-E218-686D-9A43-7DD8F85CF0CA}" dt="2024-08-15T06:08:39.037" v="219" actId="20577"/>
          <ac:spMkLst>
            <pc:docMk/>
            <pc:sldMk cId="0" sldId="261"/>
            <ac:spMk id="386" creationId="{00000000-0000-0000-0000-000000000000}"/>
          </ac:spMkLst>
        </pc:spChg>
      </pc:sldChg>
      <pc:sldChg chg="modSp">
        <pc:chgData name="Bhoomika Gururaja" userId="S::gururaja.b@northeastern.edu::ca67c99c-5828-47cf-89dc-a10a320c7471" providerId="AD" clId="Web-{0992D043-E218-686D-9A43-7DD8F85CF0CA}" dt="2024-08-15T00:46:49.174" v="147" actId="20577"/>
        <pc:sldMkLst>
          <pc:docMk/>
          <pc:sldMk cId="0" sldId="262"/>
        </pc:sldMkLst>
        <pc:spChg chg="mod">
          <ac:chgData name="Bhoomika Gururaja" userId="S::gururaja.b@northeastern.edu::ca67c99c-5828-47cf-89dc-a10a320c7471" providerId="AD" clId="Web-{0992D043-E218-686D-9A43-7DD8F85CF0CA}" dt="2024-08-15T00:46:49.174" v="147" actId="20577"/>
          <ac:spMkLst>
            <pc:docMk/>
            <pc:sldMk cId="0" sldId="262"/>
            <ac:spMk id="395" creationId="{00000000-0000-0000-0000-000000000000}"/>
          </ac:spMkLst>
        </pc:spChg>
      </pc:sldChg>
      <pc:sldChg chg="addSp delSp modSp mod modClrScheme chgLayout">
        <pc:chgData name="Bhoomika Gururaja" userId="S::gururaja.b@northeastern.edu::ca67c99c-5828-47cf-89dc-a10a320c7471" providerId="AD" clId="Web-{0992D043-E218-686D-9A43-7DD8F85CF0CA}" dt="2024-08-15T06:17:29.678" v="247" actId="1076"/>
        <pc:sldMkLst>
          <pc:docMk/>
          <pc:sldMk cId="0" sldId="268"/>
        </pc:sldMkLst>
        <pc:spChg chg="del mod ord">
          <ac:chgData name="Bhoomika Gururaja" userId="S::gururaja.b@northeastern.edu::ca67c99c-5828-47cf-89dc-a10a320c7471" providerId="AD" clId="Web-{0992D043-E218-686D-9A43-7DD8F85CF0CA}" dt="2024-08-15T06:16:51.677" v="243"/>
          <ac:spMkLst>
            <pc:docMk/>
            <pc:sldMk cId="0" sldId="268"/>
            <ac:spMk id="3" creationId="{27B61C1C-1982-B59B-A930-4B4C44E5B13D}"/>
          </ac:spMkLst>
        </pc:spChg>
        <pc:spChg chg="mod">
          <ac:chgData name="Bhoomika Gururaja" userId="S::gururaja.b@northeastern.edu::ca67c99c-5828-47cf-89dc-a10a320c7471" providerId="AD" clId="Web-{0992D043-E218-686D-9A43-7DD8F85CF0CA}" dt="2024-08-15T00:12:26.592" v="97" actId="20577"/>
          <ac:spMkLst>
            <pc:docMk/>
            <pc:sldMk cId="0" sldId="268"/>
            <ac:spMk id="510" creationId="{00000000-0000-0000-0000-000000000000}"/>
          </ac:spMkLst>
        </pc:spChg>
        <pc:spChg chg="mod ord">
          <ac:chgData name="Bhoomika Gururaja" userId="S::gururaja.b@northeastern.edu::ca67c99c-5828-47cf-89dc-a10a320c7471" providerId="AD" clId="Web-{0992D043-E218-686D-9A43-7DD8F85CF0CA}" dt="2024-08-15T06:17:20.491" v="246" actId="20577"/>
          <ac:spMkLst>
            <pc:docMk/>
            <pc:sldMk cId="0" sldId="268"/>
            <ac:spMk id="511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0992D043-E218-686D-9A43-7DD8F85CF0CA}" dt="2024-08-15T06:16:51.677" v="243"/>
          <ac:spMkLst>
            <pc:docMk/>
            <pc:sldMk cId="0" sldId="268"/>
            <ac:spMk id="512" creationId="{00000000-0000-0000-0000-000000000000}"/>
          </ac:spMkLst>
        </pc:spChg>
        <pc:graphicFrameChg chg="add mod modGraphic">
          <ac:chgData name="Bhoomika Gururaja" userId="S::gururaja.b@northeastern.edu::ca67c99c-5828-47cf-89dc-a10a320c7471" providerId="AD" clId="Web-{0992D043-E218-686D-9A43-7DD8F85CF0CA}" dt="2024-08-15T06:17:29.678" v="247" actId="1076"/>
          <ac:graphicFrameMkLst>
            <pc:docMk/>
            <pc:sldMk cId="0" sldId="268"/>
            <ac:graphicFrameMk id="514" creationId="{761C004A-0BD9-7622-5BCF-CDB31DD85465}"/>
          </ac:graphicFrameMkLst>
        </pc:graphicFrameChg>
      </pc:sldChg>
      <pc:sldChg chg="addSp delSp modSp mod modClrScheme chgLayout">
        <pc:chgData name="Bhoomika Gururaja" userId="S::gururaja.b@northeastern.edu::ca67c99c-5828-47cf-89dc-a10a320c7471" providerId="AD" clId="Web-{0992D043-E218-686D-9A43-7DD8F85CF0CA}" dt="2024-08-15T06:42:33.740" v="772" actId="20577"/>
        <pc:sldMkLst>
          <pc:docMk/>
          <pc:sldMk cId="3912974455" sldId="281"/>
        </pc:sldMkLst>
        <pc:spChg chg="mod">
          <ac:chgData name="Bhoomika Gururaja" userId="S::gururaja.b@northeastern.edu::ca67c99c-5828-47cf-89dc-a10a320c7471" providerId="AD" clId="Web-{0992D043-E218-686D-9A43-7DD8F85CF0CA}" dt="2024-08-15T06:42:33.740" v="772" actId="20577"/>
          <ac:spMkLst>
            <pc:docMk/>
            <pc:sldMk cId="3912974455" sldId="281"/>
            <ac:spMk id="3" creationId="{890EF6D8-3347-C930-9D63-7310A1B24F1C}"/>
          </ac:spMkLst>
        </pc:spChg>
        <pc:spChg chg="mod ord modVis">
          <ac:chgData name="Bhoomika Gururaja" userId="S::gururaja.b@northeastern.edu::ca67c99c-5828-47cf-89dc-a10a320c7471" providerId="AD" clId="Web-{0992D043-E218-686D-9A43-7DD8F85CF0CA}" dt="2024-08-15T06:12:15.184" v="234"/>
          <ac:spMkLst>
            <pc:docMk/>
            <pc:sldMk cId="3912974455" sldId="281"/>
            <ac:spMk id="4" creationId="{2E27A6C5-9B24-79A0-CC11-CBFC00906A3B}"/>
          </ac:spMkLst>
        </pc:spChg>
        <pc:spChg chg="add del mod">
          <ac:chgData name="Bhoomika Gururaja" userId="S::gururaja.b@northeastern.edu::ca67c99c-5828-47cf-89dc-a10a320c7471" providerId="AD" clId="Web-{0992D043-E218-686D-9A43-7DD8F85CF0CA}" dt="2024-08-15T06:40:39.080" v="670"/>
          <ac:spMkLst>
            <pc:docMk/>
            <pc:sldMk cId="3912974455" sldId="281"/>
            <ac:spMk id="10" creationId="{EBCCEA91-8590-C1A4-85C7-7E9D7B25D10F}"/>
          </ac:spMkLst>
        </pc:spChg>
        <pc:spChg chg="add mod">
          <ac:chgData name="Bhoomika Gururaja" userId="S::gururaja.b@northeastern.edu::ca67c99c-5828-47cf-89dc-a10a320c7471" providerId="AD" clId="Web-{0992D043-E218-686D-9A43-7DD8F85CF0CA}" dt="2024-08-15T06:40:46.956" v="671"/>
          <ac:spMkLst>
            <pc:docMk/>
            <pc:sldMk cId="3912974455" sldId="281"/>
            <ac:spMk id="15" creationId="{EC286884-8629-AFC6-BBD4-7A34BD1AC352}"/>
          </ac:spMkLst>
        </pc:spChg>
        <pc:spChg chg="add mod">
          <ac:chgData name="Bhoomika Gururaja" userId="S::gururaja.b@northeastern.edu::ca67c99c-5828-47cf-89dc-a10a320c7471" providerId="AD" clId="Web-{0992D043-E218-686D-9A43-7DD8F85CF0CA}" dt="2024-08-15T06:40:39.080" v="670"/>
          <ac:spMkLst>
            <pc:docMk/>
            <pc:sldMk cId="3912974455" sldId="281"/>
            <ac:spMk id="17" creationId="{B7E587CE-F01A-E6F4-DBDC-FE43969541F3}"/>
          </ac:spMkLst>
        </pc:spChg>
        <pc:picChg chg="del">
          <ac:chgData name="Bhoomika Gururaja" userId="S::gururaja.b@northeastern.edu::ca67c99c-5828-47cf-89dc-a10a320c7471" providerId="AD" clId="Web-{0992D043-E218-686D-9A43-7DD8F85CF0CA}" dt="2024-08-15T06:11:14.557" v="226"/>
          <ac:picMkLst>
            <pc:docMk/>
            <pc:sldMk cId="3912974455" sldId="281"/>
            <ac:picMk id="2" creationId="{1F909BE6-DE7F-F70D-0F7B-AB6F1180DB0D}"/>
          </ac:picMkLst>
        </pc:picChg>
        <pc:picChg chg="add del mod">
          <ac:chgData name="Bhoomika Gururaja" userId="S::gururaja.b@northeastern.edu::ca67c99c-5828-47cf-89dc-a10a320c7471" providerId="AD" clId="Web-{0992D043-E218-686D-9A43-7DD8F85CF0CA}" dt="2024-08-15T06:40:05.501" v="669"/>
          <ac:picMkLst>
            <pc:docMk/>
            <pc:sldMk cId="3912974455" sldId="281"/>
            <ac:picMk id="5" creationId="{15FB5DA6-3589-C541-35E5-91AAF895E6F9}"/>
          </ac:picMkLst>
        </pc:picChg>
        <pc:picChg chg="add mod">
          <ac:chgData name="Bhoomika Gururaja" userId="S::gururaja.b@northeastern.edu::ca67c99c-5828-47cf-89dc-a10a320c7471" providerId="AD" clId="Web-{0992D043-E218-686D-9A43-7DD8F85CF0CA}" dt="2024-08-15T06:41:14.081" v="673" actId="1076"/>
          <ac:picMkLst>
            <pc:docMk/>
            <pc:sldMk cId="3912974455" sldId="281"/>
            <ac:picMk id="6" creationId="{A3EDB9A6-2C76-775B-3990-845F196F16D9}"/>
          </ac:picMkLst>
        </pc:picChg>
        <pc:picChg chg="mod">
          <ac:chgData name="Bhoomika Gururaja" userId="S::gururaja.b@northeastern.edu::ca67c99c-5828-47cf-89dc-a10a320c7471" providerId="AD" clId="Web-{0992D043-E218-686D-9A43-7DD8F85CF0CA}" dt="2024-08-15T00:15:58.602" v="135" actId="14100"/>
          <ac:picMkLst>
            <pc:docMk/>
            <pc:sldMk cId="3912974455" sldId="281"/>
            <ac:picMk id="9" creationId="{B482361F-2D25-6684-BA25-D2ECEC4C1666}"/>
          </ac:picMkLst>
        </pc:picChg>
      </pc:sldChg>
      <pc:sldChg chg="addSp delSp modSp mod modClrScheme chgLayout">
        <pc:chgData name="Bhoomika Gururaja" userId="S::gururaja.b@northeastern.edu::ca67c99c-5828-47cf-89dc-a10a320c7471" providerId="AD" clId="Web-{0992D043-E218-686D-9A43-7DD8F85CF0CA}" dt="2024-08-15T06:45:49.449" v="941" actId="20577"/>
        <pc:sldMkLst>
          <pc:docMk/>
          <pc:sldMk cId="2878421154" sldId="285"/>
        </pc:sldMkLst>
        <pc:spChg chg="mod ord modVis">
          <ac:chgData name="Bhoomika Gururaja" userId="S::gururaja.b@northeastern.edu::ca67c99c-5828-47cf-89dc-a10a320c7471" providerId="AD" clId="Web-{0992D043-E218-686D-9A43-7DD8F85CF0CA}" dt="2024-08-15T06:11:35.464" v="228"/>
          <ac:spMkLst>
            <pc:docMk/>
            <pc:sldMk cId="2878421154" sldId="285"/>
            <ac:spMk id="2" creationId="{1AA1B3EB-8AC5-9759-A2B3-ADA4D136CF42}"/>
          </ac:spMkLst>
        </pc:spChg>
        <pc:spChg chg="mod ord">
          <ac:chgData name="Bhoomika Gururaja" userId="S::gururaja.b@northeastern.edu::ca67c99c-5828-47cf-89dc-a10a320c7471" providerId="AD" clId="Web-{0992D043-E218-686D-9A43-7DD8F85CF0CA}" dt="2024-08-15T06:45:49.449" v="941" actId="20577"/>
          <ac:spMkLst>
            <pc:docMk/>
            <pc:sldMk cId="2878421154" sldId="285"/>
            <ac:spMk id="3" creationId="{3B289ED5-17F5-B159-5198-B5E92913873F}"/>
          </ac:spMkLst>
        </pc:spChg>
        <pc:spChg chg="add mod">
          <ac:chgData name="Bhoomika Gururaja" userId="S::gururaja.b@northeastern.edu::ca67c99c-5828-47cf-89dc-a10a320c7471" providerId="AD" clId="Web-{0992D043-E218-686D-9A43-7DD8F85CF0CA}" dt="2024-08-15T06:43:14.788" v="775"/>
          <ac:spMkLst>
            <pc:docMk/>
            <pc:sldMk cId="2878421154" sldId="285"/>
            <ac:spMk id="8" creationId="{23D7ED0C-6274-F5EF-5DF1-328581B5E04F}"/>
          </ac:spMkLst>
        </pc:spChg>
        <pc:spChg chg="add mod">
          <ac:chgData name="Bhoomika Gururaja" userId="S::gururaja.b@northeastern.edu::ca67c99c-5828-47cf-89dc-a10a320c7471" providerId="AD" clId="Web-{0992D043-E218-686D-9A43-7DD8F85CF0CA}" dt="2024-08-15T06:43:14.788" v="775"/>
          <ac:spMkLst>
            <pc:docMk/>
            <pc:sldMk cId="2878421154" sldId="285"/>
            <ac:spMk id="13" creationId="{BD0B49A0-6603-BBE2-BCE2-DB6D7AE1E889}"/>
          </ac:spMkLst>
        </pc:spChg>
        <pc:picChg chg="add del mod">
          <ac:chgData name="Bhoomika Gururaja" userId="S::gururaja.b@northeastern.edu::ca67c99c-5828-47cf-89dc-a10a320c7471" providerId="AD" clId="Web-{0992D043-E218-686D-9A43-7DD8F85CF0CA}" dt="2024-08-15T06:11:29.511" v="227"/>
          <ac:picMkLst>
            <pc:docMk/>
            <pc:sldMk cId="2878421154" sldId="285"/>
            <ac:picMk id="4" creationId="{477FAF5D-6206-36B0-C983-578EF86545EE}"/>
          </ac:picMkLst>
        </pc:picChg>
        <pc:picChg chg="del mod">
          <ac:chgData name="Bhoomika Gururaja" userId="S::gururaja.b@northeastern.edu::ca67c99c-5828-47cf-89dc-a10a320c7471" providerId="AD" clId="Web-{0992D043-E218-686D-9A43-7DD8F85CF0CA}" dt="2024-08-15T06:09:39.508" v="220"/>
          <ac:picMkLst>
            <pc:docMk/>
            <pc:sldMk cId="2878421154" sldId="285"/>
            <ac:picMk id="5" creationId="{F1279E18-DE62-B5A9-A340-26C0B28C5595}"/>
          </ac:picMkLst>
        </pc:picChg>
        <pc:picChg chg="add del mod">
          <ac:chgData name="Bhoomika Gururaja" userId="S::gururaja.b@northeastern.edu::ca67c99c-5828-47cf-89dc-a10a320c7471" providerId="AD" clId="Web-{0992D043-E218-686D-9A43-7DD8F85CF0CA}" dt="2024-08-15T06:43:07.725" v="774"/>
          <ac:picMkLst>
            <pc:docMk/>
            <pc:sldMk cId="2878421154" sldId="285"/>
            <ac:picMk id="6" creationId="{494E870A-E440-0FB0-A17D-6E05A39C9829}"/>
          </ac:picMkLst>
        </pc:picChg>
        <pc:picChg chg="add mod">
          <ac:chgData name="Bhoomika Gururaja" userId="S::gururaja.b@northeastern.edu::ca67c99c-5828-47cf-89dc-a10a320c7471" providerId="AD" clId="Web-{0992D043-E218-686D-9A43-7DD8F85CF0CA}" dt="2024-08-15T06:43:58.493" v="780" actId="14100"/>
          <ac:picMkLst>
            <pc:docMk/>
            <pc:sldMk cId="2878421154" sldId="285"/>
            <ac:picMk id="7" creationId="{17D891E5-A437-3CBE-E79F-AB6DFA0F2B97}"/>
          </ac:picMkLst>
        </pc:picChg>
      </pc:sldChg>
      <pc:sldChg chg="modSp">
        <pc:chgData name="Bhoomika Gururaja" userId="S::gururaja.b@northeastern.edu::ca67c99c-5828-47cf-89dc-a10a320c7471" providerId="AD" clId="Web-{0992D043-E218-686D-9A43-7DD8F85CF0CA}" dt="2024-08-15T00:12:15.467" v="96" actId="20577"/>
        <pc:sldMkLst>
          <pc:docMk/>
          <pc:sldMk cId="2122554582" sldId="294"/>
        </pc:sldMkLst>
        <pc:spChg chg="mod">
          <ac:chgData name="Bhoomika Gururaja" userId="S::gururaja.b@northeastern.edu::ca67c99c-5828-47cf-89dc-a10a320c7471" providerId="AD" clId="Web-{0992D043-E218-686D-9A43-7DD8F85CF0CA}" dt="2024-08-15T00:12:15.467" v="96" actId="20577"/>
          <ac:spMkLst>
            <pc:docMk/>
            <pc:sldMk cId="2122554582" sldId="294"/>
            <ac:spMk id="3" creationId="{F2E08FD1-152E-8C08-AAC3-ED38D5900529}"/>
          </ac:spMkLst>
        </pc:spChg>
      </pc:sldChg>
      <pc:sldChg chg="modSp">
        <pc:chgData name="Bhoomika Gururaja" userId="S::gururaja.b@northeastern.edu::ca67c99c-5828-47cf-89dc-a10a320c7471" providerId="AD" clId="Web-{0992D043-E218-686D-9A43-7DD8F85CF0CA}" dt="2024-08-15T00:10:28.245" v="3" actId="20577"/>
        <pc:sldMkLst>
          <pc:docMk/>
          <pc:sldMk cId="568361631" sldId="297"/>
        </pc:sldMkLst>
        <pc:spChg chg="mod">
          <ac:chgData name="Bhoomika Gururaja" userId="S::gururaja.b@northeastern.edu::ca67c99c-5828-47cf-89dc-a10a320c7471" providerId="AD" clId="Web-{0992D043-E218-686D-9A43-7DD8F85CF0CA}" dt="2024-08-15T00:10:28.245" v="3" actId="20577"/>
          <ac:spMkLst>
            <pc:docMk/>
            <pc:sldMk cId="568361631" sldId="297"/>
            <ac:spMk id="3" creationId="{F2E08FD1-152E-8C08-AAC3-ED38D5900529}"/>
          </ac:spMkLst>
        </pc:spChg>
      </pc:sldChg>
      <pc:sldChg chg="addSp delSp modSp mod modClrScheme chgLayout">
        <pc:chgData name="Bhoomika Gururaja" userId="S::gururaja.b@northeastern.edu::ca67c99c-5828-47cf-89dc-a10a320c7471" providerId="AD" clId="Web-{0992D043-E218-686D-9A43-7DD8F85CF0CA}" dt="2024-08-15T06:18:40.290" v="251" actId="20577"/>
        <pc:sldMkLst>
          <pc:docMk/>
          <pc:sldMk cId="2712484878" sldId="298"/>
        </pc:sldMkLst>
        <pc:spChg chg="del mod">
          <ac:chgData name="Bhoomika Gururaja" userId="S::gururaja.b@northeastern.edu::ca67c99c-5828-47cf-89dc-a10a320c7471" providerId="AD" clId="Web-{0992D043-E218-686D-9A43-7DD8F85CF0CA}" dt="2024-08-15T06:14:05.766" v="239"/>
          <ac:spMkLst>
            <pc:docMk/>
            <pc:sldMk cId="2712484878" sldId="298"/>
            <ac:spMk id="2" creationId="{65790712-508E-1DFC-B7B7-E6F4CA5FD39C}"/>
          </ac:spMkLst>
        </pc:spChg>
        <pc:spChg chg="mod ord">
          <ac:chgData name="Bhoomika Gururaja" userId="S::gururaja.b@northeastern.edu::ca67c99c-5828-47cf-89dc-a10a320c7471" providerId="AD" clId="Web-{0992D043-E218-686D-9A43-7DD8F85CF0CA}" dt="2024-08-15T06:18:40.290" v="251" actId="20577"/>
          <ac:spMkLst>
            <pc:docMk/>
            <pc:sldMk cId="2712484878" sldId="298"/>
            <ac:spMk id="3" creationId="{48CC41C4-B051-7A02-E089-74F18B4343AE}"/>
          </ac:spMkLst>
        </pc:spChg>
        <pc:spChg chg="mod">
          <ac:chgData name="Bhoomika Gururaja" userId="S::gururaja.b@northeastern.edu::ca67c99c-5828-47cf-89dc-a10a320c7471" providerId="AD" clId="Web-{0992D043-E218-686D-9A43-7DD8F85CF0CA}" dt="2024-08-15T06:14:05.766" v="239"/>
          <ac:spMkLst>
            <pc:docMk/>
            <pc:sldMk cId="2712484878" sldId="298"/>
            <ac:spMk id="4" creationId="{7F6EAB6B-AB20-1A0A-2AF4-D8D0C1BF39A1}"/>
          </ac:spMkLst>
        </pc:spChg>
        <pc:graphicFrameChg chg="add mod modGraphic">
          <ac:chgData name="Bhoomika Gururaja" userId="S::gururaja.b@northeastern.edu::ca67c99c-5828-47cf-89dc-a10a320c7471" providerId="AD" clId="Web-{0992D043-E218-686D-9A43-7DD8F85CF0CA}" dt="2024-08-15T06:18:33.930" v="250" actId="1076"/>
          <ac:graphicFrameMkLst>
            <pc:docMk/>
            <pc:sldMk cId="2712484878" sldId="298"/>
            <ac:graphicFrameMk id="6" creationId="{77E0C477-237F-9516-061D-D36E0881E4AE}"/>
          </ac:graphicFrameMkLst>
        </pc:graphicFrameChg>
      </pc:sldChg>
      <pc:sldChg chg="addSp modSp mod modClrScheme chgLayout">
        <pc:chgData name="Bhoomika Gururaja" userId="S::gururaja.b@northeastern.edu::ca67c99c-5828-47cf-89dc-a10a320c7471" providerId="AD" clId="Web-{0992D043-E218-686D-9A43-7DD8F85CF0CA}" dt="2024-08-15T06:20:04.761" v="285" actId="20577"/>
        <pc:sldMkLst>
          <pc:docMk/>
          <pc:sldMk cId="4198178271" sldId="299"/>
        </pc:sldMkLst>
        <pc:spChg chg="mod ord">
          <ac:chgData name="Bhoomika Gururaja" userId="S::gururaja.b@northeastern.edu::ca67c99c-5828-47cf-89dc-a10a320c7471" providerId="AD" clId="Web-{0992D043-E218-686D-9A43-7DD8F85CF0CA}" dt="2024-08-15T06:20:00.730" v="284" actId="20577"/>
          <ac:spMkLst>
            <pc:docMk/>
            <pc:sldMk cId="4198178271" sldId="299"/>
            <ac:spMk id="2" creationId="{2B76A57E-7877-B85D-6000-E2FB2AC374FD}"/>
          </ac:spMkLst>
        </pc:spChg>
        <pc:spChg chg="mod">
          <ac:chgData name="Bhoomika Gururaja" userId="S::gururaja.b@northeastern.edu::ca67c99c-5828-47cf-89dc-a10a320c7471" providerId="AD" clId="Web-{0992D043-E218-686D-9A43-7DD8F85CF0CA}" dt="2024-08-15T06:20:04.761" v="285" actId="20577"/>
          <ac:spMkLst>
            <pc:docMk/>
            <pc:sldMk cId="4198178271" sldId="299"/>
            <ac:spMk id="3" creationId="{D5BDFD5D-7011-5462-1AEE-58733DC58EEE}"/>
          </ac:spMkLst>
        </pc:spChg>
        <pc:spChg chg="mod">
          <ac:chgData name="Bhoomika Gururaja" userId="S::gururaja.b@northeastern.edu::ca67c99c-5828-47cf-89dc-a10a320c7471" providerId="AD" clId="Web-{0992D043-E218-686D-9A43-7DD8F85CF0CA}" dt="2024-08-15T06:19:54.089" v="283"/>
          <ac:spMkLst>
            <pc:docMk/>
            <pc:sldMk cId="4198178271" sldId="299"/>
            <ac:spMk id="4" creationId="{7BE2390D-EFF1-B23A-4240-866C39B50123}"/>
          </ac:spMkLst>
        </pc:spChg>
        <pc:spChg chg="add mod">
          <ac:chgData name="Bhoomika Gururaja" userId="S::gururaja.b@northeastern.edu::ca67c99c-5828-47cf-89dc-a10a320c7471" providerId="AD" clId="Web-{0992D043-E218-686D-9A43-7DD8F85CF0CA}" dt="2024-08-15T06:19:54.089" v="283"/>
          <ac:spMkLst>
            <pc:docMk/>
            <pc:sldMk cId="4198178271" sldId="299"/>
            <ac:spMk id="9" creationId="{5BF43AD2-30AC-7CC9-E8CD-B8CD569335E2}"/>
          </ac:spMkLst>
        </pc:spChg>
      </pc:sldChg>
      <pc:sldChg chg="modSp">
        <pc:chgData name="Bhoomika Gururaja" userId="S::gururaja.b@northeastern.edu::ca67c99c-5828-47cf-89dc-a10a320c7471" providerId="AD" clId="Web-{0992D043-E218-686D-9A43-7DD8F85CF0CA}" dt="2024-08-15T00:13:20.751" v="110" actId="20577"/>
        <pc:sldMkLst>
          <pc:docMk/>
          <pc:sldMk cId="84813172" sldId="300"/>
        </pc:sldMkLst>
        <pc:spChg chg="mod">
          <ac:chgData name="Bhoomika Gururaja" userId="S::gururaja.b@northeastern.edu::ca67c99c-5828-47cf-89dc-a10a320c7471" providerId="AD" clId="Web-{0992D043-E218-686D-9A43-7DD8F85CF0CA}" dt="2024-08-15T00:13:20.751" v="110" actId="20577"/>
          <ac:spMkLst>
            <pc:docMk/>
            <pc:sldMk cId="84813172" sldId="300"/>
            <ac:spMk id="3" creationId="{C6A2A2E6-3CD7-74D6-F647-3EDA560F4E95}"/>
          </ac:spMkLst>
        </pc:spChg>
      </pc:sldChg>
    </pc:docChg>
  </pc:docChgLst>
  <pc:docChgLst>
    <pc:chgData name="Allen Parayil" userId="S::parayil.a@northeastern.edu::5fc904a8-7f26-4683-b818-efb4550879ea" providerId="AD" clId="Web-{899F4E77-0957-280B-75A8-C1DE5309A3CB}"/>
    <pc:docChg chg="modSld">
      <pc:chgData name="Allen Parayil" userId="S::parayil.a@northeastern.edu::5fc904a8-7f26-4683-b818-efb4550879ea" providerId="AD" clId="Web-{899F4E77-0957-280B-75A8-C1DE5309A3CB}" dt="2024-08-09T23:03:49.147" v="6" actId="20577"/>
      <pc:docMkLst>
        <pc:docMk/>
      </pc:docMkLst>
      <pc:sldChg chg="modSp">
        <pc:chgData name="Allen Parayil" userId="S::parayil.a@northeastern.edu::5fc904a8-7f26-4683-b818-efb4550879ea" providerId="AD" clId="Web-{899F4E77-0957-280B-75A8-C1DE5309A3CB}" dt="2024-08-09T23:03:49.147" v="6" actId="20577"/>
        <pc:sldMkLst>
          <pc:docMk/>
          <pc:sldMk cId="0" sldId="257"/>
        </pc:sldMkLst>
        <pc:spChg chg="mod">
          <ac:chgData name="Allen Parayil" userId="S::parayil.a@northeastern.edu::5fc904a8-7f26-4683-b818-efb4550879ea" providerId="AD" clId="Web-{899F4E77-0957-280B-75A8-C1DE5309A3CB}" dt="2024-08-09T23:03:49.147" v="6" actId="20577"/>
          <ac:spMkLst>
            <pc:docMk/>
            <pc:sldMk cId="0" sldId="257"/>
            <ac:spMk id="299" creationId="{00000000-0000-0000-0000-000000000000}"/>
          </ac:spMkLst>
        </pc:spChg>
      </pc:sldChg>
    </pc:docChg>
  </pc:docChgLst>
  <pc:docChgLst>
    <pc:chgData name="Bhoomika Gururaja" userId="S::gururaja.b@northeastern.edu::ca67c99c-5828-47cf-89dc-a10a320c7471" providerId="AD" clId="Web-{B1BF34E2-4554-436B-FC46-96AACF0B19FD}"/>
    <pc:docChg chg="modSld">
      <pc:chgData name="Bhoomika Gururaja" userId="S::gururaja.b@northeastern.edu::ca67c99c-5828-47cf-89dc-a10a320c7471" providerId="AD" clId="Web-{B1BF34E2-4554-436B-FC46-96AACF0B19FD}" dt="2024-08-15T18:00:30.497" v="22" actId="20577"/>
      <pc:docMkLst>
        <pc:docMk/>
      </pc:docMkLst>
      <pc:sldChg chg="modSp">
        <pc:chgData name="Bhoomika Gururaja" userId="S::gururaja.b@northeastern.edu::ca67c99c-5828-47cf-89dc-a10a320c7471" providerId="AD" clId="Web-{B1BF34E2-4554-436B-FC46-96AACF0B19FD}" dt="2024-08-15T18:00:30.497" v="22" actId="20577"/>
        <pc:sldMkLst>
          <pc:docMk/>
          <pc:sldMk cId="0" sldId="257"/>
        </pc:sldMkLst>
        <pc:spChg chg="mod">
          <ac:chgData name="Bhoomika Gururaja" userId="S::gururaja.b@northeastern.edu::ca67c99c-5828-47cf-89dc-a10a320c7471" providerId="AD" clId="Web-{B1BF34E2-4554-436B-FC46-96AACF0B19FD}" dt="2024-08-15T18:00:30.497" v="22" actId="20577"/>
          <ac:spMkLst>
            <pc:docMk/>
            <pc:sldMk cId="0" sldId="257"/>
            <ac:spMk id="298" creationId="{00000000-0000-0000-0000-000000000000}"/>
          </ac:spMkLst>
        </pc:spChg>
      </pc:sldChg>
      <pc:sldChg chg="addSp delSp modSp mod modClrScheme chgLayout">
        <pc:chgData name="Bhoomika Gururaja" userId="S::gururaja.b@northeastern.edu::ca67c99c-5828-47cf-89dc-a10a320c7471" providerId="AD" clId="Web-{B1BF34E2-4554-436B-FC46-96AACF0B19FD}" dt="2024-08-15T17:53:02.091" v="5" actId="14100"/>
        <pc:sldMkLst>
          <pc:docMk/>
          <pc:sldMk cId="4198178271" sldId="299"/>
        </pc:sldMkLst>
        <pc:spChg chg="del">
          <ac:chgData name="Bhoomika Gururaja" userId="S::gururaja.b@northeastern.edu::ca67c99c-5828-47cf-89dc-a10a320c7471" providerId="AD" clId="Web-{B1BF34E2-4554-436B-FC46-96AACF0B19FD}" dt="2024-08-15T17:52:29.637" v="0"/>
          <ac:spMkLst>
            <pc:docMk/>
            <pc:sldMk cId="4198178271" sldId="299"/>
            <ac:spMk id="2" creationId="{2B76A57E-7877-B85D-6000-E2FB2AC374FD}"/>
          </ac:spMkLst>
        </pc:spChg>
        <pc:spChg chg="mod ord">
          <ac:chgData name="Bhoomika Gururaja" userId="S::gururaja.b@northeastern.edu::ca67c99c-5828-47cf-89dc-a10a320c7471" providerId="AD" clId="Web-{B1BF34E2-4554-436B-FC46-96AACF0B19FD}" dt="2024-08-15T17:52:36.215" v="1" actId="20577"/>
          <ac:spMkLst>
            <pc:docMk/>
            <pc:sldMk cId="4198178271" sldId="299"/>
            <ac:spMk id="3" creationId="{D5BDFD5D-7011-5462-1AEE-58733DC58EEE}"/>
          </ac:spMkLst>
        </pc:spChg>
        <pc:spChg chg="mod">
          <ac:chgData name="Bhoomika Gururaja" userId="S::gururaja.b@northeastern.edu::ca67c99c-5828-47cf-89dc-a10a320c7471" providerId="AD" clId="Web-{B1BF34E2-4554-436B-FC46-96AACF0B19FD}" dt="2024-08-15T17:52:29.637" v="0"/>
          <ac:spMkLst>
            <pc:docMk/>
            <pc:sldMk cId="4198178271" sldId="299"/>
            <ac:spMk id="4" creationId="{7BE2390D-EFF1-B23A-4240-866C39B50123}"/>
          </ac:spMkLst>
        </pc:spChg>
        <pc:spChg chg="del">
          <ac:chgData name="Bhoomika Gururaja" userId="S::gururaja.b@northeastern.edu::ca67c99c-5828-47cf-89dc-a10a320c7471" providerId="AD" clId="Web-{B1BF34E2-4554-436B-FC46-96AACF0B19FD}" dt="2024-08-15T17:52:29.637" v="0"/>
          <ac:spMkLst>
            <pc:docMk/>
            <pc:sldMk cId="4198178271" sldId="299"/>
            <ac:spMk id="9" creationId="{5BF43AD2-30AC-7CC9-E8CD-B8CD569335E2}"/>
          </ac:spMkLst>
        </pc:spChg>
        <pc:graphicFrameChg chg="add mod modGraphic">
          <ac:chgData name="Bhoomika Gururaja" userId="S::gururaja.b@northeastern.edu::ca67c99c-5828-47cf-89dc-a10a320c7471" providerId="AD" clId="Web-{B1BF34E2-4554-436B-FC46-96AACF0B19FD}" dt="2024-08-15T17:53:02.091" v="5" actId="14100"/>
          <ac:graphicFrameMkLst>
            <pc:docMk/>
            <pc:sldMk cId="4198178271" sldId="299"/>
            <ac:graphicFrameMk id="11" creationId="{191AE065-C51A-DD31-7F33-89073FCF4D3C}"/>
          </ac:graphicFrameMkLst>
        </pc:graphicFrameChg>
      </pc:sldChg>
      <pc:sldChg chg="modSp">
        <pc:chgData name="Bhoomika Gururaja" userId="S::gururaja.b@northeastern.edu::ca67c99c-5828-47cf-89dc-a10a320c7471" providerId="AD" clId="Web-{B1BF34E2-4554-436B-FC46-96AACF0B19FD}" dt="2024-08-15T17:54:34.391" v="8" actId="14100"/>
        <pc:sldMkLst>
          <pc:docMk/>
          <pc:sldMk cId="84813172" sldId="300"/>
        </pc:sldMkLst>
        <pc:picChg chg="mod">
          <ac:chgData name="Bhoomika Gururaja" userId="S::gururaja.b@northeastern.edu::ca67c99c-5828-47cf-89dc-a10a320c7471" providerId="AD" clId="Web-{B1BF34E2-4554-436B-FC46-96AACF0B19FD}" dt="2024-08-15T17:54:34.391" v="8" actId="14100"/>
          <ac:picMkLst>
            <pc:docMk/>
            <pc:sldMk cId="84813172" sldId="300"/>
            <ac:picMk id="5" creationId="{E5DA6604-C31B-2BC1-98D5-54E811ADD3F7}"/>
          </ac:picMkLst>
        </pc:picChg>
      </pc:sldChg>
    </pc:docChg>
  </pc:docChgLst>
  <pc:docChgLst>
    <pc:chgData name="Nahai Gu" userId="S::gu.nah@northeastern.edu::cac3fedf-b358-4508-8268-d5a616f784d2" providerId="AD" clId="Web-{B7BD39AB-C767-1728-6111-31CBD9671B36}"/>
    <pc:docChg chg="addSld delSld modSld sldOrd">
      <pc:chgData name="Nahai Gu" userId="S::gu.nah@northeastern.edu::cac3fedf-b358-4508-8268-d5a616f784d2" providerId="AD" clId="Web-{B7BD39AB-C767-1728-6111-31CBD9671B36}" dt="2024-08-15T01:02:15.203" v="765"/>
      <pc:docMkLst>
        <pc:docMk/>
      </pc:docMkLst>
      <pc:sldChg chg="addSp delSp modSp">
        <pc:chgData name="Nahai Gu" userId="S::gu.nah@northeastern.edu::cac3fedf-b358-4508-8268-d5a616f784d2" providerId="AD" clId="Web-{B7BD39AB-C767-1728-6111-31CBD9671B36}" dt="2024-08-15T00:18:44.180" v="524"/>
        <pc:sldMkLst>
          <pc:docMk/>
          <pc:sldMk cId="0" sldId="268"/>
        </pc:sldMkLst>
        <pc:spChg chg="add mod">
          <ac:chgData name="Nahai Gu" userId="S::gu.nah@northeastern.edu::cac3fedf-b358-4508-8268-d5a616f784d2" providerId="AD" clId="Web-{B7BD39AB-C767-1728-6111-31CBD9671B36}" dt="2024-08-15T00:18:44.180" v="524"/>
          <ac:spMkLst>
            <pc:docMk/>
            <pc:sldMk cId="0" sldId="268"/>
            <ac:spMk id="3" creationId="{27B61C1C-1982-B59B-A930-4B4C44E5B13D}"/>
          </ac:spMkLst>
        </pc:spChg>
        <pc:spChg chg="del mod">
          <ac:chgData name="Nahai Gu" userId="S::gu.nah@northeastern.edu::cac3fedf-b358-4508-8268-d5a616f784d2" providerId="AD" clId="Web-{B7BD39AB-C767-1728-6111-31CBD9671B36}" dt="2024-08-15T00:18:44.180" v="524"/>
          <ac:spMkLst>
            <pc:docMk/>
            <pc:sldMk cId="0" sldId="268"/>
            <ac:spMk id="510" creationId="{00000000-0000-0000-0000-000000000000}"/>
          </ac:spMkLst>
        </pc:spChg>
        <pc:spChg chg="mod">
          <ac:chgData name="Nahai Gu" userId="S::gu.nah@northeastern.edu::cac3fedf-b358-4508-8268-d5a616f784d2" providerId="AD" clId="Web-{B7BD39AB-C767-1728-6111-31CBD9671B36}" dt="2024-08-14T22:59:56.133" v="522" actId="20577"/>
          <ac:spMkLst>
            <pc:docMk/>
            <pc:sldMk cId="0" sldId="268"/>
            <ac:spMk id="511" creationId="{00000000-0000-0000-0000-000000000000}"/>
          </ac:spMkLst>
        </pc:spChg>
      </pc:sldChg>
      <pc:sldChg chg="addSp delSp modSp">
        <pc:chgData name="Nahai Gu" userId="S::gu.nah@northeastern.edu::cac3fedf-b358-4508-8268-d5a616f784d2" providerId="AD" clId="Web-{B7BD39AB-C767-1728-6111-31CBD9671B36}" dt="2024-08-15T01:02:15.203" v="765"/>
        <pc:sldMkLst>
          <pc:docMk/>
          <pc:sldMk cId="2122554582" sldId="294"/>
        </pc:sldMkLst>
        <pc:spChg chg="del">
          <ac:chgData name="Nahai Gu" userId="S::gu.nah@northeastern.edu::cac3fedf-b358-4508-8268-d5a616f784d2" providerId="AD" clId="Web-{B7BD39AB-C767-1728-6111-31CBD9671B36}" dt="2024-08-14T22:20:21.206" v="304"/>
          <ac:spMkLst>
            <pc:docMk/>
            <pc:sldMk cId="2122554582" sldId="294"/>
            <ac:spMk id="2" creationId="{2AAC6B62-01F1-6107-BF84-CDFFFD27E73B}"/>
          </ac:spMkLst>
        </pc:spChg>
        <pc:spChg chg="mod">
          <ac:chgData name="Nahai Gu" userId="S::gu.nah@northeastern.edu::cac3fedf-b358-4508-8268-d5a616f784d2" providerId="AD" clId="Web-{B7BD39AB-C767-1728-6111-31CBD9671B36}" dt="2024-08-14T22:49:10.321" v="507"/>
          <ac:spMkLst>
            <pc:docMk/>
            <pc:sldMk cId="2122554582" sldId="294"/>
            <ac:spMk id="3" creationId="{F2E08FD1-152E-8C08-AAC3-ED38D5900529}"/>
          </ac:spMkLst>
        </pc:spChg>
        <pc:spChg chg="add del mod">
          <ac:chgData name="Nahai Gu" userId="S::gu.nah@northeastern.edu::cac3fedf-b358-4508-8268-d5a616f784d2" providerId="AD" clId="Web-{B7BD39AB-C767-1728-6111-31CBD9671B36}" dt="2024-08-14T22:08:08.283" v="13"/>
          <ac:spMkLst>
            <pc:docMk/>
            <pc:sldMk cId="2122554582" sldId="294"/>
            <ac:spMk id="7" creationId="{49519538-23AD-D944-C93E-C86320CB536D}"/>
          </ac:spMkLst>
        </pc:spChg>
        <pc:spChg chg="add del mod">
          <ac:chgData name="Nahai Gu" userId="S::gu.nah@northeastern.edu::cac3fedf-b358-4508-8268-d5a616f784d2" providerId="AD" clId="Web-{B7BD39AB-C767-1728-6111-31CBD9671B36}" dt="2024-08-14T22:08:45.628" v="19"/>
          <ac:spMkLst>
            <pc:docMk/>
            <pc:sldMk cId="2122554582" sldId="294"/>
            <ac:spMk id="8" creationId="{B690C318-6464-DE6C-7E40-F7C93863A12E}"/>
          </ac:spMkLst>
        </pc:spChg>
        <pc:spChg chg="add del mod">
          <ac:chgData name="Nahai Gu" userId="S::gu.nah@northeastern.edu::cac3fedf-b358-4508-8268-d5a616f784d2" providerId="AD" clId="Web-{B7BD39AB-C767-1728-6111-31CBD9671B36}" dt="2024-08-14T22:48:49.649" v="504"/>
          <ac:spMkLst>
            <pc:docMk/>
            <pc:sldMk cId="2122554582" sldId="294"/>
            <ac:spMk id="10" creationId="{2CD9E5A2-3028-2189-3B9A-DBCA8E5304DA}"/>
          </ac:spMkLst>
        </pc:spChg>
        <pc:spChg chg="add del mod">
          <ac:chgData name="Nahai Gu" userId="S::gu.nah@northeastern.edu::cac3fedf-b358-4508-8268-d5a616f784d2" providerId="AD" clId="Web-{B7BD39AB-C767-1728-6111-31CBD9671B36}" dt="2024-08-14T22:49:22.025" v="508"/>
          <ac:spMkLst>
            <pc:docMk/>
            <pc:sldMk cId="2122554582" sldId="294"/>
            <ac:spMk id="12" creationId="{558AF181-5340-A71D-B34E-C901B6787F0C}"/>
          </ac:spMkLst>
        </pc:spChg>
        <pc:graphicFrameChg chg="add mod modGraphic">
          <ac:chgData name="Nahai Gu" userId="S::gu.nah@northeastern.edu::cac3fedf-b358-4508-8268-d5a616f784d2" providerId="AD" clId="Web-{B7BD39AB-C767-1728-6111-31CBD9671B36}" dt="2024-08-15T01:02:15.203" v="765"/>
          <ac:graphicFrameMkLst>
            <pc:docMk/>
            <pc:sldMk cId="2122554582" sldId="294"/>
            <ac:graphicFrameMk id="6" creationId="{3CFB37C6-1B9B-3D87-A67D-BD91D81BAEC4}"/>
          </ac:graphicFrameMkLst>
        </pc:graphicFrameChg>
        <pc:picChg chg="add mod modCrop">
          <ac:chgData name="Nahai Gu" userId="S::gu.nah@northeastern.edu::cac3fedf-b358-4508-8268-d5a616f784d2" providerId="AD" clId="Web-{B7BD39AB-C767-1728-6111-31CBD9671B36}" dt="2024-08-14T22:49:47.213" v="513" actId="14100"/>
          <ac:picMkLst>
            <pc:docMk/>
            <pc:sldMk cId="2122554582" sldId="294"/>
            <ac:picMk id="5" creationId="{F25F01D2-8127-CE9B-90C7-A0A1E7762AC9}"/>
          </ac:picMkLst>
        </pc:picChg>
      </pc:sldChg>
      <pc:sldChg chg="addSp delSp modSp add ord replId">
        <pc:chgData name="Nahai Gu" userId="S::gu.nah@northeastern.edu::cac3fedf-b358-4508-8268-d5a616f784d2" providerId="AD" clId="Web-{B7BD39AB-C767-1728-6111-31CBD9671B36}" dt="2024-08-15T00:53:15.028" v="660"/>
        <pc:sldMkLst>
          <pc:docMk/>
          <pc:sldMk cId="568361631" sldId="297"/>
        </pc:sldMkLst>
        <pc:spChg chg="mod">
          <ac:chgData name="Nahai Gu" userId="S::gu.nah@northeastern.edu::cac3fedf-b358-4508-8268-d5a616f784d2" providerId="AD" clId="Web-{B7BD39AB-C767-1728-6111-31CBD9671B36}" dt="2024-08-15T00:48:04.423" v="536" actId="20577"/>
          <ac:spMkLst>
            <pc:docMk/>
            <pc:sldMk cId="568361631" sldId="297"/>
            <ac:spMk id="3" creationId="{F2E08FD1-152E-8C08-AAC3-ED38D5900529}"/>
          </ac:spMkLst>
        </pc:spChg>
        <pc:spChg chg="add mod ord">
          <ac:chgData name="Nahai Gu" userId="S::gu.nah@northeastern.edu::cac3fedf-b358-4508-8268-d5a616f784d2" providerId="AD" clId="Web-{B7BD39AB-C767-1728-6111-31CBD9671B36}" dt="2024-08-14T22:43:17.079" v="495"/>
          <ac:spMkLst>
            <pc:docMk/>
            <pc:sldMk cId="568361631" sldId="297"/>
            <ac:spMk id="12" creationId="{BD3EEBA1-13D6-47E0-5EEF-D013F318E34F}"/>
          </ac:spMkLst>
        </pc:spChg>
        <pc:graphicFrameChg chg="del">
          <ac:chgData name="Nahai Gu" userId="S::gu.nah@northeastern.edu::cac3fedf-b358-4508-8268-d5a616f784d2" providerId="AD" clId="Web-{B7BD39AB-C767-1728-6111-31CBD9671B36}" dt="2024-08-14T22:31:17.844" v="317"/>
          <ac:graphicFrameMkLst>
            <pc:docMk/>
            <pc:sldMk cId="568361631" sldId="297"/>
            <ac:graphicFrameMk id="6" creationId="{3CFB37C6-1B9B-3D87-A67D-BD91D81BAEC4}"/>
          </ac:graphicFrameMkLst>
        </pc:graphicFrameChg>
        <pc:graphicFrameChg chg="add mod modGraphic">
          <ac:chgData name="Nahai Gu" userId="S::gu.nah@northeastern.edu::cac3fedf-b358-4508-8268-d5a616f784d2" providerId="AD" clId="Web-{B7BD39AB-C767-1728-6111-31CBD9671B36}" dt="2024-08-15T00:53:15.028" v="660"/>
          <ac:graphicFrameMkLst>
            <pc:docMk/>
            <pc:sldMk cId="568361631" sldId="297"/>
            <ac:graphicFrameMk id="8" creationId="{E3330A0C-A112-A4A1-0A11-2525727E7C9B}"/>
          </ac:graphicFrameMkLst>
        </pc:graphicFrameChg>
        <pc:graphicFrameChg chg="add del mod">
          <ac:chgData name="Nahai Gu" userId="S::gu.nah@northeastern.edu::cac3fedf-b358-4508-8268-d5a616f784d2" providerId="AD" clId="Web-{B7BD39AB-C767-1728-6111-31CBD9671B36}" dt="2024-08-14T22:35:05.521" v="328"/>
          <ac:graphicFrameMkLst>
            <pc:docMk/>
            <pc:sldMk cId="568361631" sldId="297"/>
            <ac:graphicFrameMk id="10" creationId="{BBCB8ABA-8275-7877-4346-C2C4A72F76E4}"/>
          </ac:graphicFrameMkLst>
        </pc:graphicFrameChg>
        <pc:picChg chg="add del mod modCrop">
          <ac:chgData name="Nahai Gu" userId="S::gu.nah@northeastern.edu::cac3fedf-b358-4508-8268-d5a616f784d2" providerId="AD" clId="Web-{B7BD39AB-C767-1728-6111-31CBD9671B36}" dt="2024-08-15T00:47:32.766" v="526"/>
          <ac:picMkLst>
            <pc:docMk/>
            <pc:sldMk cId="568361631" sldId="297"/>
            <ac:picMk id="2" creationId="{3FFFFE24-936E-2BD0-A0E0-BC7D243074F5}"/>
          </ac:picMkLst>
        </pc:picChg>
        <pc:picChg chg="add mod modCrop">
          <ac:chgData name="Nahai Gu" userId="S::gu.nah@northeastern.edu::cac3fedf-b358-4508-8268-d5a616f784d2" providerId="AD" clId="Web-{B7BD39AB-C767-1728-6111-31CBD9671B36}" dt="2024-08-15T00:52:50.011" v="651" actId="1076"/>
          <ac:picMkLst>
            <pc:docMk/>
            <pc:sldMk cId="568361631" sldId="297"/>
            <ac:picMk id="5" creationId="{2F759A5E-B642-EF5A-8A7E-B32ECB642E2F}"/>
          </ac:picMkLst>
        </pc:picChg>
        <pc:picChg chg="del">
          <ac:chgData name="Nahai Gu" userId="S::gu.nah@northeastern.edu::cac3fedf-b358-4508-8268-d5a616f784d2" providerId="AD" clId="Web-{B7BD39AB-C767-1728-6111-31CBD9671B36}" dt="2024-08-14T22:31:14.985" v="316"/>
          <ac:picMkLst>
            <pc:docMk/>
            <pc:sldMk cId="568361631" sldId="297"/>
            <ac:picMk id="5" creationId="{F25F01D2-8127-CE9B-90C7-A0A1E7762AC9}"/>
          </ac:picMkLst>
        </pc:picChg>
      </pc:sldChg>
      <pc:sldChg chg="new del">
        <pc:chgData name="Nahai Gu" userId="S::gu.nah@northeastern.edu::cac3fedf-b358-4508-8268-d5a616f784d2" providerId="AD" clId="Web-{B7BD39AB-C767-1728-6111-31CBD9671B36}" dt="2024-08-14T22:31:07.766" v="314"/>
        <pc:sldMkLst>
          <pc:docMk/>
          <pc:sldMk cId="980591486" sldId="297"/>
        </pc:sldMkLst>
      </pc:sldChg>
      <pc:sldChg chg="modSp add replId">
        <pc:chgData name="Nahai Gu" userId="S::gu.nah@northeastern.edu::cac3fedf-b358-4508-8268-d5a616f784d2" providerId="AD" clId="Web-{B7BD39AB-C767-1728-6111-31CBD9671B36}" dt="2024-08-15T01:01:53.046" v="757"/>
        <pc:sldMkLst>
          <pc:docMk/>
          <pc:sldMk cId="3291130040" sldId="301"/>
        </pc:sldMkLst>
        <pc:graphicFrameChg chg="mod modGraphic">
          <ac:chgData name="Nahai Gu" userId="S::gu.nah@northeastern.edu::cac3fedf-b358-4508-8268-d5a616f784d2" providerId="AD" clId="Web-{B7BD39AB-C767-1728-6111-31CBD9671B36}" dt="2024-08-15T01:01:53.046" v="757"/>
          <ac:graphicFrameMkLst>
            <pc:docMk/>
            <pc:sldMk cId="3291130040" sldId="301"/>
            <ac:graphicFrameMk id="8" creationId="{E3330A0C-A112-A4A1-0A11-2525727E7C9B}"/>
          </ac:graphicFrameMkLst>
        </pc:graphicFrameChg>
      </pc:sldChg>
    </pc:docChg>
  </pc:docChgLst>
  <pc:docChgLst>
    <pc:chgData name="Nahai Gu" userId="S::gu.nah@northeastern.edu::cac3fedf-b358-4508-8268-d5a616f784d2" providerId="AD" clId="Web-{900EBF9B-28B3-8379-D022-FA0DE6AEBE3E}"/>
    <pc:docChg chg="modSld">
      <pc:chgData name="Nahai Gu" userId="S::gu.nah@northeastern.edu::cac3fedf-b358-4508-8268-d5a616f784d2" providerId="AD" clId="Web-{900EBF9B-28B3-8379-D022-FA0DE6AEBE3E}" dt="2024-08-15T01:57:42.150" v="34" actId="1076"/>
      <pc:docMkLst>
        <pc:docMk/>
      </pc:docMkLst>
      <pc:sldChg chg="addSp modSp">
        <pc:chgData name="Nahai Gu" userId="S::gu.nah@northeastern.edu::cac3fedf-b358-4508-8268-d5a616f784d2" providerId="AD" clId="Web-{900EBF9B-28B3-8379-D022-FA0DE6AEBE3E}" dt="2024-08-15T01:57:42.150" v="34" actId="1076"/>
        <pc:sldMkLst>
          <pc:docMk/>
          <pc:sldMk cId="3291130040" sldId="301"/>
        </pc:sldMkLst>
        <pc:spChg chg="add mod">
          <ac:chgData name="Nahai Gu" userId="S::gu.nah@northeastern.edu::cac3fedf-b358-4508-8268-d5a616f784d2" providerId="AD" clId="Web-{900EBF9B-28B3-8379-D022-FA0DE6AEBE3E}" dt="2024-08-15T01:57:33.462" v="31" actId="1076"/>
          <ac:spMkLst>
            <pc:docMk/>
            <pc:sldMk cId="3291130040" sldId="301"/>
            <ac:spMk id="5" creationId="{54B893F0-322F-3E26-3A2A-922B6EA0207A}"/>
          </ac:spMkLst>
        </pc:spChg>
        <pc:spChg chg="add mod">
          <ac:chgData name="Nahai Gu" userId="S::gu.nah@northeastern.edu::cac3fedf-b358-4508-8268-d5a616f784d2" providerId="AD" clId="Web-{900EBF9B-28B3-8379-D022-FA0DE6AEBE3E}" dt="2024-08-15T01:57:42.150" v="34" actId="1076"/>
          <ac:spMkLst>
            <pc:docMk/>
            <pc:sldMk cId="3291130040" sldId="301"/>
            <ac:spMk id="6" creationId="{358FD5CF-0AB8-34EF-F418-BA1DCA19F3B8}"/>
          </ac:spMkLst>
        </pc:spChg>
        <pc:picChg chg="mod modCrop">
          <ac:chgData name="Nahai Gu" userId="S::gu.nah@northeastern.edu::cac3fedf-b358-4508-8268-d5a616f784d2" providerId="AD" clId="Web-{900EBF9B-28B3-8379-D022-FA0DE6AEBE3E}" dt="2024-08-15T01:55:24.803" v="3" actId="1076"/>
          <ac:picMkLst>
            <pc:docMk/>
            <pc:sldMk cId="3291130040" sldId="301"/>
            <ac:picMk id="2" creationId="{3FFFFE24-936E-2BD0-A0E0-BC7D243074F5}"/>
          </ac:picMkLst>
        </pc:picChg>
      </pc:sldChg>
    </pc:docChg>
  </pc:docChgLst>
  <pc:docChgLst>
    <pc:chgData name="Bhoomika Gururaja" userId="S::gururaja.b@northeastern.edu::ca67c99c-5828-47cf-89dc-a10a320c7471" providerId="AD" clId="Web-{D8116759-1898-F3F8-5FDD-1B20A2A6136C}"/>
    <pc:docChg chg="addSld delSld modSld sldOrd">
      <pc:chgData name="Bhoomika Gururaja" userId="S::gururaja.b@northeastern.edu::ca67c99c-5828-47cf-89dc-a10a320c7471" providerId="AD" clId="Web-{D8116759-1898-F3F8-5FDD-1B20A2A6136C}" dt="2024-08-12T19:11:51.665" v="436" actId="14100"/>
      <pc:docMkLst>
        <pc:docMk/>
      </pc:docMkLst>
      <pc:sldChg chg="addSp delSp modSp mod modClrScheme chgLayout">
        <pc:chgData name="Bhoomika Gururaja" userId="S::gururaja.b@northeastern.edu::ca67c99c-5828-47cf-89dc-a10a320c7471" providerId="AD" clId="Web-{D8116759-1898-F3F8-5FDD-1B20A2A6136C}" dt="2024-08-12T19:11:09.820" v="435" actId="20577"/>
        <pc:sldMkLst>
          <pc:docMk/>
          <pc:sldMk cId="0" sldId="257"/>
        </pc:sldMkLst>
        <pc:spChg chg="add mod">
          <ac:chgData name="Bhoomika Gururaja" userId="S::gururaja.b@northeastern.edu::ca67c99c-5828-47cf-89dc-a10a320c7471" providerId="AD" clId="Web-{D8116759-1898-F3F8-5FDD-1B20A2A6136C}" dt="2024-08-12T19:11:09.820" v="435" actId="20577"/>
          <ac:spMkLst>
            <pc:docMk/>
            <pc:sldMk cId="0" sldId="257"/>
            <ac:spMk id="298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9:10:56.634" v="430" actId="20577"/>
          <ac:spMkLst>
            <pc:docMk/>
            <pc:sldMk cId="0" sldId="257"/>
            <ac:spMk id="299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9:10:45.304" v="428"/>
          <ac:spMkLst>
            <pc:docMk/>
            <pc:sldMk cId="0" sldId="257"/>
            <ac:spMk id="300" creationId="{00000000-0000-0000-0000-000000000000}"/>
          </ac:spMkLst>
        </pc:spChg>
        <pc:spChg chg="del">
          <ac:chgData name="Bhoomika Gururaja" userId="S::gururaja.b@northeastern.edu::ca67c99c-5828-47cf-89dc-a10a320c7471" providerId="AD" clId="Web-{D8116759-1898-F3F8-5FDD-1B20A2A6136C}" dt="2024-08-12T19:10:45.304" v="428"/>
          <ac:spMkLst>
            <pc:docMk/>
            <pc:sldMk cId="0" sldId="257"/>
            <ac:spMk id="305" creationId="{27541606-819A-6405-A8E8-1B16B6550EA2}"/>
          </ac:spMkLst>
        </pc:spChg>
        <pc:spChg chg="del mod replId">
          <ac:chgData name="Bhoomika Gururaja" userId="S::gururaja.b@northeastern.edu::ca67c99c-5828-47cf-89dc-a10a320c7471" providerId="AD" clId="Web-{D8116759-1898-F3F8-5FDD-1B20A2A6136C}" dt="2024-08-12T19:10:45.304" v="428"/>
          <ac:spMkLst>
            <pc:docMk/>
            <pc:sldMk cId="0" sldId="257"/>
            <ac:spMk id="307" creationId="{00000000-0000-0000-0000-000000000000}"/>
          </ac:spMkLst>
        </pc:spChg>
      </pc:sldChg>
      <pc:sldChg chg="ord">
        <pc:chgData name="Bhoomika Gururaja" userId="S::gururaja.b@northeastern.edu::ca67c99c-5828-47cf-89dc-a10a320c7471" providerId="AD" clId="Web-{D8116759-1898-F3F8-5FDD-1B20A2A6136C}" dt="2024-08-12T18:26:56.374" v="15"/>
        <pc:sldMkLst>
          <pc:docMk/>
          <pc:sldMk cId="0" sldId="259"/>
        </pc:sldMkLst>
      </pc:sldChg>
      <pc:sldChg chg="addSp delSp modSp mod modClrScheme chgLayout">
        <pc:chgData name="Bhoomika Gururaja" userId="S::gururaja.b@northeastern.edu::ca67c99c-5828-47cf-89dc-a10a320c7471" providerId="AD" clId="Web-{D8116759-1898-F3F8-5FDD-1B20A2A6136C}" dt="2024-08-12T18:32:14.259" v="60" actId="20577"/>
        <pc:sldMkLst>
          <pc:docMk/>
          <pc:sldMk cId="0" sldId="264"/>
        </pc:sldMkLst>
        <pc:spChg chg="add del mod">
          <ac:chgData name="Bhoomika Gururaja" userId="S::gururaja.b@northeastern.edu::ca67c99c-5828-47cf-89dc-a10a320c7471" providerId="AD" clId="Web-{D8116759-1898-F3F8-5FDD-1B20A2A6136C}" dt="2024-08-12T18:31:32.336" v="55"/>
          <ac:spMkLst>
            <pc:docMk/>
            <pc:sldMk cId="0" sldId="264"/>
            <ac:spMk id="4" creationId="{57F5286F-36B6-2FF5-834C-D7F2821FF65E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8:31:32.336" v="55"/>
          <ac:spMkLst>
            <pc:docMk/>
            <pc:sldMk cId="0" sldId="264"/>
            <ac:spMk id="474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8:32:14.259" v="60" actId="20577"/>
          <ac:spMkLst>
            <pc:docMk/>
            <pc:sldMk cId="0" sldId="264"/>
            <ac:spMk id="475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8:31:32.336" v="55"/>
          <ac:spMkLst>
            <pc:docMk/>
            <pc:sldMk cId="0" sldId="264"/>
            <ac:spMk id="476" creationId="{00000000-0000-0000-0000-000000000000}"/>
          </ac:spMkLst>
        </pc:spChg>
        <pc:picChg chg="del">
          <ac:chgData name="Bhoomika Gururaja" userId="S::gururaja.b@northeastern.edu::ca67c99c-5828-47cf-89dc-a10a320c7471" providerId="AD" clId="Web-{D8116759-1898-F3F8-5FDD-1B20A2A6136C}" dt="2024-08-12T18:31:13.819" v="54"/>
          <ac:picMkLst>
            <pc:docMk/>
            <pc:sldMk cId="0" sldId="264"/>
            <ac:picMk id="3" creationId="{C18DE8DB-AD2B-D221-3E7B-0EAD9F831468}"/>
          </ac:picMkLst>
        </pc:picChg>
      </pc:sldChg>
      <pc:sldChg chg="addSp delSp modSp del mod modClrScheme chgLayout">
        <pc:chgData name="Bhoomika Gururaja" userId="S::gururaja.b@northeastern.edu::ca67c99c-5828-47cf-89dc-a10a320c7471" providerId="AD" clId="Web-{D8116759-1898-F3F8-5FDD-1B20A2A6136C}" dt="2024-08-12T18:47:42.914" v="121"/>
        <pc:sldMkLst>
          <pc:docMk/>
          <pc:sldMk cId="0" sldId="265"/>
        </pc:sldMkLst>
        <pc:spChg chg="add del mod">
          <ac:chgData name="Bhoomika Gururaja" userId="S::gururaja.b@northeastern.edu::ca67c99c-5828-47cf-89dc-a10a320c7471" providerId="AD" clId="Web-{D8116759-1898-F3F8-5FDD-1B20A2A6136C}" dt="2024-08-12T18:40:20.572" v="94"/>
          <ac:spMkLst>
            <pc:docMk/>
            <pc:sldMk cId="0" sldId="265"/>
            <ac:spMk id="4" creationId="{631613AE-76BD-08C3-5F2B-0DB1FB554C05}"/>
          </ac:spMkLst>
        </pc:spChg>
        <pc:spChg chg="del mod">
          <ac:chgData name="Bhoomika Gururaja" userId="S::gururaja.b@northeastern.edu::ca67c99c-5828-47cf-89dc-a10a320c7471" providerId="AD" clId="Web-{D8116759-1898-F3F8-5FDD-1B20A2A6136C}" dt="2024-08-12T18:34:17.638" v="63"/>
          <ac:spMkLst>
            <pc:docMk/>
            <pc:sldMk cId="0" sldId="265"/>
            <ac:spMk id="481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8:36:59.362" v="65" actId="20577"/>
          <ac:spMkLst>
            <pc:docMk/>
            <pc:sldMk cId="0" sldId="265"/>
            <ac:spMk id="482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8:34:17.638" v="63"/>
          <ac:spMkLst>
            <pc:docMk/>
            <pc:sldMk cId="0" sldId="265"/>
            <ac:spMk id="483" creationId="{00000000-0000-0000-0000-000000000000}"/>
          </ac:spMkLst>
        </pc:spChg>
        <pc:spChg chg="add del mod">
          <ac:chgData name="Bhoomika Gururaja" userId="S::gururaja.b@northeastern.edu::ca67c99c-5828-47cf-89dc-a10a320c7471" providerId="AD" clId="Web-{D8116759-1898-F3F8-5FDD-1B20A2A6136C}" dt="2024-08-12T18:37:50.739" v="70"/>
          <ac:spMkLst>
            <pc:docMk/>
            <pc:sldMk cId="0" sldId="265"/>
            <ac:spMk id="488" creationId="{4230FF49-E90B-0DC7-0C0B-DACB4981767D}"/>
          </ac:spMkLst>
        </pc:spChg>
        <pc:spChg chg="add del mod">
          <ac:chgData name="Bhoomika Gururaja" userId="S::gururaja.b@northeastern.edu::ca67c99c-5828-47cf-89dc-a10a320c7471" providerId="AD" clId="Web-{D8116759-1898-F3F8-5FDD-1B20A2A6136C}" dt="2024-08-12T18:38:27.771" v="77"/>
          <ac:spMkLst>
            <pc:docMk/>
            <pc:sldMk cId="0" sldId="265"/>
            <ac:spMk id="490" creationId="{4FB97961-6DCB-5714-11F4-FECFFB39FEB9}"/>
          </ac:spMkLst>
        </pc:spChg>
        <pc:picChg chg="add mod">
          <ac:chgData name="Bhoomika Gururaja" userId="S::gururaja.b@northeastern.edu::ca67c99c-5828-47cf-89dc-a10a320c7471" providerId="AD" clId="Web-{D8116759-1898-F3F8-5FDD-1B20A2A6136C}" dt="2024-08-12T18:38:03.473" v="72" actId="1076"/>
          <ac:picMkLst>
            <pc:docMk/>
            <pc:sldMk cId="0" sldId="265"/>
            <ac:picMk id="2" creationId="{06209091-5EDA-C28A-49D5-ACACBA14C42C}"/>
          </ac:picMkLst>
        </pc:picChg>
        <pc:picChg chg="add del mod">
          <ac:chgData name="Bhoomika Gururaja" userId="S::gururaja.b@northeastern.edu::ca67c99c-5828-47cf-89dc-a10a320c7471" providerId="AD" clId="Web-{D8116759-1898-F3F8-5FDD-1B20A2A6136C}" dt="2024-08-12T18:39:25.414" v="87"/>
          <ac:picMkLst>
            <pc:docMk/>
            <pc:sldMk cId="0" sldId="265"/>
            <ac:picMk id="3" creationId="{5D0B5023-6110-507A-04C8-23588F63A460}"/>
          </ac:picMkLst>
        </pc:picChg>
      </pc:sldChg>
      <pc:sldChg chg="del ord">
        <pc:chgData name="Bhoomika Gururaja" userId="S::gururaja.b@northeastern.edu::ca67c99c-5828-47cf-89dc-a10a320c7471" providerId="AD" clId="Web-{D8116759-1898-F3F8-5FDD-1B20A2A6136C}" dt="2024-08-12T18:59:36.563" v="224"/>
        <pc:sldMkLst>
          <pc:docMk/>
          <pc:sldMk cId="0" sldId="266"/>
        </pc:sldMkLst>
      </pc:sldChg>
      <pc:sldChg chg="addSp delSp modSp">
        <pc:chgData name="Bhoomika Gururaja" userId="S::gururaja.b@northeastern.edu::ca67c99c-5828-47cf-89dc-a10a320c7471" providerId="AD" clId="Web-{D8116759-1898-F3F8-5FDD-1B20A2A6136C}" dt="2024-08-12T19:02:36.209" v="301" actId="14100"/>
        <pc:sldMkLst>
          <pc:docMk/>
          <pc:sldMk cId="0" sldId="267"/>
        </pc:sldMkLst>
        <pc:spChg chg="mod">
          <ac:chgData name="Bhoomika Gururaja" userId="S::gururaja.b@northeastern.edu::ca67c99c-5828-47cf-89dc-a10a320c7471" providerId="AD" clId="Web-{D8116759-1898-F3F8-5FDD-1B20A2A6136C}" dt="2024-08-12T19:02:00.099" v="294" actId="20577"/>
          <ac:spMkLst>
            <pc:docMk/>
            <pc:sldMk cId="0" sldId="267"/>
            <ac:spMk id="500" creationId="{00000000-0000-0000-0000-000000000000}"/>
          </ac:spMkLst>
        </pc:spChg>
        <pc:spChg chg="del">
          <ac:chgData name="Bhoomika Gururaja" userId="S::gururaja.b@northeastern.edu::ca67c99c-5828-47cf-89dc-a10a320c7471" providerId="AD" clId="Web-{D8116759-1898-F3F8-5FDD-1B20A2A6136C}" dt="2024-08-12T19:01:49.255" v="290"/>
          <ac:spMkLst>
            <pc:docMk/>
            <pc:sldMk cId="0" sldId="267"/>
            <ac:spMk id="502" creationId="{00000000-0000-0000-0000-000000000000}"/>
          </ac:spMkLst>
        </pc:spChg>
        <pc:picChg chg="add mod">
          <ac:chgData name="Bhoomika Gururaja" userId="S::gururaja.b@northeastern.edu::ca67c99c-5828-47cf-89dc-a10a320c7471" providerId="AD" clId="Web-{D8116759-1898-F3F8-5FDD-1B20A2A6136C}" dt="2024-08-12T19:02:36.209" v="301" actId="14100"/>
          <ac:picMkLst>
            <pc:docMk/>
            <pc:sldMk cId="0" sldId="267"/>
            <ac:picMk id="2" creationId="{7A98EF12-C11B-D568-017F-34839D3DA74B}"/>
          </ac:picMkLst>
        </pc:picChg>
        <pc:picChg chg="del">
          <ac:chgData name="Bhoomika Gururaja" userId="S::gururaja.b@northeastern.edu::ca67c99c-5828-47cf-89dc-a10a320c7471" providerId="AD" clId="Web-{D8116759-1898-F3F8-5FDD-1B20A2A6136C}" dt="2024-08-12T19:01:53.584" v="292"/>
          <ac:picMkLst>
            <pc:docMk/>
            <pc:sldMk cId="0" sldId="267"/>
            <ac:picMk id="503" creationId="{00000000-0000-0000-0000-000000000000}"/>
          </ac:picMkLst>
        </pc:picChg>
        <pc:picChg chg="del">
          <ac:chgData name="Bhoomika Gururaja" userId="S::gururaja.b@northeastern.edu::ca67c99c-5828-47cf-89dc-a10a320c7471" providerId="AD" clId="Web-{D8116759-1898-F3F8-5FDD-1B20A2A6136C}" dt="2024-08-12T19:01:55.630" v="293"/>
          <ac:picMkLst>
            <pc:docMk/>
            <pc:sldMk cId="0" sldId="267"/>
            <ac:picMk id="504" creationId="{00000000-0000-0000-0000-000000000000}"/>
          </ac:picMkLst>
        </pc:picChg>
        <pc:picChg chg="del">
          <ac:chgData name="Bhoomika Gururaja" userId="S::gururaja.b@northeastern.edu::ca67c99c-5828-47cf-89dc-a10a320c7471" providerId="AD" clId="Web-{D8116759-1898-F3F8-5FDD-1B20A2A6136C}" dt="2024-08-12T19:01:51.802" v="291"/>
          <ac:picMkLst>
            <pc:docMk/>
            <pc:sldMk cId="0" sldId="267"/>
            <ac:picMk id="505" creationId="{00000000-0000-0000-0000-000000000000}"/>
          </ac:picMkLst>
        </pc:picChg>
      </pc:sldChg>
      <pc:sldChg chg="modSp ord">
        <pc:chgData name="Bhoomika Gururaja" userId="S::gururaja.b@northeastern.edu::ca67c99c-5828-47cf-89dc-a10a320c7471" providerId="AD" clId="Web-{D8116759-1898-F3F8-5FDD-1B20A2A6136C}" dt="2024-08-12T19:11:51.665" v="436" actId="14100"/>
        <pc:sldMkLst>
          <pc:docMk/>
          <pc:sldMk cId="0" sldId="268"/>
        </pc:sldMkLst>
        <pc:spChg chg="mod">
          <ac:chgData name="Bhoomika Gururaja" userId="S::gururaja.b@northeastern.edu::ca67c99c-5828-47cf-89dc-a10a320c7471" providerId="AD" clId="Web-{D8116759-1898-F3F8-5FDD-1B20A2A6136C}" dt="2024-08-12T19:11:51.665" v="436" actId="14100"/>
          <ac:spMkLst>
            <pc:docMk/>
            <pc:sldMk cId="0" sldId="268"/>
            <ac:spMk id="510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9:07:26.032" v="426" actId="20577"/>
          <ac:spMkLst>
            <pc:docMk/>
            <pc:sldMk cId="0" sldId="268"/>
            <ac:spMk id="511" creationId="{00000000-0000-0000-0000-000000000000}"/>
          </ac:spMkLst>
        </pc:spChg>
      </pc:sldChg>
      <pc:sldChg chg="del">
        <pc:chgData name="Bhoomika Gururaja" userId="S::gururaja.b@northeastern.edu::ca67c99c-5828-47cf-89dc-a10a320c7471" providerId="AD" clId="Web-{D8116759-1898-F3F8-5FDD-1B20A2A6136C}" dt="2024-08-12T18:26:43.935" v="13"/>
        <pc:sldMkLst>
          <pc:docMk/>
          <pc:sldMk cId="3938015370" sldId="270"/>
        </pc:sldMkLst>
      </pc:sldChg>
      <pc:sldChg chg="addSp delSp modSp del mod modClrScheme chgLayout">
        <pc:chgData name="Bhoomika Gururaja" userId="S::gururaja.b@northeastern.edu::ca67c99c-5828-47cf-89dc-a10a320c7471" providerId="AD" clId="Web-{D8116759-1898-F3F8-5FDD-1B20A2A6136C}" dt="2024-08-12T18:46:53.210" v="104"/>
        <pc:sldMkLst>
          <pc:docMk/>
          <pc:sldMk cId="461449627" sldId="273"/>
        </pc:sldMkLst>
        <pc:spChg chg="del mod">
          <ac:chgData name="Bhoomika Gururaja" userId="S::gururaja.b@northeastern.edu::ca67c99c-5828-47cf-89dc-a10a320c7471" providerId="AD" clId="Web-{D8116759-1898-F3F8-5FDD-1B20A2A6136C}" dt="2024-08-12T18:42:20.701" v="96"/>
          <ac:spMkLst>
            <pc:docMk/>
            <pc:sldMk cId="461449627" sldId="273"/>
            <ac:spMk id="2" creationId="{D316C23E-AEE8-7D56-8070-4D09ED0F1322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8:42:20.701" v="96"/>
          <ac:spMkLst>
            <pc:docMk/>
            <pc:sldMk cId="461449627" sldId="273"/>
            <ac:spMk id="3" creationId="{36DD1134-D20D-A09A-3E3A-5E0AF5F6BF06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8:42:20.701" v="96"/>
          <ac:spMkLst>
            <pc:docMk/>
            <pc:sldMk cId="461449627" sldId="273"/>
            <ac:spMk id="4" creationId="{5451F1DF-8923-C091-8301-42120DA6DBFA}"/>
          </ac:spMkLst>
        </pc:spChg>
        <pc:spChg chg="add mod">
          <ac:chgData name="Bhoomika Gururaja" userId="S::gururaja.b@northeastern.edu::ca67c99c-5828-47cf-89dc-a10a320c7471" providerId="AD" clId="Web-{D8116759-1898-F3F8-5FDD-1B20A2A6136C}" dt="2024-08-12T18:45:20.003" v="100" actId="20577"/>
          <ac:spMkLst>
            <pc:docMk/>
            <pc:sldMk cId="461449627" sldId="273"/>
            <ac:spMk id="9" creationId="{8528DEA5-AA8D-34B1-C280-70350FE9A87A}"/>
          </ac:spMkLst>
        </pc:spChg>
        <pc:spChg chg="add mod">
          <ac:chgData name="Bhoomika Gururaja" userId="S::gururaja.b@northeastern.edu::ca67c99c-5828-47cf-89dc-a10a320c7471" providerId="AD" clId="Web-{D8116759-1898-F3F8-5FDD-1B20A2A6136C}" dt="2024-08-12T18:42:20.701" v="96"/>
          <ac:spMkLst>
            <pc:docMk/>
            <pc:sldMk cId="461449627" sldId="273"/>
            <ac:spMk id="11" creationId="{7C49096A-C75A-A927-DD16-7313D3987A77}"/>
          </ac:spMkLst>
        </pc:spChg>
        <pc:picChg chg="add mod">
          <ac:chgData name="Bhoomika Gururaja" userId="S::gururaja.b@northeastern.edu::ca67c99c-5828-47cf-89dc-a10a320c7471" providerId="AD" clId="Web-{D8116759-1898-F3F8-5FDD-1B20A2A6136C}" dt="2024-08-12T18:45:18.191" v="99" actId="1076"/>
          <ac:picMkLst>
            <pc:docMk/>
            <pc:sldMk cId="461449627" sldId="273"/>
            <ac:picMk id="5" creationId="{5B3563F9-D276-6933-866F-534EAA2A9D11}"/>
          </ac:picMkLst>
        </pc:picChg>
      </pc:sldChg>
      <pc:sldChg chg="addSp delSp modSp new">
        <pc:chgData name="Bhoomika Gururaja" userId="S::gururaja.b@northeastern.edu::ca67c99c-5828-47cf-89dc-a10a320c7471" providerId="AD" clId="Web-{D8116759-1898-F3F8-5FDD-1B20A2A6136C}" dt="2024-08-12T18:47:37.867" v="120" actId="20577"/>
        <pc:sldMkLst>
          <pc:docMk/>
          <pc:sldMk cId="1816651568" sldId="274"/>
        </pc:sldMkLst>
        <pc:spChg chg="mod">
          <ac:chgData name="Bhoomika Gururaja" userId="S::gururaja.b@northeastern.edu::ca67c99c-5828-47cf-89dc-a10a320c7471" providerId="AD" clId="Web-{D8116759-1898-F3F8-5FDD-1B20A2A6136C}" dt="2024-08-12T18:47:37.867" v="120" actId="20577"/>
          <ac:spMkLst>
            <pc:docMk/>
            <pc:sldMk cId="1816651568" sldId="274"/>
            <ac:spMk id="3" creationId="{890EF6D8-3347-C930-9D63-7310A1B24F1C}"/>
          </ac:spMkLst>
        </pc:spChg>
        <pc:spChg chg="del">
          <ac:chgData name="Bhoomika Gururaja" userId="S::gururaja.b@northeastern.edu::ca67c99c-5828-47cf-89dc-a10a320c7471" providerId="AD" clId="Web-{D8116759-1898-F3F8-5FDD-1B20A2A6136C}" dt="2024-08-12T18:47:07.335" v="105"/>
          <ac:spMkLst>
            <pc:docMk/>
            <pc:sldMk cId="1816651568" sldId="274"/>
            <ac:spMk id="5" creationId="{7821FDE4-BC8A-A216-5DDA-EDBF7BFC26D8}"/>
          </ac:spMkLst>
        </pc:spChg>
        <pc:picChg chg="add mod ord">
          <ac:chgData name="Bhoomika Gururaja" userId="S::gururaja.b@northeastern.edu::ca67c99c-5828-47cf-89dc-a10a320c7471" providerId="AD" clId="Web-{D8116759-1898-F3F8-5FDD-1B20A2A6136C}" dt="2024-08-12T18:47:07.335" v="105"/>
          <ac:picMkLst>
            <pc:docMk/>
            <pc:sldMk cId="1816651568" sldId="274"/>
            <ac:picMk id="6" creationId="{0455FAE8-374A-956C-B3EB-3A119E7079C7}"/>
          </ac:picMkLst>
        </pc:picChg>
      </pc:sldChg>
      <pc:sldChg chg="addSp delSp modSp del">
        <pc:chgData name="Bhoomika Gururaja" userId="S::gururaja.b@northeastern.edu::ca67c99c-5828-47cf-89dc-a10a320c7471" providerId="AD" clId="Web-{D8116759-1898-F3F8-5FDD-1B20A2A6136C}" dt="2024-08-12T18:31:50.477" v="58"/>
        <pc:sldMkLst>
          <pc:docMk/>
          <pc:sldMk cId="3988407239" sldId="274"/>
        </pc:sldMkLst>
        <pc:spChg chg="add mod">
          <ac:chgData name="Bhoomika Gururaja" userId="S::gururaja.b@northeastern.edu::ca67c99c-5828-47cf-89dc-a10a320c7471" providerId="AD" clId="Web-{D8116759-1898-F3F8-5FDD-1B20A2A6136C}" dt="2024-08-12T18:31:44.273" v="56"/>
          <ac:spMkLst>
            <pc:docMk/>
            <pc:sldMk cId="3988407239" sldId="274"/>
            <ac:spMk id="3" creationId="{960B1B57-0B44-014F-9417-8D414EE81433}"/>
          </ac:spMkLst>
        </pc:spChg>
        <pc:picChg chg="del">
          <ac:chgData name="Bhoomika Gururaja" userId="S::gururaja.b@northeastern.edu::ca67c99c-5828-47cf-89dc-a10a320c7471" providerId="AD" clId="Web-{D8116759-1898-F3F8-5FDD-1B20A2A6136C}" dt="2024-08-12T18:31:44.273" v="56"/>
          <ac:picMkLst>
            <pc:docMk/>
            <pc:sldMk cId="3988407239" sldId="274"/>
            <ac:picMk id="5" creationId="{ECF2E377-6663-F159-18CD-EC05AEC1E98E}"/>
          </ac:picMkLst>
        </pc:picChg>
      </pc:sldChg>
      <pc:sldChg chg="new del">
        <pc:chgData name="Bhoomika Gururaja" userId="S::gururaja.b@northeastern.edu::ca67c99c-5828-47cf-89dc-a10a320c7471" providerId="AD" clId="Web-{D8116759-1898-F3F8-5FDD-1B20A2A6136C}" dt="2024-08-12T18:46:50.225" v="103"/>
        <pc:sldMkLst>
          <pc:docMk/>
          <pc:sldMk cId="1898850740" sldId="275"/>
        </pc:sldMkLst>
      </pc:sldChg>
      <pc:sldChg chg="addSp delSp modSp add replId">
        <pc:chgData name="Bhoomika Gururaja" userId="S::gururaja.b@northeastern.edu::ca67c99c-5828-47cf-89dc-a10a320c7471" providerId="AD" clId="Web-{D8116759-1898-F3F8-5FDD-1B20A2A6136C}" dt="2024-08-12T18:48:04.743" v="124"/>
        <pc:sldMkLst>
          <pc:docMk/>
          <pc:sldMk cId="2672489690" sldId="275"/>
        </pc:sldMkLst>
        <pc:spChg chg="add del mod">
          <ac:chgData name="Bhoomika Gururaja" userId="S::gururaja.b@northeastern.edu::ca67c99c-5828-47cf-89dc-a10a320c7471" providerId="AD" clId="Web-{D8116759-1898-F3F8-5FDD-1B20A2A6136C}" dt="2024-08-12T18:48:04.743" v="124"/>
          <ac:spMkLst>
            <pc:docMk/>
            <pc:sldMk cId="2672489690" sldId="275"/>
            <ac:spMk id="7" creationId="{73199245-3748-5CF4-D466-1CCBA12FF1DA}"/>
          </ac:spMkLst>
        </pc:spChg>
        <pc:picChg chg="del">
          <ac:chgData name="Bhoomika Gururaja" userId="S::gururaja.b@northeastern.edu::ca67c99c-5828-47cf-89dc-a10a320c7471" providerId="AD" clId="Web-{D8116759-1898-F3F8-5FDD-1B20A2A6136C}" dt="2024-08-12T18:47:57.509" v="123"/>
          <ac:picMkLst>
            <pc:docMk/>
            <pc:sldMk cId="2672489690" sldId="275"/>
            <ac:picMk id="6" creationId="{0455FAE8-374A-956C-B3EB-3A119E7079C7}"/>
          </ac:picMkLst>
        </pc:picChg>
        <pc:picChg chg="add mod ord">
          <ac:chgData name="Bhoomika Gururaja" userId="S::gururaja.b@northeastern.edu::ca67c99c-5828-47cf-89dc-a10a320c7471" providerId="AD" clId="Web-{D8116759-1898-F3F8-5FDD-1B20A2A6136C}" dt="2024-08-12T18:48:04.743" v="124"/>
          <ac:picMkLst>
            <pc:docMk/>
            <pc:sldMk cId="2672489690" sldId="275"/>
            <ac:picMk id="8" creationId="{F3687007-3D7A-013F-8D24-FB45F6331BCA}"/>
          </ac:picMkLst>
        </pc:picChg>
      </pc:sldChg>
      <pc:sldChg chg="addSp delSp modSp del">
        <pc:chgData name="Bhoomika Gururaja" userId="S::gururaja.b@northeastern.edu::ca67c99c-5828-47cf-89dc-a10a320c7471" providerId="AD" clId="Web-{D8116759-1898-F3F8-5FDD-1B20A2A6136C}" dt="2024-08-12T18:31:57.930" v="59"/>
        <pc:sldMkLst>
          <pc:docMk/>
          <pc:sldMk cId="2845970397" sldId="275"/>
        </pc:sldMkLst>
        <pc:spChg chg="del">
          <ac:chgData name="Bhoomika Gururaja" userId="S::gururaja.b@northeastern.edu::ca67c99c-5828-47cf-89dc-a10a320c7471" providerId="AD" clId="Web-{D8116759-1898-F3F8-5FDD-1B20A2A6136C}" dt="2024-08-12T18:19:30.734" v="0"/>
          <ac:spMkLst>
            <pc:docMk/>
            <pc:sldMk cId="2845970397" sldId="275"/>
            <ac:spMk id="3" creationId="{54E8EE00-465E-2FD3-7CDF-1E0DAE705856}"/>
          </ac:spMkLst>
        </pc:spChg>
        <pc:spChg chg="add mod">
          <ac:chgData name="Bhoomika Gururaja" userId="S::gururaja.b@northeastern.edu::ca67c99c-5828-47cf-89dc-a10a320c7471" providerId="AD" clId="Web-{D8116759-1898-F3F8-5FDD-1B20A2A6136C}" dt="2024-08-12T18:31:46.695" v="57"/>
          <ac:spMkLst>
            <pc:docMk/>
            <pc:sldMk cId="2845970397" sldId="275"/>
            <ac:spMk id="5" creationId="{88B7D9CC-575B-A4AC-C714-E501C54D2820}"/>
          </ac:spMkLst>
        </pc:spChg>
        <pc:picChg chg="add del mod ord">
          <ac:chgData name="Bhoomika Gururaja" userId="S::gururaja.b@northeastern.edu::ca67c99c-5828-47cf-89dc-a10a320c7471" providerId="AD" clId="Web-{D8116759-1898-F3F8-5FDD-1B20A2A6136C}" dt="2024-08-12T18:31:46.695" v="57"/>
          <ac:picMkLst>
            <pc:docMk/>
            <pc:sldMk cId="2845970397" sldId="275"/>
            <ac:picMk id="2" creationId="{E5B73644-73C6-7F50-ADE1-E71E82429E12}"/>
          </ac:picMkLst>
        </pc:picChg>
      </pc:sldChg>
      <pc:sldChg chg="addSp delSp modSp add replId">
        <pc:chgData name="Bhoomika Gururaja" userId="S::gururaja.b@northeastern.edu::ca67c99c-5828-47cf-89dc-a10a320c7471" providerId="AD" clId="Web-{D8116759-1898-F3F8-5FDD-1B20A2A6136C}" dt="2024-08-12T18:48:29.775" v="128" actId="14100"/>
        <pc:sldMkLst>
          <pc:docMk/>
          <pc:sldMk cId="454626805" sldId="276"/>
        </pc:sldMkLst>
        <pc:spChg chg="add del mod">
          <ac:chgData name="Bhoomika Gururaja" userId="S::gururaja.b@northeastern.edu::ca67c99c-5828-47cf-89dc-a10a320c7471" providerId="AD" clId="Web-{D8116759-1898-F3F8-5FDD-1B20A2A6136C}" dt="2024-08-12T18:48:19.322" v="127"/>
          <ac:spMkLst>
            <pc:docMk/>
            <pc:sldMk cId="454626805" sldId="276"/>
            <ac:spMk id="6" creationId="{3D605481-2DA0-EC3C-51DC-6B542B9C91D6}"/>
          </ac:spMkLst>
        </pc:spChg>
        <pc:picChg chg="add mod ord">
          <ac:chgData name="Bhoomika Gururaja" userId="S::gururaja.b@northeastern.edu::ca67c99c-5828-47cf-89dc-a10a320c7471" providerId="AD" clId="Web-{D8116759-1898-F3F8-5FDD-1B20A2A6136C}" dt="2024-08-12T18:48:29.775" v="128" actId="14100"/>
          <ac:picMkLst>
            <pc:docMk/>
            <pc:sldMk cId="454626805" sldId="276"/>
            <ac:picMk id="7" creationId="{57009C03-BD05-02A7-08F5-A882EA95DED8}"/>
          </ac:picMkLst>
        </pc:picChg>
        <pc:picChg chg="del">
          <ac:chgData name="Bhoomika Gururaja" userId="S::gururaja.b@northeastern.edu::ca67c99c-5828-47cf-89dc-a10a320c7471" providerId="AD" clId="Web-{D8116759-1898-F3F8-5FDD-1B20A2A6136C}" dt="2024-08-12T18:48:14.494" v="126"/>
          <ac:picMkLst>
            <pc:docMk/>
            <pc:sldMk cId="454626805" sldId="276"/>
            <ac:picMk id="8" creationId="{F3687007-3D7A-013F-8D24-FB45F6331BCA}"/>
          </ac:picMkLst>
        </pc:picChg>
      </pc:sldChg>
      <pc:sldChg chg="modSp new del">
        <pc:chgData name="Bhoomika Gururaja" userId="S::gururaja.b@northeastern.edu::ca67c99c-5828-47cf-89dc-a10a320c7471" providerId="AD" clId="Web-{D8116759-1898-F3F8-5FDD-1B20A2A6136C}" dt="2024-08-12T18:26:52.858" v="14"/>
        <pc:sldMkLst>
          <pc:docMk/>
          <pc:sldMk cId="2169996575" sldId="276"/>
        </pc:sldMkLst>
        <pc:spChg chg="mod">
          <ac:chgData name="Bhoomika Gururaja" userId="S::gururaja.b@northeastern.edu::ca67c99c-5828-47cf-89dc-a10a320c7471" providerId="AD" clId="Web-{D8116759-1898-F3F8-5FDD-1B20A2A6136C}" dt="2024-08-12T18:26:15.606" v="11" actId="20577"/>
          <ac:spMkLst>
            <pc:docMk/>
            <pc:sldMk cId="2169996575" sldId="276"/>
            <ac:spMk id="2" creationId="{935A3A2B-B12F-D3CF-C9E6-67E6A08B8312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8:26:18.919" v="12" actId="20577"/>
          <ac:spMkLst>
            <pc:docMk/>
            <pc:sldMk cId="2169996575" sldId="276"/>
            <ac:spMk id="3" creationId="{9F7D9DFB-6F48-E71F-686A-35A534EA6DF7}"/>
          </ac:spMkLst>
        </pc:spChg>
      </pc:sldChg>
      <pc:sldChg chg="addSp delSp modSp add replId">
        <pc:chgData name="Bhoomika Gururaja" userId="S::gururaja.b@northeastern.edu::ca67c99c-5828-47cf-89dc-a10a320c7471" providerId="AD" clId="Web-{D8116759-1898-F3F8-5FDD-1B20A2A6136C}" dt="2024-08-12T18:48:47.432" v="131"/>
        <pc:sldMkLst>
          <pc:docMk/>
          <pc:sldMk cId="1012026152" sldId="277"/>
        </pc:sldMkLst>
        <pc:spChg chg="add del mod">
          <ac:chgData name="Bhoomika Gururaja" userId="S::gururaja.b@northeastern.edu::ca67c99c-5828-47cf-89dc-a10a320c7471" providerId="AD" clId="Web-{D8116759-1898-F3F8-5FDD-1B20A2A6136C}" dt="2024-08-12T18:48:47.432" v="131"/>
          <ac:spMkLst>
            <pc:docMk/>
            <pc:sldMk cId="1012026152" sldId="277"/>
            <ac:spMk id="6" creationId="{3A40025B-ABB9-3701-6C43-CD67025F722F}"/>
          </ac:spMkLst>
        </pc:spChg>
        <pc:picChg chg="del">
          <ac:chgData name="Bhoomika Gururaja" userId="S::gururaja.b@northeastern.edu::ca67c99c-5828-47cf-89dc-a10a320c7471" providerId="AD" clId="Web-{D8116759-1898-F3F8-5FDD-1B20A2A6136C}" dt="2024-08-12T18:48:40.666" v="130"/>
          <ac:picMkLst>
            <pc:docMk/>
            <pc:sldMk cId="1012026152" sldId="277"/>
            <ac:picMk id="7" creationId="{57009C03-BD05-02A7-08F5-A882EA95DED8}"/>
          </ac:picMkLst>
        </pc:picChg>
        <pc:picChg chg="add mod ord">
          <ac:chgData name="Bhoomika Gururaja" userId="S::gururaja.b@northeastern.edu::ca67c99c-5828-47cf-89dc-a10a320c7471" providerId="AD" clId="Web-{D8116759-1898-F3F8-5FDD-1B20A2A6136C}" dt="2024-08-12T18:48:47.432" v="131"/>
          <ac:picMkLst>
            <pc:docMk/>
            <pc:sldMk cId="1012026152" sldId="277"/>
            <ac:picMk id="8" creationId="{74172925-C66A-BE2C-D827-C350EFEE6052}"/>
          </ac:picMkLst>
        </pc:picChg>
      </pc:sldChg>
      <pc:sldChg chg="modSp add ord replId">
        <pc:chgData name="Bhoomika Gururaja" userId="S::gururaja.b@northeastern.edu::ca67c99c-5828-47cf-89dc-a10a320c7471" providerId="AD" clId="Web-{D8116759-1898-F3F8-5FDD-1B20A2A6136C}" dt="2024-08-12T18:49:16.839" v="149" actId="20577"/>
        <pc:sldMkLst>
          <pc:docMk/>
          <pc:sldMk cId="3792505763" sldId="278"/>
        </pc:sldMkLst>
        <pc:spChg chg="mod">
          <ac:chgData name="Bhoomika Gururaja" userId="S::gururaja.b@northeastern.edu::ca67c99c-5828-47cf-89dc-a10a320c7471" providerId="AD" clId="Web-{D8116759-1898-F3F8-5FDD-1B20A2A6136C}" dt="2024-08-12T18:49:16.839" v="149" actId="20577"/>
          <ac:spMkLst>
            <pc:docMk/>
            <pc:sldMk cId="3792505763" sldId="278"/>
            <ac:spMk id="475" creationId="{00000000-0000-0000-0000-000000000000}"/>
          </ac:spMkLst>
        </pc:spChg>
      </pc:sldChg>
      <pc:sldChg chg="addSp delSp modSp new mod modClrScheme chgLayout">
        <pc:chgData name="Bhoomika Gururaja" userId="S::gururaja.b@northeastern.edu::ca67c99c-5828-47cf-89dc-a10a320c7471" providerId="AD" clId="Web-{D8116759-1898-F3F8-5FDD-1B20A2A6136C}" dt="2024-08-12T18:56:01.431" v="175" actId="20577"/>
        <pc:sldMkLst>
          <pc:docMk/>
          <pc:sldMk cId="1794146000" sldId="279"/>
        </pc:sldMkLst>
        <pc:spChg chg="del">
          <ac:chgData name="Bhoomika Gururaja" userId="S::gururaja.b@northeastern.edu::ca67c99c-5828-47cf-89dc-a10a320c7471" providerId="AD" clId="Web-{D8116759-1898-F3F8-5FDD-1B20A2A6136C}" dt="2024-08-12T18:55:30.102" v="151"/>
          <ac:spMkLst>
            <pc:docMk/>
            <pc:sldMk cId="1794146000" sldId="279"/>
            <ac:spMk id="2" creationId="{8B9FB471-CD06-4695-7FC8-362D90C16C40}"/>
          </ac:spMkLst>
        </pc:spChg>
        <pc:spChg chg="del">
          <ac:chgData name="Bhoomika Gururaja" userId="S::gururaja.b@northeastern.edu::ca67c99c-5828-47cf-89dc-a10a320c7471" providerId="AD" clId="Web-{D8116759-1898-F3F8-5FDD-1B20A2A6136C}" dt="2024-08-12T18:55:30.102" v="151"/>
          <ac:spMkLst>
            <pc:docMk/>
            <pc:sldMk cId="1794146000" sldId="279"/>
            <ac:spMk id="3" creationId="{F4473467-08CE-7E2C-5807-81F350989AB2}"/>
          </ac:spMkLst>
        </pc:spChg>
        <pc:spChg chg="mod">
          <ac:chgData name="Bhoomika Gururaja" userId="S::gururaja.b@northeastern.edu::ca67c99c-5828-47cf-89dc-a10a320c7471" providerId="AD" clId="Web-{D8116759-1898-F3F8-5FDD-1B20A2A6136C}" dt="2024-08-12T18:55:30.102" v="151"/>
          <ac:spMkLst>
            <pc:docMk/>
            <pc:sldMk cId="1794146000" sldId="279"/>
            <ac:spMk id="4" creationId="{0A701D92-ABCA-E215-8854-D52930D5F8DC}"/>
          </ac:spMkLst>
        </pc:spChg>
        <pc:spChg chg="add mod">
          <ac:chgData name="Bhoomika Gururaja" userId="S::gururaja.b@northeastern.edu::ca67c99c-5828-47cf-89dc-a10a320c7471" providerId="AD" clId="Web-{D8116759-1898-F3F8-5FDD-1B20A2A6136C}" dt="2024-08-12T18:56:01.431" v="175" actId="20577"/>
          <ac:spMkLst>
            <pc:docMk/>
            <pc:sldMk cId="1794146000" sldId="279"/>
            <ac:spMk id="9" creationId="{60D31AB0-8ED6-152F-BF9F-3891F9D60E6F}"/>
          </ac:spMkLst>
        </pc:spChg>
        <pc:spChg chg="add mod">
          <ac:chgData name="Bhoomika Gururaja" userId="S::gururaja.b@northeastern.edu::ca67c99c-5828-47cf-89dc-a10a320c7471" providerId="AD" clId="Web-{D8116759-1898-F3F8-5FDD-1B20A2A6136C}" dt="2024-08-12T18:55:30.102" v="151"/>
          <ac:spMkLst>
            <pc:docMk/>
            <pc:sldMk cId="1794146000" sldId="279"/>
            <ac:spMk id="11" creationId="{A6C2DEEC-2DEF-A454-AEF1-944BA96DD153}"/>
          </ac:spMkLst>
        </pc:spChg>
      </pc:sldChg>
      <pc:sldChg chg="addSp delSp modSp new del">
        <pc:chgData name="Bhoomika Gururaja" userId="S::gururaja.b@northeastern.edu::ca67c99c-5828-47cf-89dc-a10a320c7471" providerId="AD" clId="Web-{D8116759-1898-F3F8-5FDD-1B20A2A6136C}" dt="2024-08-12T18:58:14.092" v="192"/>
        <pc:sldMkLst>
          <pc:docMk/>
          <pc:sldMk cId="1700218346" sldId="280"/>
        </pc:sldMkLst>
        <pc:spChg chg="mod">
          <ac:chgData name="Bhoomika Gururaja" userId="S::gururaja.b@northeastern.edu::ca67c99c-5828-47cf-89dc-a10a320c7471" providerId="AD" clId="Web-{D8116759-1898-F3F8-5FDD-1B20A2A6136C}" dt="2024-08-12T18:56:36.604" v="187" actId="20577"/>
          <ac:spMkLst>
            <pc:docMk/>
            <pc:sldMk cId="1700218346" sldId="280"/>
            <ac:spMk id="3" creationId="{A5970C93-F413-C0EE-C6CE-132418446614}"/>
          </ac:spMkLst>
        </pc:spChg>
        <pc:spChg chg="del">
          <ac:chgData name="Bhoomika Gururaja" userId="S::gururaja.b@northeastern.edu::ca67c99c-5828-47cf-89dc-a10a320c7471" providerId="AD" clId="Web-{D8116759-1898-F3F8-5FDD-1B20A2A6136C}" dt="2024-08-12T18:57:47.184" v="191"/>
          <ac:spMkLst>
            <pc:docMk/>
            <pc:sldMk cId="1700218346" sldId="280"/>
            <ac:spMk id="5" creationId="{CDF25ABA-72AE-64CA-3028-79A795C288FE}"/>
          </ac:spMkLst>
        </pc:spChg>
        <pc:picChg chg="add mod ord">
          <ac:chgData name="Bhoomika Gururaja" userId="S::gururaja.b@northeastern.edu::ca67c99c-5828-47cf-89dc-a10a320c7471" providerId="AD" clId="Web-{D8116759-1898-F3F8-5FDD-1B20A2A6136C}" dt="2024-08-12T18:57:47.184" v="191"/>
          <ac:picMkLst>
            <pc:docMk/>
            <pc:sldMk cId="1700218346" sldId="280"/>
            <ac:picMk id="6" creationId="{973E6E34-395F-360F-6FA5-805727E491C0}"/>
          </ac:picMkLst>
        </pc:picChg>
      </pc:sldChg>
      <pc:sldChg chg="addSp delSp modSp add replId">
        <pc:chgData name="Bhoomika Gururaja" userId="S::gururaja.b@northeastern.edu::ca67c99c-5828-47cf-89dc-a10a320c7471" providerId="AD" clId="Web-{D8116759-1898-F3F8-5FDD-1B20A2A6136C}" dt="2024-08-12T18:57:33.918" v="190"/>
        <pc:sldMkLst>
          <pc:docMk/>
          <pc:sldMk cId="3912974455" sldId="281"/>
        </pc:sldMkLst>
        <pc:spChg chg="add del mod">
          <ac:chgData name="Bhoomika Gururaja" userId="S::gururaja.b@northeastern.edu::ca67c99c-5828-47cf-89dc-a10a320c7471" providerId="AD" clId="Web-{D8116759-1898-F3F8-5FDD-1B20A2A6136C}" dt="2024-08-12T18:57:33.918" v="190"/>
          <ac:spMkLst>
            <pc:docMk/>
            <pc:sldMk cId="3912974455" sldId="281"/>
            <ac:spMk id="6" creationId="{EC431AA7-FB28-BC12-017E-30D8350BF770}"/>
          </ac:spMkLst>
        </pc:spChg>
        <pc:picChg chg="add mod ord">
          <ac:chgData name="Bhoomika Gururaja" userId="S::gururaja.b@northeastern.edu::ca67c99c-5828-47cf-89dc-a10a320c7471" providerId="AD" clId="Web-{D8116759-1898-F3F8-5FDD-1B20A2A6136C}" dt="2024-08-12T18:57:33.918" v="190"/>
          <ac:picMkLst>
            <pc:docMk/>
            <pc:sldMk cId="3912974455" sldId="281"/>
            <ac:picMk id="7" creationId="{92057B95-2C15-31C8-F564-1A54EE4832E0}"/>
          </ac:picMkLst>
        </pc:picChg>
        <pc:picChg chg="del">
          <ac:chgData name="Bhoomika Gururaja" userId="S::gururaja.b@northeastern.edu::ca67c99c-5828-47cf-89dc-a10a320c7471" providerId="AD" clId="Web-{D8116759-1898-F3F8-5FDD-1B20A2A6136C}" dt="2024-08-12T18:57:29.371" v="189"/>
          <ac:picMkLst>
            <pc:docMk/>
            <pc:sldMk cId="3912974455" sldId="281"/>
            <ac:picMk id="8" creationId="{F3687007-3D7A-013F-8D24-FB45F6331BCA}"/>
          </ac:picMkLst>
        </pc:picChg>
      </pc:sldChg>
      <pc:sldChg chg="addSp delSp modSp new">
        <pc:chgData name="Bhoomika Gururaja" userId="S::gururaja.b@northeastern.edu::ca67c99c-5828-47cf-89dc-a10a320c7471" providerId="AD" clId="Web-{D8116759-1898-F3F8-5FDD-1B20A2A6136C}" dt="2024-08-12T18:59:32.344" v="223" actId="20577"/>
        <pc:sldMkLst>
          <pc:docMk/>
          <pc:sldMk cId="1071938780" sldId="282"/>
        </pc:sldMkLst>
        <pc:spChg chg="mod">
          <ac:chgData name="Bhoomika Gururaja" userId="S::gururaja.b@northeastern.edu::ca67c99c-5828-47cf-89dc-a10a320c7471" providerId="AD" clId="Web-{D8116759-1898-F3F8-5FDD-1B20A2A6136C}" dt="2024-08-12T18:59:32.344" v="223" actId="20577"/>
          <ac:spMkLst>
            <pc:docMk/>
            <pc:sldMk cId="1071938780" sldId="282"/>
            <ac:spMk id="3" creationId="{99C18A1A-AD5C-2274-412A-8A9EF5DFC880}"/>
          </ac:spMkLst>
        </pc:spChg>
        <pc:spChg chg="del">
          <ac:chgData name="Bhoomika Gururaja" userId="S::gururaja.b@northeastern.edu::ca67c99c-5828-47cf-89dc-a10a320c7471" providerId="AD" clId="Web-{D8116759-1898-F3F8-5FDD-1B20A2A6136C}" dt="2024-08-12T18:58:58.390" v="213"/>
          <ac:spMkLst>
            <pc:docMk/>
            <pc:sldMk cId="1071938780" sldId="282"/>
            <ac:spMk id="4" creationId="{ACA5F847-D0AC-34EA-7D5D-7E811C708B69}"/>
          </ac:spMkLst>
        </pc:spChg>
        <pc:picChg chg="add mod">
          <ac:chgData name="Bhoomika Gururaja" userId="S::gururaja.b@northeastern.edu::ca67c99c-5828-47cf-89dc-a10a320c7471" providerId="AD" clId="Web-{D8116759-1898-F3F8-5FDD-1B20A2A6136C}" dt="2024-08-12T18:59:20.422" v="217" actId="14100"/>
          <ac:picMkLst>
            <pc:docMk/>
            <pc:sldMk cId="1071938780" sldId="282"/>
            <ac:picMk id="5" creationId="{1710AA72-B90A-B5A1-B087-E102D6E528BE}"/>
          </ac:picMkLst>
        </pc:picChg>
      </pc:sldChg>
      <pc:sldChg chg="modSp new">
        <pc:chgData name="Bhoomika Gururaja" userId="S::gururaja.b@northeastern.edu::ca67c99c-5828-47cf-89dc-a10a320c7471" providerId="AD" clId="Web-{D8116759-1898-F3F8-5FDD-1B20A2A6136C}" dt="2024-08-12T19:00:27.518" v="242" actId="20577"/>
        <pc:sldMkLst>
          <pc:docMk/>
          <pc:sldMk cId="2195279331" sldId="283"/>
        </pc:sldMkLst>
        <pc:spChg chg="mod">
          <ac:chgData name="Bhoomika Gururaja" userId="S::gururaja.b@northeastern.edu::ca67c99c-5828-47cf-89dc-a10a320c7471" providerId="AD" clId="Web-{D8116759-1898-F3F8-5FDD-1B20A2A6136C}" dt="2024-08-12T19:00:27.518" v="242" actId="20577"/>
          <ac:spMkLst>
            <pc:docMk/>
            <pc:sldMk cId="2195279331" sldId="283"/>
            <ac:spMk id="3" creationId="{60AA2981-4325-AF32-19D0-036EF3282602}"/>
          </ac:spMkLst>
        </pc:spChg>
      </pc:sldChg>
      <pc:sldChg chg="modSp add ord replId">
        <pc:chgData name="Bhoomika Gururaja" userId="S::gururaja.b@northeastern.edu::ca67c99c-5828-47cf-89dc-a10a320c7471" providerId="AD" clId="Web-{D8116759-1898-F3F8-5FDD-1B20A2A6136C}" dt="2024-08-12T19:02:57.570" v="309" actId="20577"/>
        <pc:sldMkLst>
          <pc:docMk/>
          <pc:sldMk cId="1948562500" sldId="284"/>
        </pc:sldMkLst>
        <pc:spChg chg="mod">
          <ac:chgData name="Bhoomika Gururaja" userId="S::gururaja.b@northeastern.edu::ca67c99c-5828-47cf-89dc-a10a320c7471" providerId="AD" clId="Web-{D8116759-1898-F3F8-5FDD-1B20A2A6136C}" dt="2024-08-12T19:02:57.570" v="309" actId="20577"/>
          <ac:spMkLst>
            <pc:docMk/>
            <pc:sldMk cId="1948562500" sldId="284"/>
            <ac:spMk id="3" creationId="{60AA2981-4325-AF32-19D0-036EF3282602}"/>
          </ac:spMkLst>
        </pc:spChg>
      </pc:sldChg>
    </pc:docChg>
  </pc:docChgLst>
  <pc:docChgLst>
    <pc:chgData name="Bhoomika Gururaja" userId="S::gururaja.b@northeastern.edu::ca67c99c-5828-47cf-89dc-a10a320c7471" providerId="AD" clId="Web-{DD04056C-9C8A-44F3-B44C-ACD367EDAB49}"/>
    <pc:docChg chg="addSld modSld sldOrd">
      <pc:chgData name="Bhoomika Gururaja" userId="S::gururaja.b@northeastern.edu::ca67c99c-5828-47cf-89dc-a10a320c7471" providerId="AD" clId="Web-{DD04056C-9C8A-44F3-B44C-ACD367EDAB49}" dt="2024-08-11T02:36:33.624" v="1002"/>
      <pc:docMkLst>
        <pc:docMk/>
      </pc:docMkLst>
      <pc:sldChg chg="modSp">
        <pc:chgData name="Bhoomika Gururaja" userId="S::gururaja.b@northeastern.edu::ca67c99c-5828-47cf-89dc-a10a320c7471" providerId="AD" clId="Web-{DD04056C-9C8A-44F3-B44C-ACD367EDAB49}" dt="2024-08-09T22:52:48.672" v="123" actId="20577"/>
        <pc:sldMkLst>
          <pc:docMk/>
          <pc:sldMk cId="0" sldId="256"/>
        </pc:sldMkLst>
        <pc:spChg chg="mod">
          <ac:chgData name="Bhoomika Gururaja" userId="S::gururaja.b@northeastern.edu::ca67c99c-5828-47cf-89dc-a10a320c7471" providerId="AD" clId="Web-{DD04056C-9C8A-44F3-B44C-ACD367EDAB49}" dt="2024-08-09T22:52:19.108" v="93" actId="1076"/>
          <ac:spMkLst>
            <pc:docMk/>
            <pc:sldMk cId="0" sldId="256"/>
            <ac:spMk id="289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2:52:48.672" v="123" actId="20577"/>
          <ac:spMkLst>
            <pc:docMk/>
            <pc:sldMk cId="0" sldId="256"/>
            <ac:spMk id="291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2:51:01.668" v="38" actId="20577"/>
          <ac:spMkLst>
            <pc:docMk/>
            <pc:sldMk cId="0" sldId="256"/>
            <ac:spMk id="292" creationId="{00000000-0000-0000-0000-000000000000}"/>
          </ac:spMkLst>
        </pc:spChg>
      </pc:sldChg>
      <pc:sldChg chg="addSp delSp modSp mod modClrScheme chgLayout">
        <pc:chgData name="Bhoomika Gururaja" userId="S::gururaja.b@northeastern.edu::ca67c99c-5828-47cf-89dc-a10a320c7471" providerId="AD" clId="Web-{DD04056C-9C8A-44F3-B44C-ACD367EDAB49}" dt="2024-08-09T23:39:40.224" v="969" actId="20577"/>
        <pc:sldMkLst>
          <pc:docMk/>
          <pc:sldMk cId="0" sldId="257"/>
        </pc:sldMkLst>
        <pc:spChg chg="mod">
          <ac:chgData name="Bhoomika Gururaja" userId="S::gururaja.b@northeastern.edu::ca67c99c-5828-47cf-89dc-a10a320c7471" providerId="AD" clId="Web-{DD04056C-9C8A-44F3-B44C-ACD367EDAB49}" dt="2024-08-09T23:39:40.224" v="969" actId="20577"/>
          <ac:spMkLst>
            <pc:docMk/>
            <pc:sldMk cId="0" sldId="257"/>
            <ac:spMk id="299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25:25.732" v="851"/>
          <ac:spMkLst>
            <pc:docMk/>
            <pc:sldMk cId="0" sldId="257"/>
            <ac:spMk id="300" creationId="{00000000-0000-0000-0000-000000000000}"/>
          </ac:spMkLst>
        </pc:spChg>
        <pc:spChg chg="del mod replId">
          <ac:chgData name="Bhoomika Gururaja" userId="S::gururaja.b@northeastern.edu::ca67c99c-5828-47cf-89dc-a10a320c7471" providerId="AD" clId="Web-{DD04056C-9C8A-44F3-B44C-ACD367EDAB49}" dt="2024-08-09T23:25:25.732" v="851"/>
          <ac:spMkLst>
            <pc:docMk/>
            <pc:sldMk cId="0" sldId="257"/>
            <ac:spMk id="302" creationId="{00000000-0000-0000-0000-000000000000}"/>
          </ac:spMkLst>
        </pc:spChg>
        <pc:spChg chg="add mod">
          <ac:chgData name="Bhoomika Gururaja" userId="S::gururaja.b@northeastern.edu::ca67c99c-5828-47cf-89dc-a10a320c7471" providerId="AD" clId="Web-{DD04056C-9C8A-44F3-B44C-ACD367EDAB49}" dt="2024-08-09T23:25:54.548" v="854" actId="20577"/>
          <ac:spMkLst>
            <pc:docMk/>
            <pc:sldMk cId="0" sldId="257"/>
            <ac:spMk id="305" creationId="{27541606-819A-6405-A8E8-1B16B6550EA2}"/>
          </ac:spMkLst>
        </pc:spChg>
        <pc:spChg chg="add mod">
          <ac:chgData name="Bhoomika Gururaja" userId="S::gururaja.b@northeastern.edu::ca67c99c-5828-47cf-89dc-a10a320c7471" providerId="AD" clId="Web-{DD04056C-9C8A-44F3-B44C-ACD367EDAB49}" dt="2024-08-09T23:37:58.158" v="965" actId="20577"/>
          <ac:spMkLst>
            <pc:docMk/>
            <pc:sldMk cId="0" sldId="257"/>
            <ac:spMk id="307" creationId="{00000000-0000-0000-0000-000000000000}"/>
          </ac:spMkLst>
        </pc:spChg>
      </pc:sldChg>
      <pc:sldChg chg="modSp">
        <pc:chgData name="Bhoomika Gururaja" userId="S::gururaja.b@northeastern.edu::ca67c99c-5828-47cf-89dc-a10a320c7471" providerId="AD" clId="Web-{DD04056C-9C8A-44F3-B44C-ACD367EDAB49}" dt="2024-08-09T23:28:15.868" v="881" actId="20577"/>
        <pc:sldMkLst>
          <pc:docMk/>
          <pc:sldMk cId="0" sldId="258"/>
        </pc:sldMkLst>
        <pc:spChg chg="mod">
          <ac:chgData name="Bhoomika Gururaja" userId="S::gururaja.b@northeastern.edu::ca67c99c-5828-47cf-89dc-a10a320c7471" providerId="AD" clId="Web-{DD04056C-9C8A-44F3-B44C-ACD367EDAB49}" dt="2024-08-09T23:28:15.868" v="881" actId="20577"/>
          <ac:spMkLst>
            <pc:docMk/>
            <pc:sldMk cId="0" sldId="258"/>
            <ac:spMk id="306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2:58:03.636" v="354" actId="20577"/>
          <ac:spMkLst>
            <pc:docMk/>
            <pc:sldMk cId="0" sldId="258"/>
            <ac:spMk id="307" creationId="{00000000-0000-0000-0000-000000000000}"/>
          </ac:spMkLst>
        </pc:spChg>
      </pc:sldChg>
      <pc:sldChg chg="addSp delSp modSp mod setBg">
        <pc:chgData name="Bhoomika Gururaja" userId="S::gururaja.b@northeastern.edu::ca67c99c-5828-47cf-89dc-a10a320c7471" providerId="AD" clId="Web-{DD04056C-9C8A-44F3-B44C-ACD367EDAB49}" dt="2024-08-09T23:12:25.260" v="669" actId="1076"/>
        <pc:sldMkLst>
          <pc:docMk/>
          <pc:sldMk cId="0" sldId="259"/>
        </pc:sldMkLst>
        <pc:spChg chg="mod">
          <ac:chgData name="Bhoomika Gururaja" userId="S::gururaja.b@northeastern.edu::ca67c99c-5828-47cf-89dc-a10a320c7471" providerId="AD" clId="Web-{DD04056C-9C8A-44F3-B44C-ACD367EDAB49}" dt="2024-08-09T23:12:12.541" v="665" actId="20577"/>
          <ac:spMkLst>
            <pc:docMk/>
            <pc:sldMk cId="0" sldId="259"/>
            <ac:spMk id="314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09:35.442" v="642" actId="20577"/>
          <ac:spMkLst>
            <pc:docMk/>
            <pc:sldMk cId="0" sldId="259"/>
            <ac:spMk id="317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12:09.244" v="662" actId="20577"/>
          <ac:spMkLst>
            <pc:docMk/>
            <pc:sldMk cId="0" sldId="259"/>
            <ac:spMk id="318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09:40.458" v="643" actId="20577"/>
          <ac:spMkLst>
            <pc:docMk/>
            <pc:sldMk cId="0" sldId="259"/>
            <ac:spMk id="320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12:11.213" v="664" actId="20577"/>
          <ac:spMkLst>
            <pc:docMk/>
            <pc:sldMk cId="0" sldId="259"/>
            <ac:spMk id="321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09:46.567" v="644" actId="20577"/>
          <ac:spMkLst>
            <pc:docMk/>
            <pc:sldMk cId="0" sldId="259"/>
            <ac:spMk id="323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12:07.166" v="661" actId="20577"/>
          <ac:spMkLst>
            <pc:docMk/>
            <pc:sldMk cId="0" sldId="259"/>
            <ac:spMk id="324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12:14.791" v="667" actId="20577"/>
          <ac:spMkLst>
            <pc:docMk/>
            <pc:sldMk cId="0" sldId="259"/>
            <ac:spMk id="326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12:01.431" v="658" actId="20577"/>
          <ac:spMkLst>
            <pc:docMk/>
            <pc:sldMk cId="0" sldId="259"/>
            <ac:spMk id="327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09:51.192" v="645" actId="20577"/>
          <ac:spMkLst>
            <pc:docMk/>
            <pc:sldMk cId="0" sldId="259"/>
            <ac:spMk id="329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12:05.978" v="660" actId="1076"/>
          <ac:spMkLst>
            <pc:docMk/>
            <pc:sldMk cId="0" sldId="259"/>
            <ac:spMk id="330" creationId="{00000000-0000-0000-0000-000000000000}"/>
          </ac:spMkLst>
        </pc:spChg>
        <pc:grpChg chg="mod">
          <ac:chgData name="Bhoomika Gururaja" userId="S::gururaja.b@northeastern.edu::ca67c99c-5828-47cf-89dc-a10a320c7471" providerId="AD" clId="Web-{DD04056C-9C8A-44F3-B44C-ACD367EDAB49}" dt="2024-08-09T23:09:11.050" v="640" actId="1076"/>
          <ac:grpSpMkLst>
            <pc:docMk/>
            <pc:sldMk cId="0" sldId="259"/>
            <ac:grpSpMk id="328" creationId="{00000000-0000-0000-0000-000000000000}"/>
          </ac:grpSpMkLst>
        </pc:grpChg>
        <pc:picChg chg="add del mod">
          <ac:chgData name="Bhoomika Gururaja" userId="S::gururaja.b@northeastern.edu::ca67c99c-5828-47cf-89dc-a10a320c7471" providerId="AD" clId="Web-{DD04056C-9C8A-44F3-B44C-ACD367EDAB49}" dt="2024-08-09T23:12:25.260" v="669" actId="1076"/>
          <ac:picMkLst>
            <pc:docMk/>
            <pc:sldMk cId="0" sldId="259"/>
            <ac:picMk id="2" creationId="{0B5D5FB8-2363-186B-B2E3-B75D2FE8C7E3}"/>
          </ac:picMkLst>
        </pc:picChg>
      </pc:sldChg>
      <pc:sldChg chg="modSp">
        <pc:chgData name="Bhoomika Gururaja" userId="S::gururaja.b@northeastern.edu::ca67c99c-5828-47cf-89dc-a10a320c7471" providerId="AD" clId="Web-{DD04056C-9C8A-44F3-B44C-ACD367EDAB49}" dt="2024-08-09T23:40:05.772" v="973" actId="20577"/>
        <pc:sldMkLst>
          <pc:docMk/>
          <pc:sldMk cId="0" sldId="260"/>
        </pc:sldMkLst>
        <pc:spChg chg="mod">
          <ac:chgData name="Bhoomika Gururaja" userId="S::gururaja.b@northeastern.edu::ca67c99c-5828-47cf-89dc-a10a320c7471" providerId="AD" clId="Web-{DD04056C-9C8A-44F3-B44C-ACD367EDAB49}" dt="2024-08-09T23:13:34.294" v="682" actId="20577"/>
          <ac:spMkLst>
            <pc:docMk/>
            <pc:sldMk cId="0" sldId="260"/>
            <ac:spMk id="336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40:05.772" v="973" actId="20577"/>
          <ac:spMkLst>
            <pc:docMk/>
            <pc:sldMk cId="0" sldId="260"/>
            <ac:spMk id="342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19:20.498" v="747" actId="20577"/>
          <ac:spMkLst>
            <pc:docMk/>
            <pc:sldMk cId="0" sldId="260"/>
            <ac:spMk id="345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40:00.068" v="972" actId="20577"/>
          <ac:spMkLst>
            <pc:docMk/>
            <pc:sldMk cId="0" sldId="260"/>
            <ac:spMk id="350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15:33.850" v="712" actId="20577"/>
          <ac:spMkLst>
            <pc:docMk/>
            <pc:sldMk cId="0" sldId="260"/>
            <ac:spMk id="353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9:56.709" v="971" actId="20577"/>
          <ac:spMkLst>
            <pc:docMk/>
            <pc:sldMk cId="0" sldId="260"/>
            <ac:spMk id="358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15:01.880" v="703" actId="20577"/>
          <ac:spMkLst>
            <pc:docMk/>
            <pc:sldMk cId="0" sldId="260"/>
            <ac:spMk id="361" creationId="{00000000-0000-0000-0000-000000000000}"/>
          </ac:spMkLst>
        </pc:spChg>
        <pc:grpChg chg="mod">
          <ac:chgData name="Bhoomika Gururaja" userId="S::gururaja.b@northeastern.edu::ca67c99c-5828-47cf-89dc-a10a320c7471" providerId="AD" clId="Web-{DD04056C-9C8A-44F3-B44C-ACD367EDAB49}" dt="2024-08-09T23:39:38.864" v="968" actId="1076"/>
          <ac:grpSpMkLst>
            <pc:docMk/>
            <pc:sldMk cId="0" sldId="260"/>
            <ac:grpSpMk id="338" creationId="{00000000-0000-0000-0000-000000000000}"/>
          </ac:grpSpMkLst>
        </pc:grpChg>
        <pc:grpChg chg="mod">
          <ac:chgData name="Bhoomika Gururaja" userId="S::gururaja.b@northeastern.edu::ca67c99c-5828-47cf-89dc-a10a320c7471" providerId="AD" clId="Web-{DD04056C-9C8A-44F3-B44C-ACD367EDAB49}" dt="2024-08-09T23:39:48.302" v="970" actId="1076"/>
          <ac:grpSpMkLst>
            <pc:docMk/>
            <pc:sldMk cId="0" sldId="260"/>
            <ac:grpSpMk id="354" creationId="{00000000-0000-0000-0000-000000000000}"/>
          </ac:grpSpMkLst>
        </pc:grpChg>
      </pc:sldChg>
      <pc:sldChg chg="modSp">
        <pc:chgData name="Bhoomika Gururaja" userId="S::gururaja.b@northeastern.edu::ca67c99c-5828-47cf-89dc-a10a320c7471" providerId="AD" clId="Web-{DD04056C-9C8A-44F3-B44C-ACD367EDAB49}" dt="2024-08-09T23:20:25.985" v="769" actId="20577"/>
        <pc:sldMkLst>
          <pc:docMk/>
          <pc:sldMk cId="0" sldId="261"/>
        </pc:sldMkLst>
        <pc:spChg chg="mod">
          <ac:chgData name="Bhoomika Gururaja" userId="S::gururaja.b@northeastern.edu::ca67c99c-5828-47cf-89dc-a10a320c7471" providerId="AD" clId="Web-{DD04056C-9C8A-44F3-B44C-ACD367EDAB49}" dt="2024-08-09T23:19:29.748" v="748" actId="20577"/>
          <ac:spMkLst>
            <pc:docMk/>
            <pc:sldMk cId="0" sldId="261"/>
            <ac:spMk id="367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20:16.750" v="767" actId="20577"/>
          <ac:spMkLst>
            <pc:docMk/>
            <pc:sldMk cId="0" sldId="261"/>
            <ac:spMk id="377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20:05.578" v="765" actId="20577"/>
          <ac:spMkLst>
            <pc:docMk/>
            <pc:sldMk cId="0" sldId="261"/>
            <ac:spMk id="380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20:22.234" v="768" actId="20577"/>
          <ac:spMkLst>
            <pc:docMk/>
            <pc:sldMk cId="0" sldId="261"/>
            <ac:spMk id="383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20:10.578" v="766" actId="20577"/>
          <ac:spMkLst>
            <pc:docMk/>
            <pc:sldMk cId="0" sldId="261"/>
            <ac:spMk id="386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20:25.985" v="769" actId="20577"/>
          <ac:spMkLst>
            <pc:docMk/>
            <pc:sldMk cId="0" sldId="261"/>
            <ac:spMk id="389" creationId="{00000000-0000-0000-0000-000000000000}"/>
          </ac:spMkLst>
        </pc:spChg>
      </pc:sldChg>
      <pc:sldChg chg="modSp ord">
        <pc:chgData name="Bhoomika Gururaja" userId="S::gururaja.b@northeastern.edu::ca67c99c-5828-47cf-89dc-a10a320c7471" providerId="AD" clId="Web-{DD04056C-9C8A-44F3-B44C-ACD367EDAB49}" dt="2024-08-09T23:32:53.054" v="945" actId="1076"/>
        <pc:sldMkLst>
          <pc:docMk/>
          <pc:sldMk cId="0" sldId="262"/>
        </pc:sldMkLst>
        <pc:spChg chg="mod">
          <ac:chgData name="Bhoomika Gururaja" userId="S::gururaja.b@northeastern.edu::ca67c99c-5828-47cf-89dc-a10a320c7471" providerId="AD" clId="Web-{DD04056C-9C8A-44F3-B44C-ACD367EDAB49}" dt="2024-08-09T23:30:12.623" v="899" actId="20577"/>
          <ac:spMkLst>
            <pc:docMk/>
            <pc:sldMk cId="0" sldId="262"/>
            <ac:spMk id="395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0:17.045" v="900" actId="20577"/>
          <ac:spMkLst>
            <pc:docMk/>
            <pc:sldMk cId="0" sldId="262"/>
            <ac:spMk id="399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0:21.608" v="901" actId="20577"/>
          <ac:spMkLst>
            <pc:docMk/>
            <pc:sldMk cId="0" sldId="262"/>
            <ac:spMk id="403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0:26.530" v="902" actId="20577"/>
          <ac:spMkLst>
            <pc:docMk/>
            <pc:sldMk cId="0" sldId="262"/>
            <ac:spMk id="407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2:22.912" v="936" actId="1076"/>
          <ac:spMkLst>
            <pc:docMk/>
            <pc:sldMk cId="0" sldId="262"/>
            <ac:spMk id="417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1:17.019" v="906" actId="14100"/>
          <ac:spMkLst>
            <pc:docMk/>
            <pc:sldMk cId="0" sldId="262"/>
            <ac:spMk id="418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2:53.054" v="945" actId="1076"/>
          <ac:spMkLst>
            <pc:docMk/>
            <pc:sldMk cId="0" sldId="262"/>
            <ac:spMk id="419" creationId="{00000000-0000-0000-0000-000000000000}"/>
          </ac:spMkLst>
        </pc:spChg>
      </pc:sldChg>
      <pc:sldChg chg="modSp">
        <pc:chgData name="Bhoomika Gururaja" userId="S::gururaja.b@northeastern.edu::ca67c99c-5828-47cf-89dc-a10a320c7471" providerId="AD" clId="Web-{DD04056C-9C8A-44F3-B44C-ACD367EDAB49}" dt="2024-08-09T23:33:53.165" v="951" actId="20577"/>
        <pc:sldMkLst>
          <pc:docMk/>
          <pc:sldMk cId="0" sldId="263"/>
        </pc:sldMkLst>
        <pc:spChg chg="mod">
          <ac:chgData name="Bhoomika Gururaja" userId="S::gururaja.b@northeastern.edu::ca67c99c-5828-47cf-89dc-a10a320c7471" providerId="AD" clId="Web-{DD04056C-9C8A-44F3-B44C-ACD367EDAB49}" dt="2024-08-09T23:33:24.148" v="946" actId="20577"/>
          <ac:spMkLst>
            <pc:docMk/>
            <pc:sldMk cId="0" sldId="263"/>
            <ac:spMk id="425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3:44.180" v="949" actId="20577"/>
          <ac:spMkLst>
            <pc:docMk/>
            <pc:sldMk cId="0" sldId="263"/>
            <ac:spMk id="431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3:49.259" v="950" actId="20577"/>
          <ac:spMkLst>
            <pc:docMk/>
            <pc:sldMk cId="0" sldId="263"/>
            <ac:spMk id="436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3:53.165" v="951" actId="20577"/>
          <ac:spMkLst>
            <pc:docMk/>
            <pc:sldMk cId="0" sldId="263"/>
            <ac:spMk id="441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3:33.196" v="947" actId="20577"/>
          <ac:spMkLst>
            <pc:docMk/>
            <pc:sldMk cId="0" sldId="263"/>
            <ac:spMk id="446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3:38.993" v="948" actId="20577"/>
          <ac:spMkLst>
            <pc:docMk/>
            <pc:sldMk cId="0" sldId="263"/>
            <ac:spMk id="451" creationId="{00000000-0000-0000-0000-000000000000}"/>
          </ac:spMkLst>
        </pc:spChg>
      </pc:sldChg>
      <pc:sldChg chg="addSp delSp modSp mod modClrScheme chgLayout">
        <pc:chgData name="Bhoomika Gururaja" userId="S::gururaja.b@northeastern.edu::ca67c99c-5828-47cf-89dc-a10a320c7471" providerId="AD" clId="Web-{DD04056C-9C8A-44F3-B44C-ACD367EDAB49}" dt="2024-08-11T02:36:33.624" v="1002"/>
        <pc:sldMkLst>
          <pc:docMk/>
          <pc:sldMk cId="0" sldId="264"/>
        </pc:sldMkLst>
        <pc:spChg chg="add mod ord">
          <ac:chgData name="Bhoomika Gururaja" userId="S::gururaja.b@northeastern.edu::ca67c99c-5828-47cf-89dc-a10a320c7471" providerId="AD" clId="Web-{DD04056C-9C8A-44F3-B44C-ACD367EDAB49}" dt="2024-08-11T02:36:33.624" v="1002"/>
          <ac:spMkLst>
            <pc:docMk/>
            <pc:sldMk cId="0" sldId="264"/>
            <ac:spMk id="2" creationId="{694B6959-53AA-3EDC-CAFB-A4463F102587}"/>
          </ac:spMkLst>
        </pc:spChg>
        <pc:spChg chg="add del mod ord">
          <ac:chgData name="Bhoomika Gururaja" userId="S::gururaja.b@northeastern.edu::ca67c99c-5828-47cf-89dc-a10a320c7471" providerId="AD" clId="Web-{DD04056C-9C8A-44F3-B44C-ACD367EDAB49}" dt="2024-08-11T02:36:33.624" v="1002"/>
          <ac:spMkLst>
            <pc:docMk/>
            <pc:sldMk cId="0" sldId="264"/>
            <ac:spMk id="474" creationId="{00000000-0000-0000-0000-000000000000}"/>
          </ac:spMkLst>
        </pc:spChg>
        <pc:spChg chg="mod ord">
          <ac:chgData name="Bhoomika Gururaja" userId="S::gururaja.b@northeastern.edu::ca67c99c-5828-47cf-89dc-a10a320c7471" providerId="AD" clId="Web-{DD04056C-9C8A-44F3-B44C-ACD367EDAB49}" dt="2024-08-11T02:36:33.624" v="1002"/>
          <ac:spMkLst>
            <pc:docMk/>
            <pc:sldMk cId="0" sldId="264"/>
            <ac:spMk id="475" creationId="{00000000-0000-0000-0000-000000000000}"/>
          </ac:spMkLst>
        </pc:spChg>
        <pc:spChg chg="mod ord">
          <ac:chgData name="Bhoomika Gururaja" userId="S::gururaja.b@northeastern.edu::ca67c99c-5828-47cf-89dc-a10a320c7471" providerId="AD" clId="Web-{DD04056C-9C8A-44F3-B44C-ACD367EDAB49}" dt="2024-08-11T02:36:33.624" v="1002"/>
          <ac:spMkLst>
            <pc:docMk/>
            <pc:sldMk cId="0" sldId="264"/>
            <ac:spMk id="476" creationId="{00000000-0000-0000-0000-000000000000}"/>
          </ac:spMkLst>
        </pc:spChg>
        <pc:graphicFrameChg chg="add del">
          <ac:chgData name="Bhoomika Gururaja" userId="S::gururaja.b@northeastern.edu::ca67c99c-5828-47cf-89dc-a10a320c7471" providerId="AD" clId="Web-{DD04056C-9C8A-44F3-B44C-ACD367EDAB49}" dt="2024-08-10T00:06:35.604" v="1001"/>
          <ac:graphicFrameMkLst>
            <pc:docMk/>
            <pc:sldMk cId="0" sldId="264"/>
            <ac:graphicFrameMk id="478" creationId="{6C2B8576-7DCD-25B1-4184-71DB2580A2F0}"/>
          </ac:graphicFrameMkLst>
        </pc:graphicFrameChg>
      </pc:sldChg>
      <pc:sldChg chg="delSp modSp">
        <pc:chgData name="Bhoomika Gururaja" userId="S::gururaja.b@northeastern.edu::ca67c99c-5828-47cf-89dc-a10a320c7471" providerId="AD" clId="Web-{DD04056C-9C8A-44F3-B44C-ACD367EDAB49}" dt="2024-08-09T23:45:01.582" v="997" actId="14100"/>
        <pc:sldMkLst>
          <pc:docMk/>
          <pc:sldMk cId="0" sldId="265"/>
        </pc:sldMkLst>
        <pc:spChg chg="mod">
          <ac:chgData name="Bhoomika Gururaja" userId="S::gururaja.b@northeastern.edu::ca67c99c-5828-47cf-89dc-a10a320c7471" providerId="AD" clId="Web-{DD04056C-9C8A-44F3-B44C-ACD367EDAB49}" dt="2024-08-09T23:45:01.582" v="997" actId="14100"/>
          <ac:spMkLst>
            <pc:docMk/>
            <pc:sldMk cId="0" sldId="265"/>
            <ac:spMk id="481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44:18.753" v="992" actId="20577"/>
          <ac:spMkLst>
            <pc:docMk/>
            <pc:sldMk cId="0" sldId="265"/>
            <ac:spMk id="482" creationId="{00000000-0000-0000-0000-000000000000}"/>
          </ac:spMkLst>
        </pc:spChg>
        <pc:spChg chg="del">
          <ac:chgData name="Bhoomika Gururaja" userId="S::gururaja.b@northeastern.edu::ca67c99c-5828-47cf-89dc-a10a320c7471" providerId="AD" clId="Web-{DD04056C-9C8A-44F3-B44C-ACD367EDAB49}" dt="2024-08-09T23:44:49.769" v="994"/>
          <ac:spMkLst>
            <pc:docMk/>
            <pc:sldMk cId="0" sldId="265"/>
            <ac:spMk id="485" creationId="{00000000-0000-0000-0000-000000000000}"/>
          </ac:spMkLst>
        </pc:spChg>
        <pc:picChg chg="del">
          <ac:chgData name="Bhoomika Gururaja" userId="S::gururaja.b@northeastern.edu::ca67c99c-5828-47cf-89dc-a10a320c7471" providerId="AD" clId="Web-{DD04056C-9C8A-44F3-B44C-ACD367EDAB49}" dt="2024-08-09T23:44:37.207" v="993"/>
          <ac:picMkLst>
            <pc:docMk/>
            <pc:sldMk cId="0" sldId="265"/>
            <ac:picMk id="484" creationId="{00000000-0000-0000-0000-000000000000}"/>
          </ac:picMkLst>
        </pc:picChg>
      </pc:sldChg>
      <pc:sldChg chg="modSp mod modClrScheme chgLayout">
        <pc:chgData name="Bhoomika Gururaja" userId="S::gururaja.b@northeastern.edu::ca67c99c-5828-47cf-89dc-a10a320c7471" providerId="AD" clId="Web-{DD04056C-9C8A-44F3-B44C-ACD367EDAB49}" dt="2024-08-09T23:35:37.356" v="960"/>
        <pc:sldMkLst>
          <pc:docMk/>
          <pc:sldMk cId="495251371" sldId="269"/>
        </pc:sldMkLst>
        <pc:spChg chg="mod ord">
          <ac:chgData name="Bhoomika Gururaja" userId="S::gururaja.b@northeastern.edu::ca67c99c-5828-47cf-89dc-a10a320c7471" providerId="AD" clId="Web-{DD04056C-9C8A-44F3-B44C-ACD367EDAB49}" dt="2024-08-09T23:35:37.356" v="960"/>
          <ac:spMkLst>
            <pc:docMk/>
            <pc:sldMk cId="495251371" sldId="269"/>
            <ac:spMk id="2" creationId="{2C350BFB-0680-8A7B-5DB5-A5694C937A60}"/>
          </ac:spMkLst>
        </pc:spChg>
        <pc:spChg chg="mod ord">
          <ac:chgData name="Bhoomika Gururaja" userId="S::gururaja.b@northeastern.edu::ca67c99c-5828-47cf-89dc-a10a320c7471" providerId="AD" clId="Web-{DD04056C-9C8A-44F3-B44C-ACD367EDAB49}" dt="2024-08-09T23:35:37.356" v="960"/>
          <ac:spMkLst>
            <pc:docMk/>
            <pc:sldMk cId="495251371" sldId="269"/>
            <ac:spMk id="3" creationId="{D1C79BA2-1945-BCAB-AB78-036FFA54327E}"/>
          </ac:spMkLst>
        </pc:spChg>
        <pc:spChg chg="mod ord">
          <ac:chgData name="Bhoomika Gururaja" userId="S::gururaja.b@northeastern.edu::ca67c99c-5828-47cf-89dc-a10a320c7471" providerId="AD" clId="Web-{DD04056C-9C8A-44F3-B44C-ACD367EDAB49}" dt="2024-08-09T23:35:37.356" v="960"/>
          <ac:spMkLst>
            <pc:docMk/>
            <pc:sldMk cId="495251371" sldId="269"/>
            <ac:spMk id="4" creationId="{E2749E06-0331-1ECD-8330-BC94ABB814C4}"/>
          </ac:spMkLst>
        </pc:spChg>
        <pc:spChg chg="mod ord">
          <ac:chgData name="Bhoomika Gururaja" userId="S::gururaja.b@northeastern.edu::ca67c99c-5828-47cf-89dc-a10a320c7471" providerId="AD" clId="Web-{DD04056C-9C8A-44F3-B44C-ACD367EDAB49}" dt="2024-08-09T23:35:37.356" v="960"/>
          <ac:spMkLst>
            <pc:docMk/>
            <pc:sldMk cId="495251371" sldId="269"/>
            <ac:spMk id="6" creationId="{37539454-E993-8E4F-7A9C-24D0A06DB61D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34:45.917" v="955" actId="20577"/>
          <ac:spMkLst>
            <pc:docMk/>
            <pc:sldMk cId="495251371" sldId="269"/>
            <ac:spMk id="8" creationId="{579DF274-B733-0E7D-68FE-823AB020CEAD}"/>
          </ac:spMkLst>
        </pc:spChg>
      </pc:sldChg>
      <pc:sldChg chg="modSp add mod ord replId modClrScheme chgLayout">
        <pc:chgData name="Bhoomika Gururaja" userId="S::gururaja.b@northeastern.edu::ca67c99c-5828-47cf-89dc-a10a320c7471" providerId="AD" clId="Web-{DD04056C-9C8A-44F3-B44C-ACD367EDAB49}" dt="2024-08-09T23:29:35.621" v="889" actId="20577"/>
        <pc:sldMkLst>
          <pc:docMk/>
          <pc:sldMk cId="3938015370" sldId="270"/>
        </pc:sldMkLst>
        <pc:spChg chg="mod ord">
          <ac:chgData name="Bhoomika Gururaja" userId="S::gururaja.b@northeastern.edu::ca67c99c-5828-47cf-89dc-a10a320c7471" providerId="AD" clId="Web-{DD04056C-9C8A-44F3-B44C-ACD367EDAB49}" dt="2024-08-09T23:29:35.621" v="889" actId="20577"/>
          <ac:spMkLst>
            <pc:docMk/>
            <pc:sldMk cId="3938015370" sldId="270"/>
            <ac:spMk id="306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29:18.526" v="885" actId="20577"/>
          <ac:spMkLst>
            <pc:docMk/>
            <pc:sldMk cId="3938015370" sldId="270"/>
            <ac:spMk id="307" creationId="{00000000-0000-0000-0000-000000000000}"/>
          </ac:spMkLst>
        </pc:spChg>
        <pc:spChg chg="mod">
          <ac:chgData name="Bhoomika Gururaja" userId="S::gururaja.b@northeastern.edu::ca67c99c-5828-47cf-89dc-a10a320c7471" providerId="AD" clId="Web-{DD04056C-9C8A-44F3-B44C-ACD367EDAB49}" dt="2024-08-09T23:29:00.541" v="882"/>
          <ac:spMkLst>
            <pc:docMk/>
            <pc:sldMk cId="3938015370" sldId="270"/>
            <ac:spMk id="308" creationId="{00000000-0000-0000-0000-000000000000}"/>
          </ac:spMkLst>
        </pc:spChg>
      </pc:sldChg>
    </pc:docChg>
  </pc:docChgLst>
  <pc:docChgLst>
    <pc:chgData name="Bhoomika Gururaja" userId="S::gururaja.b@northeastern.edu::ca67c99c-5828-47cf-89dc-a10a320c7471" providerId="AD" clId="Web-{7A170E8A-1FA6-5433-64EE-F04EB881D8DA}"/>
    <pc:docChg chg="addSld delSld modSld">
      <pc:chgData name="Bhoomika Gururaja" userId="S::gururaja.b@northeastern.edu::ca67c99c-5828-47cf-89dc-a10a320c7471" providerId="AD" clId="Web-{7A170E8A-1FA6-5433-64EE-F04EB881D8DA}" dt="2024-08-12T04:51:37.799" v="24"/>
      <pc:docMkLst>
        <pc:docMk/>
      </pc:docMkLst>
      <pc:sldChg chg="addSp delSp modSp">
        <pc:chgData name="Bhoomika Gururaja" userId="S::gururaja.b@northeastern.edu::ca67c99c-5828-47cf-89dc-a10a320c7471" providerId="AD" clId="Web-{7A170E8A-1FA6-5433-64EE-F04EB881D8DA}" dt="2024-08-12T04:51:13.595" v="22" actId="14100"/>
        <pc:sldMkLst>
          <pc:docMk/>
          <pc:sldMk cId="0" sldId="264"/>
        </pc:sldMkLst>
        <pc:spChg chg="del">
          <ac:chgData name="Bhoomika Gururaja" userId="S::gururaja.b@northeastern.edu::ca67c99c-5828-47cf-89dc-a10a320c7471" providerId="AD" clId="Web-{7A170E8A-1FA6-5433-64EE-F04EB881D8DA}" dt="2024-08-12T04:46:45.444" v="0"/>
          <ac:spMkLst>
            <pc:docMk/>
            <pc:sldMk cId="0" sldId="264"/>
            <ac:spMk id="2" creationId="{694B6959-53AA-3EDC-CAFB-A4463F102587}"/>
          </ac:spMkLst>
        </pc:spChg>
        <pc:picChg chg="add mod ord">
          <ac:chgData name="Bhoomika Gururaja" userId="S::gururaja.b@northeastern.edu::ca67c99c-5828-47cf-89dc-a10a320c7471" providerId="AD" clId="Web-{7A170E8A-1FA6-5433-64EE-F04EB881D8DA}" dt="2024-08-12T04:51:13.595" v="22" actId="14100"/>
          <ac:picMkLst>
            <pc:docMk/>
            <pc:sldMk cId="0" sldId="264"/>
            <ac:picMk id="3" creationId="{C18DE8DB-AD2B-D221-3E7B-0EAD9F831468}"/>
          </ac:picMkLst>
        </pc:picChg>
      </pc:sldChg>
      <pc:sldChg chg="modSp add del replId">
        <pc:chgData name="Bhoomika Gururaja" userId="S::gururaja.b@northeastern.edu::ca67c99c-5828-47cf-89dc-a10a320c7471" providerId="AD" clId="Web-{7A170E8A-1FA6-5433-64EE-F04EB881D8DA}" dt="2024-08-12T04:48:52.136" v="14"/>
        <pc:sldMkLst>
          <pc:docMk/>
          <pc:sldMk cId="3246290958" sldId="274"/>
        </pc:sldMkLst>
        <pc:picChg chg="mod">
          <ac:chgData name="Bhoomika Gururaja" userId="S::gururaja.b@northeastern.edu::ca67c99c-5828-47cf-89dc-a10a320c7471" providerId="AD" clId="Web-{7A170E8A-1FA6-5433-64EE-F04EB881D8DA}" dt="2024-08-12T04:47:52.665" v="8" actId="14100"/>
          <ac:picMkLst>
            <pc:docMk/>
            <pc:sldMk cId="3246290958" sldId="274"/>
            <ac:picMk id="3" creationId="{C18DE8DB-AD2B-D221-3E7B-0EAD9F831468}"/>
          </ac:picMkLst>
        </pc:picChg>
      </pc:sldChg>
      <pc:sldChg chg="addSp delSp modSp add replId">
        <pc:chgData name="Bhoomika Gururaja" userId="S::gururaja.b@northeastern.edu::ca67c99c-5828-47cf-89dc-a10a320c7471" providerId="AD" clId="Web-{7A170E8A-1FA6-5433-64EE-F04EB881D8DA}" dt="2024-08-12T04:50:58.969" v="21" actId="14100"/>
        <pc:sldMkLst>
          <pc:docMk/>
          <pc:sldMk cId="3988407239" sldId="274"/>
        </pc:sldMkLst>
        <pc:spChg chg="add del mod">
          <ac:chgData name="Bhoomika Gururaja" userId="S::gururaja.b@northeastern.edu::ca67c99c-5828-47cf-89dc-a10a320c7471" providerId="AD" clId="Web-{7A170E8A-1FA6-5433-64EE-F04EB881D8DA}" dt="2024-08-12T04:50:29.656" v="17"/>
          <ac:spMkLst>
            <pc:docMk/>
            <pc:sldMk cId="3988407239" sldId="274"/>
            <ac:spMk id="4" creationId="{7C7B48F4-863D-FAA1-D774-62DE79EAC8F7}"/>
          </ac:spMkLst>
        </pc:spChg>
        <pc:picChg chg="del">
          <ac:chgData name="Bhoomika Gururaja" userId="S::gururaja.b@northeastern.edu::ca67c99c-5828-47cf-89dc-a10a320c7471" providerId="AD" clId="Web-{7A170E8A-1FA6-5433-64EE-F04EB881D8DA}" dt="2024-08-12T04:50:21.812" v="16"/>
          <ac:picMkLst>
            <pc:docMk/>
            <pc:sldMk cId="3988407239" sldId="274"/>
            <ac:picMk id="3" creationId="{C18DE8DB-AD2B-D221-3E7B-0EAD9F831468}"/>
          </ac:picMkLst>
        </pc:picChg>
        <pc:picChg chg="add mod ord">
          <ac:chgData name="Bhoomika Gururaja" userId="S::gururaja.b@northeastern.edu::ca67c99c-5828-47cf-89dc-a10a320c7471" providerId="AD" clId="Web-{7A170E8A-1FA6-5433-64EE-F04EB881D8DA}" dt="2024-08-12T04:50:58.969" v="21" actId="14100"/>
          <ac:picMkLst>
            <pc:docMk/>
            <pc:sldMk cId="3988407239" sldId="274"/>
            <ac:picMk id="5" creationId="{ECF2E377-6663-F159-18CD-EC05AEC1E98E}"/>
          </ac:picMkLst>
        </pc:picChg>
      </pc:sldChg>
      <pc:sldChg chg="addSp delSp modSp add replId">
        <pc:chgData name="Bhoomika Gururaja" userId="S::gururaja.b@northeastern.edu::ca67c99c-5828-47cf-89dc-a10a320c7471" providerId="AD" clId="Web-{7A170E8A-1FA6-5433-64EE-F04EB881D8DA}" dt="2024-08-12T04:51:37.799" v="24"/>
        <pc:sldMkLst>
          <pc:docMk/>
          <pc:sldMk cId="2845970397" sldId="275"/>
        </pc:sldMkLst>
        <pc:spChg chg="add mod">
          <ac:chgData name="Bhoomika Gururaja" userId="S::gururaja.b@northeastern.edu::ca67c99c-5828-47cf-89dc-a10a320c7471" providerId="AD" clId="Web-{7A170E8A-1FA6-5433-64EE-F04EB881D8DA}" dt="2024-08-12T04:51:37.799" v="24"/>
          <ac:spMkLst>
            <pc:docMk/>
            <pc:sldMk cId="2845970397" sldId="275"/>
            <ac:spMk id="3" creationId="{54E8EE00-465E-2FD3-7CDF-1E0DAE705856}"/>
          </ac:spMkLst>
        </pc:spChg>
        <pc:picChg chg="del">
          <ac:chgData name="Bhoomika Gururaja" userId="S::gururaja.b@northeastern.edu::ca67c99c-5828-47cf-89dc-a10a320c7471" providerId="AD" clId="Web-{7A170E8A-1FA6-5433-64EE-F04EB881D8DA}" dt="2024-08-12T04:51:37.799" v="24"/>
          <ac:picMkLst>
            <pc:docMk/>
            <pc:sldMk cId="2845970397" sldId="275"/>
            <ac:picMk id="5" creationId="{ECF2E377-6663-F159-18CD-EC05AEC1E98E}"/>
          </ac:picMkLst>
        </pc:picChg>
      </pc:sldChg>
    </pc:docChg>
  </pc:docChgLst>
  <pc:docChgLst>
    <pc:chgData name="Allen Parayil" userId="S::parayil.a@northeastern.edu::5fc904a8-7f26-4683-b818-efb4550879ea" providerId="AD" clId="Web-{6E5A6EBC-985E-E205-9E1A-CAD8C8C0EBFE}"/>
    <pc:docChg chg="modSld">
      <pc:chgData name="Allen Parayil" userId="S::parayil.a@northeastern.edu::5fc904a8-7f26-4683-b818-efb4550879ea" providerId="AD" clId="Web-{6E5A6EBC-985E-E205-9E1A-CAD8C8C0EBFE}" dt="2024-08-15T01:59:28.483" v="35" actId="20577"/>
      <pc:docMkLst>
        <pc:docMk/>
      </pc:docMkLst>
      <pc:sldChg chg="modSp">
        <pc:chgData name="Allen Parayil" userId="S::parayil.a@northeastern.edu::5fc904a8-7f26-4683-b818-efb4550879ea" providerId="AD" clId="Web-{6E5A6EBC-985E-E205-9E1A-CAD8C8C0EBFE}" dt="2024-08-15T01:59:28.483" v="35" actId="20577"/>
        <pc:sldMkLst>
          <pc:docMk/>
          <pc:sldMk cId="495251371" sldId="269"/>
        </pc:sldMkLst>
        <pc:spChg chg="mod">
          <ac:chgData name="Allen Parayil" userId="S::parayil.a@northeastern.edu::5fc904a8-7f26-4683-b818-efb4550879ea" providerId="AD" clId="Web-{6E5A6EBC-985E-E205-9E1A-CAD8C8C0EBFE}" dt="2024-08-15T01:59:28.483" v="35" actId="20577"/>
          <ac:spMkLst>
            <pc:docMk/>
            <pc:sldMk cId="495251371" sldId="269"/>
            <ac:spMk id="2" creationId="{2C350BFB-0680-8A7B-5DB5-A5694C937A60}"/>
          </ac:spMkLst>
        </pc:spChg>
      </pc:sldChg>
      <pc:sldChg chg="modSp">
        <pc:chgData name="Allen Parayil" userId="S::parayil.a@northeastern.edu::5fc904a8-7f26-4683-b818-efb4550879ea" providerId="AD" clId="Web-{6E5A6EBC-985E-E205-9E1A-CAD8C8C0EBFE}" dt="2024-08-14T22:51:08.147" v="27" actId="1076"/>
        <pc:sldMkLst>
          <pc:docMk/>
          <pc:sldMk cId="3912974455" sldId="281"/>
        </pc:sldMkLst>
        <pc:picChg chg="mod">
          <ac:chgData name="Allen Parayil" userId="S::parayil.a@northeastern.edu::5fc904a8-7f26-4683-b818-efb4550879ea" providerId="AD" clId="Web-{6E5A6EBC-985E-E205-9E1A-CAD8C8C0EBFE}" dt="2024-08-14T22:51:08.147" v="27" actId="1076"/>
          <ac:picMkLst>
            <pc:docMk/>
            <pc:sldMk cId="3912974455" sldId="281"/>
            <ac:picMk id="7" creationId="{92057B95-2C15-31C8-F564-1A54EE4832E0}"/>
          </ac:picMkLst>
        </pc:picChg>
      </pc:sldChg>
      <pc:sldChg chg="modSp">
        <pc:chgData name="Allen Parayil" userId="S::parayil.a@northeastern.edu::5fc904a8-7f26-4683-b818-efb4550879ea" providerId="AD" clId="Web-{6E5A6EBC-985E-E205-9E1A-CAD8C8C0EBFE}" dt="2024-08-14T22:47:00.075" v="26" actId="1076"/>
        <pc:sldMkLst>
          <pc:docMk/>
          <pc:sldMk cId="568361631" sldId="297"/>
        </pc:sldMkLst>
        <pc:spChg chg="mod">
          <ac:chgData name="Allen Parayil" userId="S::parayil.a@northeastern.edu::5fc904a8-7f26-4683-b818-efb4550879ea" providerId="AD" clId="Web-{6E5A6EBC-985E-E205-9E1A-CAD8C8C0EBFE}" dt="2024-08-14T22:45:37.822" v="20" actId="20577"/>
          <ac:spMkLst>
            <pc:docMk/>
            <pc:sldMk cId="568361631" sldId="297"/>
            <ac:spMk id="3" creationId="{F2E08FD1-152E-8C08-AAC3-ED38D5900529}"/>
          </ac:spMkLst>
        </pc:spChg>
        <pc:spChg chg="mod">
          <ac:chgData name="Allen Parayil" userId="S::parayil.a@northeastern.edu::5fc904a8-7f26-4683-b818-efb4550879ea" providerId="AD" clId="Web-{6E5A6EBC-985E-E205-9E1A-CAD8C8C0EBFE}" dt="2024-08-14T22:45:42.603" v="23" actId="14100"/>
          <ac:spMkLst>
            <pc:docMk/>
            <pc:sldMk cId="568361631" sldId="297"/>
            <ac:spMk id="12" creationId="{BD3EEBA1-13D6-47E0-5EEF-D013F318E34F}"/>
          </ac:spMkLst>
        </pc:spChg>
        <pc:picChg chg="mod">
          <ac:chgData name="Allen Parayil" userId="S::parayil.a@northeastern.edu::5fc904a8-7f26-4683-b818-efb4550879ea" providerId="AD" clId="Web-{6E5A6EBC-985E-E205-9E1A-CAD8C8C0EBFE}" dt="2024-08-14T22:47:00.075" v="26" actId="1076"/>
          <ac:picMkLst>
            <pc:docMk/>
            <pc:sldMk cId="568361631" sldId="297"/>
            <ac:picMk id="2" creationId="{3FFFFE24-936E-2BD0-A0E0-BC7D243074F5}"/>
          </ac:picMkLst>
        </pc:picChg>
      </pc:sldChg>
      <pc:sldChg chg="modSp">
        <pc:chgData name="Allen Parayil" userId="S::parayil.a@northeastern.edu::5fc904a8-7f26-4683-b818-efb4550879ea" providerId="AD" clId="Web-{6E5A6EBC-985E-E205-9E1A-CAD8C8C0EBFE}" dt="2024-08-15T01:54:51.769" v="28" actId="1076"/>
        <pc:sldMkLst>
          <pc:docMk/>
          <pc:sldMk cId="3291130040" sldId="301"/>
        </pc:sldMkLst>
        <pc:picChg chg="mod">
          <ac:chgData name="Allen Parayil" userId="S::parayil.a@northeastern.edu::5fc904a8-7f26-4683-b818-efb4550879ea" providerId="AD" clId="Web-{6E5A6EBC-985E-E205-9E1A-CAD8C8C0EBFE}" dt="2024-08-15T01:54:51.769" v="28" actId="1076"/>
          <ac:picMkLst>
            <pc:docMk/>
            <pc:sldMk cId="3291130040" sldId="301"/>
            <ac:picMk id="2" creationId="{3FFFFE24-936E-2BD0-A0E0-BC7D243074F5}"/>
          </ac:picMkLst>
        </pc:picChg>
      </pc:sldChg>
    </pc:docChg>
  </pc:docChgLst>
  <pc:docChgLst>
    <pc:chgData name="Dhanashri Deshpande" userId="S::deshpande.dha@northeastern.edu::0971a155-54c0-4f90-931c-4e8564e0eb24" providerId="AD" clId="Web-{7A386476-177A-901C-4DA8-A63B30BDD0A3}"/>
    <pc:docChg chg="addSld delSld modSld">
      <pc:chgData name="Dhanashri Deshpande" userId="S::deshpande.dha@northeastern.edu::0971a155-54c0-4f90-931c-4e8564e0eb24" providerId="AD" clId="Web-{7A386476-177A-901C-4DA8-A63B30BDD0A3}" dt="2024-08-12T20:54:06.026" v="244"/>
      <pc:docMkLst>
        <pc:docMk/>
      </pc:docMkLst>
      <pc:sldChg chg="addSp delSp modSp new">
        <pc:chgData name="Dhanashri Deshpande" userId="S::deshpande.dha@northeastern.edu::0971a155-54c0-4f90-931c-4e8564e0eb24" providerId="AD" clId="Web-{7A386476-177A-901C-4DA8-A63B30BDD0A3}" dt="2024-08-12T20:45:01.175" v="195" actId="20577"/>
        <pc:sldMkLst>
          <pc:docMk/>
          <pc:sldMk cId="2878421154" sldId="285"/>
        </pc:sldMkLst>
        <pc:spChg chg="mod">
          <ac:chgData name="Dhanashri Deshpande" userId="S::deshpande.dha@northeastern.edu::0971a155-54c0-4f90-931c-4e8564e0eb24" providerId="AD" clId="Web-{7A386476-177A-901C-4DA8-A63B30BDD0A3}" dt="2024-08-12T20:41:06.849" v="23" actId="20577"/>
          <ac:spMkLst>
            <pc:docMk/>
            <pc:sldMk cId="2878421154" sldId="285"/>
            <ac:spMk id="3" creationId="{3B289ED5-17F5-B159-5198-B5E92913873F}"/>
          </ac:spMkLst>
        </pc:spChg>
        <pc:spChg chg="del">
          <ac:chgData name="Dhanashri Deshpande" userId="S::deshpande.dha@northeastern.edu::0971a155-54c0-4f90-931c-4e8564e0eb24" providerId="AD" clId="Web-{7A386476-177A-901C-4DA8-A63B30BDD0A3}" dt="2024-08-12T20:41:33.897" v="27"/>
          <ac:spMkLst>
            <pc:docMk/>
            <pc:sldMk cId="2878421154" sldId="285"/>
            <ac:spMk id="4" creationId="{E16EB46B-9594-1866-8330-FB1ED8F9A70C}"/>
          </ac:spMkLst>
        </pc:spChg>
        <pc:spChg chg="add mod">
          <ac:chgData name="Dhanashri Deshpande" userId="S::deshpande.dha@northeastern.edu::0971a155-54c0-4f90-931c-4e8564e0eb24" providerId="AD" clId="Web-{7A386476-177A-901C-4DA8-A63B30BDD0A3}" dt="2024-08-12T20:45:01.175" v="195" actId="20577"/>
          <ac:spMkLst>
            <pc:docMk/>
            <pc:sldMk cId="2878421154" sldId="285"/>
            <ac:spMk id="6" creationId="{1457FB67-46CF-E649-A33A-9F0CE9A93115}"/>
          </ac:spMkLst>
        </pc:spChg>
        <pc:picChg chg="add mod">
          <ac:chgData name="Dhanashri Deshpande" userId="S::deshpande.dha@northeastern.edu::0971a155-54c0-4f90-931c-4e8564e0eb24" providerId="AD" clId="Web-{7A386476-177A-901C-4DA8-A63B30BDD0A3}" dt="2024-08-12T20:41:57.429" v="29" actId="1076"/>
          <ac:picMkLst>
            <pc:docMk/>
            <pc:sldMk cId="2878421154" sldId="285"/>
            <ac:picMk id="5" creationId="{974025AA-CFD2-8E96-1696-A145C7B0DC92}"/>
          </ac:picMkLst>
        </pc:picChg>
      </pc:sldChg>
      <pc:sldChg chg="new del">
        <pc:chgData name="Dhanashri Deshpande" userId="S::deshpande.dha@northeastern.edu::0971a155-54c0-4f90-931c-4e8564e0eb24" providerId="AD" clId="Web-{7A386476-177A-901C-4DA8-A63B30BDD0A3}" dt="2024-08-12T20:40:26.956" v="1"/>
        <pc:sldMkLst>
          <pc:docMk/>
          <pc:sldMk cId="2919776015" sldId="285"/>
        </pc:sldMkLst>
      </pc:sldChg>
      <pc:sldChg chg="addSp delSp modSp new">
        <pc:chgData name="Dhanashri Deshpande" userId="S::deshpande.dha@northeastern.edu::0971a155-54c0-4f90-931c-4e8564e0eb24" providerId="AD" clId="Web-{7A386476-177A-901C-4DA8-A63B30BDD0A3}" dt="2024-08-12T20:53:44.916" v="243" actId="1076"/>
        <pc:sldMkLst>
          <pc:docMk/>
          <pc:sldMk cId="4274141910" sldId="286"/>
        </pc:sldMkLst>
        <pc:spChg chg="del mod">
          <ac:chgData name="Dhanashri Deshpande" userId="S::deshpande.dha@northeastern.edu::0971a155-54c0-4f90-931c-4e8564e0eb24" providerId="AD" clId="Web-{7A386476-177A-901C-4DA8-A63B30BDD0A3}" dt="2024-08-12T20:50:10.032" v="200"/>
          <ac:spMkLst>
            <pc:docMk/>
            <pc:sldMk cId="4274141910" sldId="286"/>
            <ac:spMk id="3" creationId="{CD17AB34-2F52-33C7-11A2-8BF860297E89}"/>
          </ac:spMkLst>
        </pc:spChg>
        <pc:spChg chg="del mod">
          <ac:chgData name="Dhanashri Deshpande" userId="S::deshpande.dha@northeastern.edu::0971a155-54c0-4f90-931c-4e8564e0eb24" providerId="AD" clId="Web-{7A386476-177A-901C-4DA8-A63B30BDD0A3}" dt="2024-08-12T20:50:40.846" v="202"/>
          <ac:spMkLst>
            <pc:docMk/>
            <pc:sldMk cId="4274141910" sldId="286"/>
            <ac:spMk id="4" creationId="{67DCCE93-E093-6920-871F-07DFCB9B1431}"/>
          </ac:spMkLst>
        </pc:spChg>
        <pc:spChg chg="add del">
          <ac:chgData name="Dhanashri Deshpande" userId="S::deshpande.dha@northeastern.edu::0971a155-54c0-4f90-931c-4e8564e0eb24" providerId="AD" clId="Web-{7A386476-177A-901C-4DA8-A63B30BDD0A3}" dt="2024-08-12T20:51:17.254" v="208"/>
          <ac:spMkLst>
            <pc:docMk/>
            <pc:sldMk cId="4274141910" sldId="286"/>
            <ac:spMk id="6" creationId="{E2AC38CB-1BAC-9620-BC4D-DAE9C1FA5211}"/>
          </ac:spMkLst>
        </pc:spChg>
        <pc:spChg chg="add mod">
          <ac:chgData name="Dhanashri Deshpande" userId="S::deshpande.dha@northeastern.edu::0971a155-54c0-4f90-931c-4e8564e0eb24" providerId="AD" clId="Web-{7A386476-177A-901C-4DA8-A63B30BDD0A3}" dt="2024-08-12T20:53:44.916" v="243" actId="1076"/>
          <ac:spMkLst>
            <pc:docMk/>
            <pc:sldMk cId="4274141910" sldId="286"/>
            <ac:spMk id="7" creationId="{FF09E2DB-300D-3FAF-7B33-C22DED957EEF}"/>
          </ac:spMkLst>
        </pc:spChg>
        <pc:picChg chg="add mod">
          <ac:chgData name="Dhanashri Deshpande" userId="S::deshpande.dha@northeastern.edu::0971a155-54c0-4f90-931c-4e8564e0eb24" providerId="AD" clId="Web-{7A386476-177A-901C-4DA8-A63B30BDD0A3}" dt="2024-08-12T20:53:44.916" v="242" actId="1076"/>
          <ac:picMkLst>
            <pc:docMk/>
            <pc:sldMk cId="4274141910" sldId="286"/>
            <ac:picMk id="5" creationId="{65A65F12-48E4-986D-6998-7F5E42ECA716}"/>
          </ac:picMkLst>
        </pc:picChg>
      </pc:sldChg>
      <pc:sldChg chg="new">
        <pc:chgData name="Dhanashri Deshpande" userId="S::deshpande.dha@northeastern.edu::0971a155-54c0-4f90-931c-4e8564e0eb24" providerId="AD" clId="Web-{7A386476-177A-901C-4DA8-A63B30BDD0A3}" dt="2024-08-12T20:54:06.026" v="244"/>
        <pc:sldMkLst>
          <pc:docMk/>
          <pc:sldMk cId="3984389029" sldId="287"/>
        </pc:sldMkLst>
      </pc:sldChg>
    </pc:docChg>
  </pc:docChgLst>
  <pc:docChgLst>
    <pc:chgData name="Sumer Bal" userId="S::bal.su@northeastern.edu::a6f7bd66-daa9-4e60-92de-f0b602f89633" providerId="AD" clId="Web-{82BDACBC-139B-1F52-7EB1-6B15B4ED7037}"/>
    <pc:docChg chg="modSld sldOrd">
      <pc:chgData name="Sumer Bal" userId="S::bal.su@northeastern.edu::a6f7bd66-daa9-4e60-92de-f0b602f89633" providerId="AD" clId="Web-{82BDACBC-139B-1F52-7EB1-6B15B4ED7037}" dt="2024-08-15T19:50:51.936" v="590"/>
      <pc:docMkLst>
        <pc:docMk/>
      </pc:docMkLst>
      <pc:sldChg chg="ord">
        <pc:chgData name="Sumer Bal" userId="S::bal.su@northeastern.edu::a6f7bd66-daa9-4e60-92de-f0b602f89633" providerId="AD" clId="Web-{82BDACBC-139B-1F52-7EB1-6B15B4ED7037}" dt="2024-08-15T19:49:23.465" v="498"/>
        <pc:sldMkLst>
          <pc:docMk/>
          <pc:sldMk cId="0" sldId="259"/>
        </pc:sldMkLst>
      </pc:sldChg>
      <pc:sldChg chg="modNotes">
        <pc:chgData name="Sumer Bal" userId="S::bal.su@northeastern.edu::a6f7bd66-daa9-4e60-92de-f0b602f89633" providerId="AD" clId="Web-{82BDACBC-139B-1F52-7EB1-6B15B4ED7037}" dt="2024-08-15T19:50:51.936" v="590"/>
        <pc:sldMkLst>
          <pc:docMk/>
          <pc:sldMk cId="0" sldId="262"/>
        </pc:sldMkLst>
      </pc:sldChg>
      <pc:sldChg chg="modNotes">
        <pc:chgData name="Sumer Bal" userId="S::bal.su@northeastern.edu::a6f7bd66-daa9-4e60-92de-f0b602f89633" providerId="AD" clId="Web-{82BDACBC-139B-1F52-7EB1-6B15B4ED7037}" dt="2024-08-15T19:45:52.066" v="328"/>
        <pc:sldMkLst>
          <pc:docMk/>
          <pc:sldMk cId="3938015370" sldId="270"/>
        </pc:sldMkLst>
      </pc:sldChg>
    </pc:docChg>
  </pc:docChgLst>
  <pc:docChgLst>
    <pc:chgData name="Sumer Bal" userId="S::bal.su@northeastern.edu::a6f7bd66-daa9-4e60-92de-f0b602f89633" providerId="AD" clId="Web-{BCE507B8-D006-FCE4-46B6-76336BB345D6}"/>
    <pc:docChg chg="modSld sldOrd">
      <pc:chgData name="Sumer Bal" userId="S::bal.su@northeastern.edu::a6f7bd66-daa9-4e60-92de-f0b602f89633" providerId="AD" clId="Web-{BCE507B8-D006-FCE4-46B6-76336BB345D6}" dt="2024-08-15T00:59:27.492" v="451" actId="20577"/>
      <pc:docMkLst>
        <pc:docMk/>
      </pc:docMkLst>
      <pc:sldChg chg="modSp">
        <pc:chgData name="Sumer Bal" userId="S::bal.su@northeastern.edu::a6f7bd66-daa9-4e60-92de-f0b602f89633" providerId="AD" clId="Web-{BCE507B8-D006-FCE4-46B6-76336BB345D6}" dt="2024-08-15T00:36:32.116" v="372" actId="20577"/>
        <pc:sldMkLst>
          <pc:docMk/>
          <pc:sldMk cId="0" sldId="258"/>
        </pc:sldMkLst>
        <pc:spChg chg="mod">
          <ac:chgData name="Sumer Bal" userId="S::bal.su@northeastern.edu::a6f7bd66-daa9-4e60-92de-f0b602f89633" providerId="AD" clId="Web-{BCE507B8-D006-FCE4-46B6-76336BB345D6}" dt="2024-08-15T00:36:32.116" v="372" actId="20577"/>
          <ac:spMkLst>
            <pc:docMk/>
            <pc:sldMk cId="0" sldId="258"/>
            <ac:spMk id="306" creationId="{00000000-0000-0000-0000-000000000000}"/>
          </ac:spMkLst>
        </pc:spChg>
      </pc:sldChg>
      <pc:sldChg chg="modSp">
        <pc:chgData name="Sumer Bal" userId="S::bal.su@northeastern.edu::a6f7bd66-daa9-4e60-92de-f0b602f89633" providerId="AD" clId="Web-{BCE507B8-D006-FCE4-46B6-76336BB345D6}" dt="2024-08-15T00:39:50.480" v="447" actId="20577"/>
        <pc:sldMkLst>
          <pc:docMk/>
          <pc:sldMk cId="0" sldId="268"/>
        </pc:sldMkLst>
        <pc:spChg chg="mod">
          <ac:chgData name="Sumer Bal" userId="S::bal.su@northeastern.edu::a6f7bd66-daa9-4e60-92de-f0b602f89633" providerId="AD" clId="Web-{BCE507B8-D006-FCE4-46B6-76336BB345D6}" dt="2024-08-15T00:39:50.480" v="447" actId="20577"/>
          <ac:spMkLst>
            <pc:docMk/>
            <pc:sldMk cId="0" sldId="268"/>
            <ac:spMk id="3" creationId="{27B61C1C-1982-B59B-A930-4B4C44E5B13D}"/>
          </ac:spMkLst>
        </pc:spChg>
      </pc:sldChg>
      <pc:sldChg chg="modSp">
        <pc:chgData name="Sumer Bal" userId="S::bal.su@northeastern.edu::a6f7bd66-daa9-4e60-92de-f0b602f89633" providerId="AD" clId="Web-{BCE507B8-D006-FCE4-46B6-76336BB345D6}" dt="2024-08-15T00:59:27.492" v="451" actId="20577"/>
        <pc:sldMkLst>
          <pc:docMk/>
          <pc:sldMk cId="495251371" sldId="269"/>
        </pc:sldMkLst>
        <pc:spChg chg="mod">
          <ac:chgData name="Sumer Bal" userId="S::bal.su@northeastern.edu::a6f7bd66-daa9-4e60-92de-f0b602f89633" providerId="AD" clId="Web-{BCE507B8-D006-FCE4-46B6-76336BB345D6}" dt="2024-08-15T00:59:27.492" v="451" actId="20577"/>
          <ac:spMkLst>
            <pc:docMk/>
            <pc:sldMk cId="495251371" sldId="269"/>
            <ac:spMk id="6" creationId="{37539454-E993-8E4F-7A9C-24D0A06DB61D}"/>
          </ac:spMkLst>
        </pc:spChg>
      </pc:sldChg>
      <pc:sldChg chg="ord">
        <pc:chgData name="Sumer Bal" userId="S::bal.su@northeastern.edu::a6f7bd66-daa9-4e60-92de-f0b602f89633" providerId="AD" clId="Web-{BCE507B8-D006-FCE4-46B6-76336BB345D6}" dt="2024-08-15T00:50:44.948" v="449"/>
        <pc:sldMkLst>
          <pc:docMk/>
          <pc:sldMk cId="2122554582" sldId="294"/>
        </pc:sldMkLst>
      </pc:sldChg>
      <pc:sldChg chg="modSp">
        <pc:chgData name="Sumer Bal" userId="S::bal.su@northeastern.edu::a6f7bd66-daa9-4e60-92de-f0b602f89633" providerId="AD" clId="Web-{BCE507B8-D006-FCE4-46B6-76336BB345D6}" dt="2024-08-14T22:53:15.481" v="0" actId="1076"/>
        <pc:sldMkLst>
          <pc:docMk/>
          <pc:sldMk cId="2573924766" sldId="296"/>
        </pc:sldMkLst>
        <pc:spChg chg="mod">
          <ac:chgData name="Sumer Bal" userId="S::bal.su@northeastern.edu::a6f7bd66-daa9-4e60-92de-f0b602f89633" providerId="AD" clId="Web-{BCE507B8-D006-FCE4-46B6-76336BB345D6}" dt="2024-08-14T22:53:15.481" v="0" actId="1076"/>
          <ac:spMkLst>
            <pc:docMk/>
            <pc:sldMk cId="2573924766" sldId="296"/>
            <ac:spMk id="2" creationId="{A2640D69-D247-92DF-0397-80EBB8857E4E}"/>
          </ac:spMkLst>
        </pc:spChg>
      </pc:sldChg>
      <pc:sldChg chg="modSp">
        <pc:chgData name="Sumer Bal" userId="S::bal.su@northeastern.edu::a6f7bd66-daa9-4e60-92de-f0b602f89633" providerId="AD" clId="Web-{BCE507B8-D006-FCE4-46B6-76336BB345D6}" dt="2024-08-15T00:24:55.021" v="9" actId="20577"/>
        <pc:sldMkLst>
          <pc:docMk/>
          <pc:sldMk cId="4198178271" sldId="299"/>
        </pc:sldMkLst>
        <pc:spChg chg="mod">
          <ac:chgData name="Sumer Bal" userId="S::bal.su@northeastern.edu::a6f7bd66-daa9-4e60-92de-f0b602f89633" providerId="AD" clId="Web-{BCE507B8-D006-FCE4-46B6-76336BB345D6}" dt="2024-08-15T00:24:55.021" v="9" actId="20577"/>
          <ac:spMkLst>
            <pc:docMk/>
            <pc:sldMk cId="4198178271" sldId="299"/>
            <ac:spMk id="2" creationId="{2B76A57E-7877-B85D-6000-E2FB2AC374FD}"/>
          </ac:spMkLst>
        </pc:spChg>
      </pc:sldChg>
    </pc:docChg>
  </pc:docChgLst>
  <pc:docChgLst>
    <pc:chgData name="Dhanashri Deshpande" userId="S::deshpande.dha@northeastern.edu::0971a155-54c0-4f90-931c-4e8564e0eb24" providerId="AD" clId="Web-{F3A7536B-AF59-DDA9-04E9-2EA95E5F782C}"/>
    <pc:docChg chg="addSld delSld modSld sldOrd">
      <pc:chgData name="Dhanashri Deshpande" userId="S::deshpande.dha@northeastern.edu::0971a155-54c0-4f90-931c-4e8564e0eb24" providerId="AD" clId="Web-{F3A7536B-AF59-DDA9-04E9-2EA95E5F782C}" dt="2024-08-15T17:56:16.294" v="828"/>
      <pc:docMkLst>
        <pc:docMk/>
      </pc:docMkLst>
      <pc:sldChg chg="modSp">
        <pc:chgData name="Dhanashri Deshpande" userId="S::deshpande.dha@northeastern.edu::0971a155-54c0-4f90-931c-4e8564e0eb24" providerId="AD" clId="Web-{F3A7536B-AF59-DDA9-04E9-2EA95E5F782C}" dt="2024-08-14T04:59:56.036" v="130" actId="20577"/>
        <pc:sldMkLst>
          <pc:docMk/>
          <pc:sldMk cId="0" sldId="257"/>
        </pc:sldMkLst>
        <pc:spChg chg="mod">
          <ac:chgData name="Dhanashri Deshpande" userId="S::deshpande.dha@northeastern.edu::0971a155-54c0-4f90-931c-4e8564e0eb24" providerId="AD" clId="Web-{F3A7536B-AF59-DDA9-04E9-2EA95E5F782C}" dt="2024-08-14T04:59:56.036" v="130" actId="20577"/>
          <ac:spMkLst>
            <pc:docMk/>
            <pc:sldMk cId="0" sldId="257"/>
            <ac:spMk id="298" creationId="{00000000-0000-0000-0000-000000000000}"/>
          </ac:spMkLst>
        </pc:spChg>
      </pc:sldChg>
      <pc:sldChg chg="modSp">
        <pc:chgData name="Dhanashri Deshpande" userId="S::deshpande.dha@northeastern.edu::0971a155-54c0-4f90-931c-4e8564e0eb24" providerId="AD" clId="Web-{F3A7536B-AF59-DDA9-04E9-2EA95E5F782C}" dt="2024-08-15T00:44:59.761" v="792" actId="20577"/>
        <pc:sldMkLst>
          <pc:docMk/>
          <pc:sldMk cId="0" sldId="258"/>
        </pc:sldMkLst>
        <pc:spChg chg="mod">
          <ac:chgData name="Dhanashri Deshpande" userId="S::deshpande.dha@northeastern.edu::0971a155-54c0-4f90-931c-4e8564e0eb24" providerId="AD" clId="Web-{F3A7536B-AF59-DDA9-04E9-2EA95E5F782C}" dt="2024-08-15T00:44:59.761" v="792" actId="20577"/>
          <ac:spMkLst>
            <pc:docMk/>
            <pc:sldMk cId="0" sldId="258"/>
            <ac:spMk id="306" creationId="{00000000-0000-0000-0000-000000000000}"/>
          </ac:spMkLst>
        </pc:spChg>
      </pc:sldChg>
      <pc:sldChg chg="modSp">
        <pc:chgData name="Dhanashri Deshpande" userId="S::deshpande.dha@northeastern.edu::0971a155-54c0-4f90-931c-4e8564e0eb24" providerId="AD" clId="Web-{F3A7536B-AF59-DDA9-04E9-2EA95E5F782C}" dt="2024-08-14T23:34:20.786" v="692" actId="14100"/>
        <pc:sldMkLst>
          <pc:docMk/>
          <pc:sldMk cId="0" sldId="261"/>
        </pc:sldMkLst>
        <pc:grpChg chg="mod">
          <ac:chgData name="Dhanashri Deshpande" userId="S::deshpande.dha@northeastern.edu::0971a155-54c0-4f90-931c-4e8564e0eb24" providerId="AD" clId="Web-{F3A7536B-AF59-DDA9-04E9-2EA95E5F782C}" dt="2024-08-14T23:34:20.614" v="687" actId="14100"/>
          <ac:grpSpMkLst>
            <pc:docMk/>
            <pc:sldMk cId="0" sldId="261"/>
            <ac:grpSpMk id="368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F3A7536B-AF59-DDA9-04E9-2EA95E5F782C}" dt="2024-08-14T23:34:20.661" v="688" actId="14100"/>
          <ac:grpSpMkLst>
            <pc:docMk/>
            <pc:sldMk cId="0" sldId="261"/>
            <ac:grpSpMk id="375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F3A7536B-AF59-DDA9-04E9-2EA95E5F782C}" dt="2024-08-14T23:34:20.692" v="689" actId="14100"/>
          <ac:grpSpMkLst>
            <pc:docMk/>
            <pc:sldMk cId="0" sldId="261"/>
            <ac:grpSpMk id="378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F3A7536B-AF59-DDA9-04E9-2EA95E5F782C}" dt="2024-08-14T23:34:20.723" v="690" actId="14100"/>
          <ac:grpSpMkLst>
            <pc:docMk/>
            <pc:sldMk cId="0" sldId="261"/>
            <ac:grpSpMk id="381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F3A7536B-AF59-DDA9-04E9-2EA95E5F782C}" dt="2024-08-14T23:34:20.755" v="691" actId="14100"/>
          <ac:grpSpMkLst>
            <pc:docMk/>
            <pc:sldMk cId="0" sldId="261"/>
            <ac:grpSpMk id="384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F3A7536B-AF59-DDA9-04E9-2EA95E5F782C}" dt="2024-08-14T23:34:20.786" v="692" actId="14100"/>
          <ac:grpSpMkLst>
            <pc:docMk/>
            <pc:sldMk cId="0" sldId="261"/>
            <ac:grpSpMk id="387" creationId="{00000000-0000-0000-0000-000000000000}"/>
          </ac:grpSpMkLst>
        </pc:grpChg>
      </pc:sldChg>
      <pc:sldChg chg="del">
        <pc:chgData name="Dhanashri Deshpande" userId="S::deshpande.dha@northeastern.edu::0971a155-54c0-4f90-931c-4e8564e0eb24" providerId="AD" clId="Web-{F3A7536B-AF59-DDA9-04E9-2EA95E5F782C}" dt="2024-08-14T04:52:19.163" v="98"/>
        <pc:sldMkLst>
          <pc:docMk/>
          <pc:sldMk cId="0" sldId="264"/>
        </pc:sldMkLst>
      </pc:sldChg>
      <pc:sldChg chg="addSp delSp modSp del">
        <pc:chgData name="Dhanashri Deshpande" userId="S::deshpande.dha@northeastern.edu::0971a155-54c0-4f90-931c-4e8564e0eb24" providerId="AD" clId="Web-{F3A7536B-AF59-DDA9-04E9-2EA95E5F782C}" dt="2024-08-15T00:15:52.888" v="779"/>
        <pc:sldMkLst>
          <pc:docMk/>
          <pc:sldMk cId="0" sldId="267"/>
        </pc:sldMkLst>
        <pc:spChg chg="add del">
          <ac:chgData name="Dhanashri Deshpande" userId="S::deshpande.dha@northeastern.edu::0971a155-54c0-4f90-931c-4e8564e0eb24" providerId="AD" clId="Web-{F3A7536B-AF59-DDA9-04E9-2EA95E5F782C}" dt="2024-08-14T21:44:21.528" v="272"/>
          <ac:spMkLst>
            <pc:docMk/>
            <pc:sldMk cId="0" sldId="267"/>
            <ac:spMk id="3" creationId="{65AB331B-36C7-06F2-A653-E8E8FD9E64AD}"/>
          </ac:spMkLst>
        </pc:spChg>
        <pc:spChg chg="add del">
          <ac:chgData name="Dhanashri Deshpande" userId="S::deshpande.dha@northeastern.edu::0971a155-54c0-4f90-931c-4e8564e0eb24" providerId="AD" clId="Web-{F3A7536B-AF59-DDA9-04E9-2EA95E5F782C}" dt="2024-08-14T21:44:04.902" v="270"/>
          <ac:spMkLst>
            <pc:docMk/>
            <pc:sldMk cId="0" sldId="267"/>
            <ac:spMk id="4" creationId="{AFEFE450-7B04-BAF2-361A-6921E8F1FFE3}"/>
          </ac:spMkLst>
        </pc:spChg>
        <pc:spChg chg="add mod">
          <ac:chgData name="Dhanashri Deshpande" userId="S::deshpande.dha@northeastern.edu::0971a155-54c0-4f90-931c-4e8564e0eb24" providerId="AD" clId="Web-{F3A7536B-AF59-DDA9-04E9-2EA95E5F782C}" dt="2024-08-14T21:45:21.702" v="288" actId="20577"/>
          <ac:spMkLst>
            <pc:docMk/>
            <pc:sldMk cId="0" sldId="267"/>
            <ac:spMk id="6" creationId="{E3FEF2FB-1E72-0DAF-6D5D-C63923478BDD}"/>
          </ac:spMkLst>
        </pc:spChg>
        <pc:spChg chg="add del">
          <ac:chgData name="Dhanashri Deshpande" userId="S::deshpande.dha@northeastern.edu::0971a155-54c0-4f90-931c-4e8564e0eb24" providerId="AD" clId="Web-{F3A7536B-AF59-DDA9-04E9-2EA95E5F782C}" dt="2024-08-14T21:45:13.326" v="283"/>
          <ac:spMkLst>
            <pc:docMk/>
            <pc:sldMk cId="0" sldId="267"/>
            <ac:spMk id="8" creationId="{D9061132-ADA7-0113-6D71-A6032F153926}"/>
          </ac:spMkLst>
        </pc:spChg>
        <pc:spChg chg="del mod">
          <ac:chgData name="Dhanashri Deshpande" userId="S::deshpande.dha@northeastern.edu::0971a155-54c0-4f90-931c-4e8564e0eb24" providerId="AD" clId="Web-{F3A7536B-AF59-DDA9-04E9-2EA95E5F782C}" dt="2024-08-14T21:43:04.447" v="249"/>
          <ac:spMkLst>
            <pc:docMk/>
            <pc:sldMk cId="0" sldId="267"/>
            <ac:spMk id="500" creationId="{00000000-0000-0000-0000-000000000000}"/>
          </ac:spMkLst>
        </pc:spChg>
      </pc:sldChg>
      <pc:sldChg chg="modSp">
        <pc:chgData name="Dhanashri Deshpande" userId="S::deshpande.dha@northeastern.edu::0971a155-54c0-4f90-931c-4e8564e0eb24" providerId="AD" clId="Web-{F3A7536B-AF59-DDA9-04E9-2EA95E5F782C}" dt="2024-08-14T23:55:16.252" v="750" actId="20577"/>
        <pc:sldMkLst>
          <pc:docMk/>
          <pc:sldMk cId="0" sldId="268"/>
        </pc:sldMkLst>
        <pc:spChg chg="mod">
          <ac:chgData name="Dhanashri Deshpande" userId="S::deshpande.dha@northeastern.edu::0971a155-54c0-4f90-931c-4e8564e0eb24" providerId="AD" clId="Web-{F3A7536B-AF59-DDA9-04E9-2EA95E5F782C}" dt="2024-08-14T05:00:00.895" v="131" actId="20577"/>
          <ac:spMkLst>
            <pc:docMk/>
            <pc:sldMk cId="0" sldId="268"/>
            <ac:spMk id="510" creationId="{00000000-0000-0000-0000-000000000000}"/>
          </ac:spMkLst>
        </pc:spChg>
        <pc:spChg chg="mod">
          <ac:chgData name="Dhanashri Deshpande" userId="S::deshpande.dha@northeastern.edu::0971a155-54c0-4f90-931c-4e8564e0eb24" providerId="AD" clId="Web-{F3A7536B-AF59-DDA9-04E9-2EA95E5F782C}" dt="2024-08-14T23:55:16.252" v="750" actId="20577"/>
          <ac:spMkLst>
            <pc:docMk/>
            <pc:sldMk cId="0" sldId="268"/>
            <ac:spMk id="511" creationId="{00000000-0000-0000-0000-000000000000}"/>
          </ac:spMkLst>
        </pc:spChg>
      </pc:sldChg>
      <pc:sldChg chg="modSp">
        <pc:chgData name="Dhanashri Deshpande" userId="S::deshpande.dha@northeastern.edu::0971a155-54c0-4f90-931c-4e8564e0eb24" providerId="AD" clId="Web-{F3A7536B-AF59-DDA9-04E9-2EA95E5F782C}" dt="2024-08-14T23:58:55.197" v="764" actId="20577"/>
        <pc:sldMkLst>
          <pc:docMk/>
          <pc:sldMk cId="495251371" sldId="269"/>
        </pc:sldMkLst>
        <pc:spChg chg="mod">
          <ac:chgData name="Dhanashri Deshpande" userId="S::deshpande.dha@northeastern.edu::0971a155-54c0-4f90-931c-4e8564e0eb24" providerId="AD" clId="Web-{F3A7536B-AF59-DDA9-04E9-2EA95E5F782C}" dt="2024-08-14T23:58:28.821" v="760" actId="20577"/>
          <ac:spMkLst>
            <pc:docMk/>
            <pc:sldMk cId="495251371" sldId="269"/>
            <ac:spMk id="2" creationId="{2C350BFB-0680-8A7B-5DB5-A5694C937A60}"/>
          </ac:spMkLst>
        </pc:spChg>
        <pc:spChg chg="mod">
          <ac:chgData name="Dhanashri Deshpande" userId="S::deshpande.dha@northeastern.edu::0971a155-54c0-4f90-931c-4e8564e0eb24" providerId="AD" clId="Web-{F3A7536B-AF59-DDA9-04E9-2EA95E5F782C}" dt="2024-08-14T23:58:55.197" v="764" actId="20577"/>
          <ac:spMkLst>
            <pc:docMk/>
            <pc:sldMk cId="495251371" sldId="269"/>
            <ac:spMk id="6" creationId="{37539454-E993-8E4F-7A9C-24D0A06DB61D}"/>
          </ac:spMkLst>
        </pc:spChg>
      </pc:sldChg>
      <pc:sldChg chg="del">
        <pc:chgData name="Dhanashri Deshpande" userId="S::deshpande.dha@northeastern.edu::0971a155-54c0-4f90-931c-4e8564e0eb24" providerId="AD" clId="Web-{F3A7536B-AF59-DDA9-04E9-2EA95E5F782C}" dt="2024-08-14T04:46:38.012" v="77"/>
        <pc:sldMkLst>
          <pc:docMk/>
          <pc:sldMk cId="1816651568" sldId="274"/>
        </pc:sldMkLst>
      </pc:sldChg>
      <pc:sldChg chg="del">
        <pc:chgData name="Dhanashri Deshpande" userId="S::deshpande.dha@northeastern.edu::0971a155-54c0-4f90-931c-4e8564e0eb24" providerId="AD" clId="Web-{F3A7536B-AF59-DDA9-04E9-2EA95E5F782C}" dt="2024-08-14T04:46:40.231" v="78"/>
        <pc:sldMkLst>
          <pc:docMk/>
          <pc:sldMk cId="2672489690" sldId="275"/>
        </pc:sldMkLst>
      </pc:sldChg>
      <pc:sldChg chg="delSp modSp del mod ord modClrScheme chgLayout">
        <pc:chgData name="Dhanashri Deshpande" userId="S::deshpande.dha@northeastern.edu::0971a155-54c0-4f90-931c-4e8564e0eb24" providerId="AD" clId="Web-{F3A7536B-AF59-DDA9-04E9-2EA95E5F782C}" dt="2024-08-15T00:14:45.260" v="775"/>
        <pc:sldMkLst>
          <pc:docMk/>
          <pc:sldMk cId="454626805" sldId="276"/>
        </pc:sldMkLst>
        <pc:spChg chg="del">
          <ac:chgData name="Dhanashri Deshpande" userId="S::deshpande.dha@northeastern.edu::0971a155-54c0-4f90-931c-4e8564e0eb24" providerId="AD" clId="Web-{F3A7536B-AF59-DDA9-04E9-2EA95E5F782C}" dt="2024-08-14T04:47:12.763" v="83"/>
          <ac:spMkLst>
            <pc:docMk/>
            <pc:sldMk cId="454626805" sldId="276"/>
            <ac:spMk id="2" creationId="{0E6E6262-1B54-E798-3C06-1055B977E333}"/>
          </ac:spMkLst>
        </pc:spChg>
        <pc:spChg chg="del mod ord">
          <ac:chgData name="Dhanashri Deshpande" userId="S::deshpande.dha@northeastern.edu::0971a155-54c0-4f90-931c-4e8564e0eb24" providerId="AD" clId="Web-{F3A7536B-AF59-DDA9-04E9-2EA95E5F782C}" dt="2024-08-14T04:47:21.466" v="86"/>
          <ac:spMkLst>
            <pc:docMk/>
            <pc:sldMk cId="454626805" sldId="276"/>
            <ac:spMk id="3" creationId="{890EF6D8-3347-C930-9D63-7310A1B24F1C}"/>
          </ac:spMkLst>
        </pc:spChg>
        <pc:spChg chg="mod ord">
          <ac:chgData name="Dhanashri Deshpande" userId="S::deshpande.dha@northeastern.edu::0971a155-54c0-4f90-931c-4e8564e0eb24" providerId="AD" clId="Web-{F3A7536B-AF59-DDA9-04E9-2EA95E5F782C}" dt="2024-08-14T04:47:12.763" v="83"/>
          <ac:spMkLst>
            <pc:docMk/>
            <pc:sldMk cId="454626805" sldId="276"/>
            <ac:spMk id="4" creationId="{2E27A6C5-9B24-79A0-CC11-CBFC00906A3B}"/>
          </ac:spMkLst>
        </pc:spChg>
        <pc:picChg chg="mod ord">
          <ac:chgData name="Dhanashri Deshpande" userId="S::deshpande.dha@northeastern.edu::0971a155-54c0-4f90-931c-4e8564e0eb24" providerId="AD" clId="Web-{F3A7536B-AF59-DDA9-04E9-2EA95E5F782C}" dt="2024-08-14T04:47:32.654" v="89" actId="1076"/>
          <ac:picMkLst>
            <pc:docMk/>
            <pc:sldMk cId="454626805" sldId="276"/>
            <ac:picMk id="7" creationId="{57009C03-BD05-02A7-08F5-A882EA95DED8}"/>
          </ac:picMkLst>
        </pc:picChg>
      </pc:sldChg>
      <pc:sldChg chg="del">
        <pc:chgData name="Dhanashri Deshpande" userId="S::deshpande.dha@northeastern.edu::0971a155-54c0-4f90-931c-4e8564e0eb24" providerId="AD" clId="Web-{F3A7536B-AF59-DDA9-04E9-2EA95E5F782C}" dt="2024-08-14T04:52:31.382" v="99"/>
        <pc:sldMkLst>
          <pc:docMk/>
          <pc:sldMk cId="1012026152" sldId="277"/>
        </pc:sldMkLst>
      </pc:sldChg>
      <pc:sldChg chg="del">
        <pc:chgData name="Dhanashri Deshpande" userId="S::deshpande.dha@northeastern.edu::0971a155-54c0-4f90-931c-4e8564e0eb24" providerId="AD" clId="Web-{F3A7536B-AF59-DDA9-04E9-2EA95E5F782C}" dt="2024-08-14T04:52:37.179" v="100"/>
        <pc:sldMkLst>
          <pc:docMk/>
          <pc:sldMk cId="3792505763" sldId="278"/>
        </pc:sldMkLst>
      </pc:sldChg>
      <pc:sldChg chg="del">
        <pc:chgData name="Dhanashri Deshpande" userId="S::deshpande.dha@northeastern.edu::0971a155-54c0-4f90-931c-4e8564e0eb24" providerId="AD" clId="Web-{F3A7536B-AF59-DDA9-04E9-2EA95E5F782C}" dt="2024-08-14T04:52:47.351" v="102"/>
        <pc:sldMkLst>
          <pc:docMk/>
          <pc:sldMk cId="1794146000" sldId="279"/>
        </pc:sldMkLst>
      </pc:sldChg>
      <pc:sldChg chg="addSp delSp modSp mod ord modClrScheme chgLayout">
        <pc:chgData name="Dhanashri Deshpande" userId="S::deshpande.dha@northeastern.edu::0971a155-54c0-4f90-931c-4e8564e0eb24" providerId="AD" clId="Web-{F3A7536B-AF59-DDA9-04E9-2EA95E5F782C}" dt="2024-08-15T17:56:16.294" v="828"/>
        <pc:sldMkLst>
          <pc:docMk/>
          <pc:sldMk cId="3912974455" sldId="281"/>
        </pc:sldMkLst>
        <pc:spChg chg="del">
          <ac:chgData name="Dhanashri Deshpande" userId="S::deshpande.dha@northeastern.edu::0971a155-54c0-4f90-931c-4e8564e0eb24" providerId="AD" clId="Web-{F3A7536B-AF59-DDA9-04E9-2EA95E5F782C}" dt="2024-08-14T23:14:52.027" v="685"/>
          <ac:spMkLst>
            <pc:docMk/>
            <pc:sldMk cId="3912974455" sldId="281"/>
            <ac:spMk id="2" creationId="{0E6E6262-1B54-E798-3C06-1055B977E333}"/>
          </ac:spMkLst>
        </pc:spChg>
        <pc:spChg chg="mod ord">
          <ac:chgData name="Dhanashri Deshpande" userId="S::deshpande.dha@northeastern.edu::0971a155-54c0-4f90-931c-4e8564e0eb24" providerId="AD" clId="Web-{F3A7536B-AF59-DDA9-04E9-2EA95E5F782C}" dt="2024-08-15T17:56:16.294" v="828"/>
          <ac:spMkLst>
            <pc:docMk/>
            <pc:sldMk cId="3912974455" sldId="281"/>
            <ac:spMk id="3" creationId="{890EF6D8-3347-C930-9D63-7310A1B24F1C}"/>
          </ac:spMkLst>
        </pc:spChg>
        <pc:spChg chg="mod ord">
          <ac:chgData name="Dhanashri Deshpande" userId="S::deshpande.dha@northeastern.edu::0971a155-54c0-4f90-931c-4e8564e0eb24" providerId="AD" clId="Web-{F3A7536B-AF59-DDA9-04E9-2EA95E5F782C}" dt="2024-08-15T17:56:16.294" v="828"/>
          <ac:spMkLst>
            <pc:docMk/>
            <pc:sldMk cId="3912974455" sldId="281"/>
            <ac:spMk id="4" creationId="{2E27A6C5-9B24-79A0-CC11-CBFC00906A3B}"/>
          </ac:spMkLst>
        </pc:spChg>
        <pc:spChg chg="add del mod">
          <ac:chgData name="Dhanashri Deshpande" userId="S::deshpande.dha@northeastern.edu::0971a155-54c0-4f90-931c-4e8564e0eb24" providerId="AD" clId="Web-{F3A7536B-AF59-DDA9-04E9-2EA95E5F782C}" dt="2024-08-14T23:14:09.932" v="676"/>
          <ac:spMkLst>
            <pc:docMk/>
            <pc:sldMk cId="3912974455" sldId="281"/>
            <ac:spMk id="6" creationId="{EB119CAD-87D2-971D-43DD-472D617F8A2B}"/>
          </ac:spMkLst>
        </pc:spChg>
        <pc:spChg chg="add del mod">
          <ac:chgData name="Dhanashri Deshpande" userId="S::deshpande.dha@northeastern.edu::0971a155-54c0-4f90-931c-4e8564e0eb24" providerId="AD" clId="Web-{F3A7536B-AF59-DDA9-04E9-2EA95E5F782C}" dt="2024-08-14T23:14:52.027" v="685"/>
          <ac:spMkLst>
            <pc:docMk/>
            <pc:sldMk cId="3912974455" sldId="281"/>
            <ac:spMk id="11" creationId="{F8C95076-ED24-6435-0420-FEC5E33E5505}"/>
          </ac:spMkLst>
        </pc:spChg>
        <pc:spChg chg="mod ord">
          <ac:chgData name="Dhanashri Deshpande" userId="S::deshpande.dha@northeastern.edu::0971a155-54c0-4f90-931c-4e8564e0eb24" providerId="AD" clId="Web-{F3A7536B-AF59-DDA9-04E9-2EA95E5F782C}" dt="2024-08-15T17:56:16.294" v="828"/>
          <ac:spMkLst>
            <pc:docMk/>
            <pc:sldMk cId="3912974455" sldId="281"/>
            <ac:spMk id="15" creationId="{EC286884-8629-AFC6-BBD4-7A34BD1AC352}"/>
          </ac:spMkLst>
        </pc:spChg>
        <pc:spChg chg="mod ord">
          <ac:chgData name="Dhanashri Deshpande" userId="S::deshpande.dha@northeastern.edu::0971a155-54c0-4f90-931c-4e8564e0eb24" providerId="AD" clId="Web-{F3A7536B-AF59-DDA9-04E9-2EA95E5F782C}" dt="2024-08-15T17:56:16.294" v="828"/>
          <ac:spMkLst>
            <pc:docMk/>
            <pc:sldMk cId="3912974455" sldId="281"/>
            <ac:spMk id="17" creationId="{B7E587CE-F01A-E6F4-DBDC-FE43969541F3}"/>
          </ac:spMkLst>
        </pc:spChg>
        <pc:picChg chg="add mod">
          <ac:chgData name="Dhanashri Deshpande" userId="S::deshpande.dha@northeastern.edu::0971a155-54c0-4f90-931c-4e8564e0eb24" providerId="AD" clId="Web-{F3A7536B-AF59-DDA9-04E9-2EA95E5F782C}" dt="2024-08-15T02:53:00.181" v="821" actId="1076"/>
          <ac:picMkLst>
            <pc:docMk/>
            <pc:sldMk cId="3912974455" sldId="281"/>
            <ac:picMk id="2" creationId="{1F909BE6-DE7F-F70D-0F7B-AB6F1180DB0D}"/>
          </ac:picMkLst>
        </pc:picChg>
        <pc:picChg chg="del">
          <ac:chgData name="Dhanashri Deshpande" userId="S::deshpande.dha@northeastern.edu::0971a155-54c0-4f90-931c-4e8564e0eb24" providerId="AD" clId="Web-{F3A7536B-AF59-DDA9-04E9-2EA95E5F782C}" dt="2024-08-14T23:12:57.383" v="675"/>
          <ac:picMkLst>
            <pc:docMk/>
            <pc:sldMk cId="3912974455" sldId="281"/>
            <ac:picMk id="7" creationId="{92057B95-2C15-31C8-F564-1A54EE4832E0}"/>
          </ac:picMkLst>
        </pc:picChg>
        <pc:picChg chg="add del mod ord">
          <ac:chgData name="Dhanashri Deshpande" userId="S::deshpande.dha@northeastern.edu::0971a155-54c0-4f90-931c-4e8564e0eb24" providerId="AD" clId="Web-{F3A7536B-AF59-DDA9-04E9-2EA95E5F782C}" dt="2024-08-14T23:14:42.027" v="684"/>
          <ac:picMkLst>
            <pc:docMk/>
            <pc:sldMk cId="3912974455" sldId="281"/>
            <ac:picMk id="8" creationId="{AF1D0569-CBD2-23F2-557D-74573BA1D57A}"/>
          </ac:picMkLst>
        </pc:picChg>
        <pc:picChg chg="add del mod">
          <ac:chgData name="Dhanashri Deshpande" userId="S::deshpande.dha@northeastern.edu::0971a155-54c0-4f90-931c-4e8564e0eb24" providerId="AD" clId="Web-{F3A7536B-AF59-DDA9-04E9-2EA95E5F782C}" dt="2024-08-15T02:52:57.352" v="820"/>
          <ac:picMkLst>
            <pc:docMk/>
            <pc:sldMk cId="3912974455" sldId="281"/>
            <ac:picMk id="9" creationId="{B482361F-2D25-6684-BA25-D2ECEC4C1666}"/>
          </ac:picMkLst>
        </pc:picChg>
      </pc:sldChg>
      <pc:sldChg chg="modSp del">
        <pc:chgData name="Dhanashri Deshpande" userId="S::deshpande.dha@northeastern.edu::0971a155-54c0-4f90-931c-4e8564e0eb24" providerId="AD" clId="Web-{F3A7536B-AF59-DDA9-04E9-2EA95E5F782C}" dt="2024-08-15T00:15:51.200" v="778"/>
        <pc:sldMkLst>
          <pc:docMk/>
          <pc:sldMk cId="1071938780" sldId="282"/>
        </pc:sldMkLst>
        <pc:spChg chg="mod">
          <ac:chgData name="Dhanashri Deshpande" userId="S::deshpande.dha@northeastern.edu::0971a155-54c0-4f90-931c-4e8564e0eb24" providerId="AD" clId="Web-{F3A7536B-AF59-DDA9-04E9-2EA95E5F782C}" dt="2024-08-14T21:43:39.183" v="264" actId="20577"/>
          <ac:spMkLst>
            <pc:docMk/>
            <pc:sldMk cId="1071938780" sldId="282"/>
            <ac:spMk id="3" creationId="{99C18A1A-AD5C-2274-412A-8A9EF5DFC880}"/>
          </ac:spMkLst>
        </pc:spChg>
      </pc:sldChg>
      <pc:sldChg chg="del">
        <pc:chgData name="Dhanashri Deshpande" userId="S::deshpande.dha@northeastern.edu::0971a155-54c0-4f90-931c-4e8564e0eb24" providerId="AD" clId="Web-{F3A7536B-AF59-DDA9-04E9-2EA95E5F782C}" dt="2024-08-14T04:52:57.195" v="104"/>
        <pc:sldMkLst>
          <pc:docMk/>
          <pc:sldMk cId="2195279331" sldId="283"/>
        </pc:sldMkLst>
      </pc:sldChg>
      <pc:sldChg chg="del">
        <pc:chgData name="Dhanashri Deshpande" userId="S::deshpande.dha@northeastern.edu::0971a155-54c0-4f90-931c-4e8564e0eb24" providerId="AD" clId="Web-{F3A7536B-AF59-DDA9-04E9-2EA95E5F782C}" dt="2024-08-14T04:53:00.617" v="105"/>
        <pc:sldMkLst>
          <pc:docMk/>
          <pc:sldMk cId="1948562500" sldId="284"/>
        </pc:sldMkLst>
      </pc:sldChg>
      <pc:sldChg chg="addSp delSp modSp mod modClrScheme chgLayout">
        <pc:chgData name="Dhanashri Deshpande" userId="S::deshpande.dha@northeastern.edu::0971a155-54c0-4f90-931c-4e8564e0eb24" providerId="AD" clId="Web-{F3A7536B-AF59-DDA9-04E9-2EA95E5F782C}" dt="2024-08-15T17:56:09.200" v="827"/>
        <pc:sldMkLst>
          <pc:docMk/>
          <pc:sldMk cId="2878421154" sldId="285"/>
        </pc:sldMkLst>
        <pc:spChg chg="mod ord">
          <ac:chgData name="Dhanashri Deshpande" userId="S::deshpande.dha@northeastern.edu::0971a155-54c0-4f90-931c-4e8564e0eb24" providerId="AD" clId="Web-{F3A7536B-AF59-DDA9-04E9-2EA95E5F782C}" dt="2024-08-15T17:56:09.200" v="827"/>
          <ac:spMkLst>
            <pc:docMk/>
            <pc:sldMk cId="2878421154" sldId="285"/>
            <ac:spMk id="2" creationId="{1AA1B3EB-8AC5-9759-A2B3-ADA4D136CF42}"/>
          </ac:spMkLst>
        </pc:spChg>
        <pc:spChg chg="mod ord">
          <ac:chgData name="Dhanashri Deshpande" userId="S::deshpande.dha@northeastern.edu::0971a155-54c0-4f90-931c-4e8564e0eb24" providerId="AD" clId="Web-{F3A7536B-AF59-DDA9-04E9-2EA95E5F782C}" dt="2024-08-15T17:56:09.200" v="827"/>
          <ac:spMkLst>
            <pc:docMk/>
            <pc:sldMk cId="2878421154" sldId="285"/>
            <ac:spMk id="3" creationId="{3B289ED5-17F5-B159-5198-B5E92913873F}"/>
          </ac:spMkLst>
        </pc:spChg>
        <pc:spChg chg="del mod">
          <ac:chgData name="Dhanashri Deshpande" userId="S::deshpande.dha@northeastern.edu::0971a155-54c0-4f90-931c-4e8564e0eb24" providerId="AD" clId="Web-{F3A7536B-AF59-DDA9-04E9-2EA95E5F782C}" dt="2024-08-15T00:09:41.063" v="767"/>
          <ac:spMkLst>
            <pc:docMk/>
            <pc:sldMk cId="2878421154" sldId="285"/>
            <ac:spMk id="6" creationId="{1457FB67-46CF-E649-A33A-9F0CE9A93115}"/>
          </ac:spMkLst>
        </pc:spChg>
        <pc:spChg chg="mod ord">
          <ac:chgData name="Dhanashri Deshpande" userId="S::deshpande.dha@northeastern.edu::0971a155-54c0-4f90-931c-4e8564e0eb24" providerId="AD" clId="Web-{F3A7536B-AF59-DDA9-04E9-2EA95E5F782C}" dt="2024-08-15T17:56:09.200" v="827"/>
          <ac:spMkLst>
            <pc:docMk/>
            <pc:sldMk cId="2878421154" sldId="285"/>
            <ac:spMk id="8" creationId="{23D7ED0C-6274-F5EF-5DF1-328581B5E04F}"/>
          </ac:spMkLst>
        </pc:spChg>
        <pc:spChg chg="mod ord">
          <ac:chgData name="Dhanashri Deshpande" userId="S::deshpande.dha@northeastern.edu::0971a155-54c0-4f90-931c-4e8564e0eb24" providerId="AD" clId="Web-{F3A7536B-AF59-DDA9-04E9-2EA95E5F782C}" dt="2024-08-15T17:56:09.200" v="827"/>
          <ac:spMkLst>
            <pc:docMk/>
            <pc:sldMk cId="2878421154" sldId="285"/>
            <ac:spMk id="13" creationId="{BD0B49A0-6603-BBE2-BCE2-DB6D7AE1E889}"/>
          </ac:spMkLst>
        </pc:spChg>
        <pc:picChg chg="add del mod">
          <ac:chgData name="Dhanashri Deshpande" userId="S::deshpande.dha@northeastern.edu::0971a155-54c0-4f90-931c-4e8564e0eb24" providerId="AD" clId="Web-{F3A7536B-AF59-DDA9-04E9-2EA95E5F782C}" dt="2024-08-15T00:15:58.247" v="780"/>
          <ac:picMkLst>
            <pc:docMk/>
            <pc:sldMk cId="2878421154" sldId="285"/>
            <ac:picMk id="4" creationId="{3DE04C29-2FA0-816F-F206-8F82D71A4976}"/>
          </ac:picMkLst>
        </pc:picChg>
        <pc:picChg chg="del">
          <ac:chgData name="Dhanashri Deshpande" userId="S::deshpande.dha@northeastern.edu::0971a155-54c0-4f90-931c-4e8564e0eb24" providerId="AD" clId="Web-{F3A7536B-AF59-DDA9-04E9-2EA95E5F782C}" dt="2024-08-14T04:27:13.774" v="0"/>
          <ac:picMkLst>
            <pc:docMk/>
            <pc:sldMk cId="2878421154" sldId="285"/>
            <ac:picMk id="5" creationId="{974025AA-CFD2-8E96-1696-A145C7B0DC92}"/>
          </ac:picMkLst>
        </pc:picChg>
        <pc:picChg chg="add mod">
          <ac:chgData name="Dhanashri Deshpande" userId="S::deshpande.dha@northeastern.edu::0971a155-54c0-4f90-931c-4e8564e0eb24" providerId="AD" clId="Web-{F3A7536B-AF59-DDA9-04E9-2EA95E5F782C}" dt="2024-08-15T02:53:21.931" v="822" actId="1076"/>
          <ac:picMkLst>
            <pc:docMk/>
            <pc:sldMk cId="2878421154" sldId="285"/>
            <ac:picMk id="5" creationId="{F1279E18-DE62-B5A9-A340-26C0B28C5595}"/>
          </ac:picMkLst>
        </pc:picChg>
      </pc:sldChg>
      <pc:sldChg chg="addSp delSp modSp del">
        <pc:chgData name="Dhanashri Deshpande" userId="S::deshpande.dha@northeastern.edu::0971a155-54c0-4f90-931c-4e8564e0eb24" providerId="AD" clId="Web-{F3A7536B-AF59-DDA9-04E9-2EA95E5F782C}" dt="2024-08-15T00:14:35.760" v="770"/>
        <pc:sldMkLst>
          <pc:docMk/>
          <pc:sldMk cId="4274141910" sldId="286"/>
        </pc:sldMkLst>
        <pc:spChg chg="del mod">
          <ac:chgData name="Dhanashri Deshpande" userId="S::deshpande.dha@northeastern.edu::0971a155-54c0-4f90-931c-4e8564e0eb24" providerId="AD" clId="Web-{F3A7536B-AF59-DDA9-04E9-2EA95E5F782C}" dt="2024-08-15T00:09:44.750" v="769"/>
          <ac:spMkLst>
            <pc:docMk/>
            <pc:sldMk cId="4274141910" sldId="286"/>
            <ac:spMk id="7" creationId="{FF09E2DB-300D-3FAF-7B33-C22DED957EEF}"/>
          </ac:spMkLst>
        </pc:spChg>
        <pc:picChg chg="add mod">
          <ac:chgData name="Dhanashri Deshpande" userId="S::deshpande.dha@northeastern.edu::0971a155-54c0-4f90-931c-4e8564e0eb24" providerId="AD" clId="Web-{F3A7536B-AF59-DDA9-04E9-2EA95E5F782C}" dt="2024-08-14T04:28:30.667" v="14" actId="14100"/>
          <ac:picMkLst>
            <pc:docMk/>
            <pc:sldMk cId="4274141910" sldId="286"/>
            <ac:picMk id="3" creationId="{FBA8FBA9-2DD4-B2A3-20BC-92860D254D2D}"/>
          </ac:picMkLst>
        </pc:picChg>
        <pc:picChg chg="del">
          <ac:chgData name="Dhanashri Deshpande" userId="S::deshpande.dha@northeastern.edu::0971a155-54c0-4f90-931c-4e8564e0eb24" providerId="AD" clId="Web-{F3A7536B-AF59-DDA9-04E9-2EA95E5F782C}" dt="2024-08-14T04:28:05.479" v="8"/>
          <ac:picMkLst>
            <pc:docMk/>
            <pc:sldMk cId="4274141910" sldId="286"/>
            <ac:picMk id="5" creationId="{65A65F12-48E4-986D-6998-7F5E42ECA716}"/>
          </ac:picMkLst>
        </pc:picChg>
      </pc:sldChg>
      <pc:sldChg chg="addSp delSp modSp del">
        <pc:chgData name="Dhanashri Deshpande" userId="S::deshpande.dha@northeastern.edu::0971a155-54c0-4f90-931c-4e8564e0eb24" providerId="AD" clId="Web-{F3A7536B-AF59-DDA9-04E9-2EA95E5F782C}" dt="2024-08-15T00:14:37.760" v="771"/>
        <pc:sldMkLst>
          <pc:docMk/>
          <pc:sldMk cId="3984389029" sldId="287"/>
        </pc:sldMkLst>
        <pc:spChg chg="del">
          <ac:chgData name="Dhanashri Deshpande" userId="S::deshpande.dha@northeastern.edu::0971a155-54c0-4f90-931c-4e8564e0eb24" providerId="AD" clId="Web-{F3A7536B-AF59-DDA9-04E9-2EA95E5F782C}" dt="2024-08-14T04:30:39.436" v="17"/>
          <ac:spMkLst>
            <pc:docMk/>
            <pc:sldMk cId="3984389029" sldId="287"/>
            <ac:spMk id="3" creationId="{6FD1C839-0152-C876-3D6E-B5511733B16B}"/>
          </ac:spMkLst>
        </pc:spChg>
        <pc:spChg chg="del">
          <ac:chgData name="Dhanashri Deshpande" userId="S::deshpande.dha@northeastern.edu::0971a155-54c0-4f90-931c-4e8564e0eb24" providerId="AD" clId="Web-{F3A7536B-AF59-DDA9-04E9-2EA95E5F782C}" dt="2024-08-14T04:30:32.171" v="16"/>
          <ac:spMkLst>
            <pc:docMk/>
            <pc:sldMk cId="3984389029" sldId="287"/>
            <ac:spMk id="4" creationId="{4B721875-BF84-8029-42F0-FB6F21F0177F}"/>
          </ac:spMkLst>
        </pc:spChg>
        <pc:picChg chg="add mod">
          <ac:chgData name="Dhanashri Deshpande" userId="S::deshpande.dha@northeastern.edu::0971a155-54c0-4f90-931c-4e8564e0eb24" providerId="AD" clId="Web-{F3A7536B-AF59-DDA9-04E9-2EA95E5F782C}" dt="2024-08-14T04:32:17.158" v="28" actId="14100"/>
          <ac:picMkLst>
            <pc:docMk/>
            <pc:sldMk cId="3984389029" sldId="287"/>
            <ac:picMk id="5" creationId="{63BC19C2-3075-D199-3CA1-9A43BD03B851}"/>
          </ac:picMkLst>
        </pc:picChg>
      </pc:sldChg>
      <pc:sldChg chg="addSp delSp modSp new del">
        <pc:chgData name="Dhanashri Deshpande" userId="S::deshpande.dha@northeastern.edu::0971a155-54c0-4f90-931c-4e8564e0eb24" providerId="AD" clId="Web-{F3A7536B-AF59-DDA9-04E9-2EA95E5F782C}" dt="2024-08-15T00:14:39.448" v="772"/>
        <pc:sldMkLst>
          <pc:docMk/>
          <pc:sldMk cId="3895725810" sldId="288"/>
        </pc:sldMkLst>
        <pc:spChg chg="del">
          <ac:chgData name="Dhanashri Deshpande" userId="S::deshpande.dha@northeastern.edu::0971a155-54c0-4f90-931c-4e8564e0eb24" providerId="AD" clId="Web-{F3A7536B-AF59-DDA9-04E9-2EA95E5F782C}" dt="2024-08-14T04:31:18.875" v="24"/>
          <ac:spMkLst>
            <pc:docMk/>
            <pc:sldMk cId="3895725810" sldId="288"/>
            <ac:spMk id="3" creationId="{2AF16EBA-990F-1112-4E0E-DD3F358F512C}"/>
          </ac:spMkLst>
        </pc:spChg>
        <pc:picChg chg="add mod">
          <ac:chgData name="Dhanashri Deshpande" userId="S::deshpande.dha@northeastern.edu::0971a155-54c0-4f90-931c-4e8564e0eb24" providerId="AD" clId="Web-{F3A7536B-AF59-DDA9-04E9-2EA95E5F782C}" dt="2024-08-14T04:32:24.533" v="29" actId="14100"/>
          <ac:picMkLst>
            <pc:docMk/>
            <pc:sldMk cId="3895725810" sldId="288"/>
            <ac:picMk id="4" creationId="{67513E64-5760-00B7-02A4-F8F176A008F4}"/>
          </ac:picMkLst>
        </pc:picChg>
      </pc:sldChg>
      <pc:sldChg chg="addSp delSp modSp new del">
        <pc:chgData name="Dhanashri Deshpande" userId="S::deshpande.dha@northeastern.edu::0971a155-54c0-4f90-931c-4e8564e0eb24" providerId="AD" clId="Web-{F3A7536B-AF59-DDA9-04E9-2EA95E5F782C}" dt="2024-08-15T00:14:41.057" v="773"/>
        <pc:sldMkLst>
          <pc:docMk/>
          <pc:sldMk cId="899471419" sldId="289"/>
        </pc:sldMkLst>
        <pc:spChg chg="del">
          <ac:chgData name="Dhanashri Deshpande" userId="S::deshpande.dha@northeastern.edu::0971a155-54c0-4f90-931c-4e8564e0eb24" providerId="AD" clId="Web-{F3A7536B-AF59-DDA9-04E9-2EA95E5F782C}" dt="2024-08-14T04:32:44.893" v="31"/>
          <ac:spMkLst>
            <pc:docMk/>
            <pc:sldMk cId="899471419" sldId="289"/>
            <ac:spMk id="2" creationId="{78BB9673-A321-B3ED-03E3-81054A01D679}"/>
          </ac:spMkLst>
        </pc:spChg>
        <pc:spChg chg="del">
          <ac:chgData name="Dhanashri Deshpande" userId="S::deshpande.dha@northeastern.edu::0971a155-54c0-4f90-931c-4e8564e0eb24" providerId="AD" clId="Web-{F3A7536B-AF59-DDA9-04E9-2EA95E5F782C}" dt="2024-08-14T04:32:47.096" v="32"/>
          <ac:spMkLst>
            <pc:docMk/>
            <pc:sldMk cId="899471419" sldId="289"/>
            <ac:spMk id="3" creationId="{576E2C58-2FDF-DEC6-0FE3-D4E07C7D44DA}"/>
          </ac:spMkLst>
        </pc:spChg>
        <pc:picChg chg="add mod">
          <ac:chgData name="Dhanashri Deshpande" userId="S::deshpande.dha@northeastern.edu::0971a155-54c0-4f90-931c-4e8564e0eb24" providerId="AD" clId="Web-{F3A7536B-AF59-DDA9-04E9-2EA95E5F782C}" dt="2024-08-14T04:35:16.617" v="39" actId="14100"/>
          <ac:picMkLst>
            <pc:docMk/>
            <pc:sldMk cId="899471419" sldId="289"/>
            <ac:picMk id="5" creationId="{93CD3CC3-3AD6-03ED-E069-AF6B6D97E2BC}"/>
          </ac:picMkLst>
        </pc:picChg>
        <pc:picChg chg="add mod">
          <ac:chgData name="Dhanashri Deshpande" userId="S::deshpande.dha@northeastern.edu::0971a155-54c0-4f90-931c-4e8564e0eb24" providerId="AD" clId="Web-{F3A7536B-AF59-DDA9-04E9-2EA95E5F782C}" dt="2024-08-14T04:35:16.726" v="40" actId="14100"/>
          <ac:picMkLst>
            <pc:docMk/>
            <pc:sldMk cId="899471419" sldId="289"/>
            <ac:picMk id="6" creationId="{C519913A-DC33-1031-CAB6-FB96A137E2E7}"/>
          </ac:picMkLst>
        </pc:picChg>
      </pc:sldChg>
      <pc:sldChg chg="addSp delSp modSp new del">
        <pc:chgData name="Dhanashri Deshpande" userId="S::deshpande.dha@northeastern.edu::0971a155-54c0-4f90-931c-4e8564e0eb24" providerId="AD" clId="Web-{F3A7536B-AF59-DDA9-04E9-2EA95E5F782C}" dt="2024-08-15T00:14:43.448" v="774"/>
        <pc:sldMkLst>
          <pc:docMk/>
          <pc:sldMk cId="4101263175" sldId="290"/>
        </pc:sldMkLst>
        <pc:spChg chg="del">
          <ac:chgData name="Dhanashri Deshpande" userId="S::deshpande.dha@northeastern.edu::0971a155-54c0-4f90-931c-4e8564e0eb24" providerId="AD" clId="Web-{F3A7536B-AF59-DDA9-04E9-2EA95E5F782C}" dt="2024-08-14T04:38:26.607" v="42"/>
          <ac:spMkLst>
            <pc:docMk/>
            <pc:sldMk cId="4101263175" sldId="290"/>
            <ac:spMk id="3" creationId="{B05BEC29-9C27-B642-7C3F-87A7DA305E56}"/>
          </ac:spMkLst>
        </pc:spChg>
        <pc:picChg chg="add mod modCrop">
          <ac:chgData name="Dhanashri Deshpande" userId="S::deshpande.dha@northeastern.edu::0971a155-54c0-4f90-931c-4e8564e0eb24" providerId="AD" clId="Web-{F3A7536B-AF59-DDA9-04E9-2EA95E5F782C}" dt="2024-08-14T04:41:11.752" v="53" actId="14100"/>
          <ac:picMkLst>
            <pc:docMk/>
            <pc:sldMk cId="4101263175" sldId="290"/>
            <ac:picMk id="4" creationId="{21544398-695F-D107-F761-78F6E5510785}"/>
          </ac:picMkLst>
        </pc:picChg>
      </pc:sldChg>
      <pc:sldChg chg="addSp delSp modSp new del">
        <pc:chgData name="Dhanashri Deshpande" userId="S::deshpande.dha@northeastern.edu::0971a155-54c0-4f90-931c-4e8564e0eb24" providerId="AD" clId="Web-{F3A7536B-AF59-DDA9-04E9-2EA95E5F782C}" dt="2024-08-15T00:14:47.245" v="776"/>
        <pc:sldMkLst>
          <pc:docMk/>
          <pc:sldMk cId="4017304499" sldId="291"/>
        </pc:sldMkLst>
        <pc:spChg chg="del">
          <ac:chgData name="Dhanashri Deshpande" userId="S::deshpande.dha@northeastern.edu::0971a155-54c0-4f90-931c-4e8564e0eb24" providerId="AD" clId="Web-{F3A7536B-AF59-DDA9-04E9-2EA95E5F782C}" dt="2024-08-14T04:43:08.959" v="55"/>
          <ac:spMkLst>
            <pc:docMk/>
            <pc:sldMk cId="4017304499" sldId="291"/>
            <ac:spMk id="3" creationId="{1B082E0A-77CE-FA76-EFD8-3BC08E318824}"/>
          </ac:spMkLst>
        </pc:spChg>
        <pc:picChg chg="add mod">
          <ac:chgData name="Dhanashri Deshpande" userId="S::deshpande.dha@northeastern.edu::0971a155-54c0-4f90-931c-4e8564e0eb24" providerId="AD" clId="Web-{F3A7536B-AF59-DDA9-04E9-2EA95E5F782C}" dt="2024-08-14T04:44:19.086" v="66" actId="14100"/>
          <ac:picMkLst>
            <pc:docMk/>
            <pc:sldMk cId="4017304499" sldId="291"/>
            <ac:picMk id="4" creationId="{2EF4E0C8-F461-15AA-87FF-69410CA0CFDB}"/>
          </ac:picMkLst>
        </pc:picChg>
        <pc:picChg chg="add mod">
          <ac:chgData name="Dhanashri Deshpande" userId="S::deshpande.dha@northeastern.edu::0971a155-54c0-4f90-931c-4e8564e0eb24" providerId="AD" clId="Web-{F3A7536B-AF59-DDA9-04E9-2EA95E5F782C}" dt="2024-08-14T04:44:13.742" v="64" actId="14100"/>
          <ac:picMkLst>
            <pc:docMk/>
            <pc:sldMk cId="4017304499" sldId="291"/>
            <ac:picMk id="5" creationId="{9228ABA5-B1BE-8EFD-E947-5648412653B3}"/>
          </ac:picMkLst>
        </pc:picChg>
      </pc:sldChg>
      <pc:sldChg chg="addSp delSp modSp new del">
        <pc:chgData name="Dhanashri Deshpande" userId="S::deshpande.dha@northeastern.edu::0971a155-54c0-4f90-931c-4e8564e0eb24" providerId="AD" clId="Web-{F3A7536B-AF59-DDA9-04E9-2EA95E5F782C}" dt="2024-08-15T00:14:49.917" v="777"/>
        <pc:sldMkLst>
          <pc:docMk/>
          <pc:sldMk cId="96532221" sldId="292"/>
        </pc:sldMkLst>
        <pc:spChg chg="del">
          <ac:chgData name="Dhanashri Deshpande" userId="S::deshpande.dha@northeastern.edu::0971a155-54c0-4f90-931c-4e8564e0eb24" providerId="AD" clId="Web-{F3A7536B-AF59-DDA9-04E9-2EA95E5F782C}" dt="2024-08-14T04:45:12.384" v="68"/>
          <ac:spMkLst>
            <pc:docMk/>
            <pc:sldMk cId="96532221" sldId="292"/>
            <ac:spMk id="3" creationId="{A0FBBF28-058E-2932-39A5-FBADD903A98A}"/>
          </ac:spMkLst>
        </pc:spChg>
        <pc:picChg chg="add del mod">
          <ac:chgData name="Dhanashri Deshpande" userId="S::deshpande.dha@northeastern.edu::0971a155-54c0-4f90-931c-4e8564e0eb24" providerId="AD" clId="Web-{F3A7536B-AF59-DDA9-04E9-2EA95E5F782C}" dt="2024-08-14T04:48:57.594" v="91"/>
          <ac:picMkLst>
            <pc:docMk/>
            <pc:sldMk cId="96532221" sldId="292"/>
            <ac:picMk id="4" creationId="{60439FA6-97BA-1263-F305-A22E03A37E3C}"/>
          </ac:picMkLst>
        </pc:picChg>
        <pc:picChg chg="add mod">
          <ac:chgData name="Dhanashri Deshpande" userId="S::deshpande.dha@northeastern.edu::0971a155-54c0-4f90-931c-4e8564e0eb24" providerId="AD" clId="Web-{F3A7536B-AF59-DDA9-04E9-2EA95E5F782C}" dt="2024-08-14T04:49:10.251" v="93" actId="14100"/>
          <ac:picMkLst>
            <pc:docMk/>
            <pc:sldMk cId="96532221" sldId="292"/>
            <ac:picMk id="5" creationId="{091650AE-B19E-1546-822F-C23477E6ACDE}"/>
          </ac:picMkLst>
        </pc:picChg>
      </pc:sldChg>
      <pc:sldChg chg="delSp new del">
        <pc:chgData name="Dhanashri Deshpande" userId="S::deshpande.dha@northeastern.edu::0971a155-54c0-4f90-931c-4e8564e0eb24" providerId="AD" clId="Web-{F3A7536B-AF59-DDA9-04E9-2EA95E5F782C}" dt="2024-08-14T04:52:50.101" v="103"/>
        <pc:sldMkLst>
          <pc:docMk/>
          <pc:sldMk cId="2237329500" sldId="293"/>
        </pc:sldMkLst>
        <pc:spChg chg="del">
          <ac:chgData name="Dhanashri Deshpande" userId="S::deshpande.dha@northeastern.edu::0971a155-54c0-4f90-931c-4e8564e0eb24" providerId="AD" clId="Web-{F3A7536B-AF59-DDA9-04E9-2EA95E5F782C}" dt="2024-08-14T04:45:52.120" v="76"/>
          <ac:spMkLst>
            <pc:docMk/>
            <pc:sldMk cId="2237329500" sldId="293"/>
            <ac:spMk id="3" creationId="{16C40B56-D11D-A2D6-A868-7CF28A8441F3}"/>
          </ac:spMkLst>
        </pc:spChg>
      </pc:sldChg>
      <pc:sldChg chg="modSp new del">
        <pc:chgData name="Dhanashri Deshpande" userId="S::deshpande.dha@northeastern.edu::0971a155-54c0-4f90-931c-4e8564e0eb24" providerId="AD" clId="Web-{F3A7536B-AF59-DDA9-04E9-2EA95E5F782C}" dt="2024-08-14T21:49:34.773" v="306"/>
        <pc:sldMkLst>
          <pc:docMk/>
          <pc:sldMk cId="3505514893" sldId="293"/>
        </pc:sldMkLst>
        <pc:spChg chg="mod">
          <ac:chgData name="Dhanashri Deshpande" userId="S::deshpande.dha@northeastern.edu::0971a155-54c0-4f90-931c-4e8564e0eb24" providerId="AD" clId="Web-{F3A7536B-AF59-DDA9-04E9-2EA95E5F782C}" dt="2024-08-14T21:35:27.387" v="229" actId="20577"/>
          <ac:spMkLst>
            <pc:docMk/>
            <pc:sldMk cId="3505514893" sldId="293"/>
            <ac:spMk id="2" creationId="{569BDB88-2624-7340-5024-7A48EFB2ED67}"/>
          </ac:spMkLst>
        </pc:spChg>
        <pc:spChg chg="mod">
          <ac:chgData name="Dhanashri Deshpande" userId="S::deshpande.dha@northeastern.edu::0971a155-54c0-4f90-931c-4e8564e0eb24" providerId="AD" clId="Web-{F3A7536B-AF59-DDA9-04E9-2EA95E5F782C}" dt="2024-08-14T21:34:23.369" v="187" actId="20577"/>
          <ac:spMkLst>
            <pc:docMk/>
            <pc:sldMk cId="3505514893" sldId="293"/>
            <ac:spMk id="3" creationId="{290B4866-B5B1-D5E3-8E99-73B4BF6C74A1}"/>
          </ac:spMkLst>
        </pc:spChg>
      </pc:sldChg>
      <pc:sldChg chg="new del">
        <pc:chgData name="Dhanashri Deshpande" userId="S::deshpande.dha@northeastern.edu::0971a155-54c0-4f90-931c-4e8564e0eb24" providerId="AD" clId="Web-{F3A7536B-AF59-DDA9-04E9-2EA95E5F782C}" dt="2024-08-14T04:54:04.353" v="107"/>
        <pc:sldMkLst>
          <pc:docMk/>
          <pc:sldMk cId="3549933634" sldId="293"/>
        </pc:sldMkLst>
      </pc:sldChg>
      <pc:sldChg chg="addSp delSp modSp new del ord">
        <pc:chgData name="Dhanashri Deshpande" userId="S::deshpande.dha@northeastern.edu::0971a155-54c0-4f90-931c-4e8564e0eb24" providerId="AD" clId="Web-{F3A7536B-AF59-DDA9-04E9-2EA95E5F782C}" dt="2024-08-14T04:54:35.042" v="114"/>
        <pc:sldMkLst>
          <pc:docMk/>
          <pc:sldMk cId="4076733292" sldId="293"/>
        </pc:sldMkLst>
        <pc:spChg chg="del">
          <ac:chgData name="Dhanashri Deshpande" userId="S::deshpande.dha@northeastern.edu::0971a155-54c0-4f90-931c-4e8564e0eb24" providerId="AD" clId="Web-{F3A7536B-AF59-DDA9-04E9-2EA95E5F782C}" dt="2024-08-14T04:54:20.260" v="111"/>
          <ac:spMkLst>
            <pc:docMk/>
            <pc:sldMk cId="4076733292" sldId="293"/>
            <ac:spMk id="3" creationId="{5C09FB5B-4048-2C5C-49CE-0FADE5C4FFAB}"/>
          </ac:spMkLst>
        </pc:spChg>
        <pc:picChg chg="add del mod">
          <ac:chgData name="Dhanashri Deshpande" userId="S::deshpande.dha@northeastern.edu::0971a155-54c0-4f90-931c-4e8564e0eb24" providerId="AD" clId="Web-{F3A7536B-AF59-DDA9-04E9-2EA95E5F782C}" dt="2024-08-14T04:54:32.215" v="113"/>
          <ac:picMkLst>
            <pc:docMk/>
            <pc:sldMk cId="4076733292" sldId="293"/>
            <ac:picMk id="4" creationId="{CE180572-676E-8152-A9BA-E797E2804DA8}"/>
          </ac:picMkLst>
        </pc:picChg>
      </pc:sldChg>
      <pc:sldChg chg="modSp new">
        <pc:chgData name="Dhanashri Deshpande" userId="S::deshpande.dha@northeastern.edu::0971a155-54c0-4f90-931c-4e8564e0eb24" providerId="AD" clId="Web-{F3A7536B-AF59-DDA9-04E9-2EA95E5F782C}" dt="2024-08-14T22:13:47.363" v="513" actId="20577"/>
        <pc:sldMkLst>
          <pc:docMk/>
          <pc:sldMk cId="2122554582" sldId="294"/>
        </pc:sldMkLst>
        <pc:spChg chg="mod">
          <ac:chgData name="Dhanashri Deshpande" userId="S::deshpande.dha@northeastern.edu::0971a155-54c0-4f90-931c-4e8564e0eb24" providerId="AD" clId="Web-{F3A7536B-AF59-DDA9-04E9-2EA95E5F782C}" dt="2024-08-14T22:13:47.363" v="513" actId="20577"/>
          <ac:spMkLst>
            <pc:docMk/>
            <pc:sldMk cId="2122554582" sldId="294"/>
            <ac:spMk id="2" creationId="{2AAC6B62-01F1-6107-BF84-CDFFFD27E73B}"/>
          </ac:spMkLst>
        </pc:spChg>
        <pc:spChg chg="mod">
          <ac:chgData name="Dhanashri Deshpande" userId="S::deshpande.dha@northeastern.edu::0971a155-54c0-4f90-931c-4e8564e0eb24" providerId="AD" clId="Web-{F3A7536B-AF59-DDA9-04E9-2EA95E5F782C}" dt="2024-08-14T21:45:33.203" v="291" actId="20577"/>
          <ac:spMkLst>
            <pc:docMk/>
            <pc:sldMk cId="2122554582" sldId="294"/>
            <ac:spMk id="3" creationId="{F2E08FD1-152E-8C08-AAC3-ED38D5900529}"/>
          </ac:spMkLst>
        </pc:spChg>
      </pc:sldChg>
      <pc:sldChg chg="modSp new del">
        <pc:chgData name="Dhanashri Deshpande" userId="S::deshpande.dha@northeastern.edu::0971a155-54c0-4f90-931c-4e8564e0eb24" providerId="AD" clId="Web-{F3A7536B-AF59-DDA9-04E9-2EA95E5F782C}" dt="2024-08-14T21:49:37.461" v="307"/>
        <pc:sldMkLst>
          <pc:docMk/>
          <pc:sldMk cId="3126156946" sldId="295"/>
        </pc:sldMkLst>
        <pc:spChg chg="mod">
          <ac:chgData name="Dhanashri Deshpande" userId="S::deshpande.dha@northeastern.edu::0971a155-54c0-4f90-931c-4e8564e0eb24" providerId="AD" clId="Web-{F3A7536B-AF59-DDA9-04E9-2EA95E5F782C}" dt="2024-08-14T21:34:32.729" v="192" actId="20577"/>
          <ac:spMkLst>
            <pc:docMk/>
            <pc:sldMk cId="3126156946" sldId="295"/>
            <ac:spMk id="3" creationId="{761E6FDA-5016-2B05-3760-35D22D98EB02}"/>
          </ac:spMkLst>
        </pc:spChg>
      </pc:sldChg>
      <pc:sldChg chg="addSp modSp new del">
        <pc:chgData name="Dhanashri Deshpande" userId="S::deshpande.dha@northeastern.edu::0971a155-54c0-4f90-931c-4e8564e0eb24" providerId="AD" clId="Web-{F3A7536B-AF59-DDA9-04E9-2EA95E5F782C}" dt="2024-08-14T22:57:49.086" v="674"/>
        <pc:sldMkLst>
          <pc:docMk/>
          <pc:sldMk cId="2573924766" sldId="296"/>
        </pc:sldMkLst>
        <pc:spChg chg="mod">
          <ac:chgData name="Dhanashri Deshpande" userId="S::deshpande.dha@northeastern.edu::0971a155-54c0-4f90-931c-4e8564e0eb24" providerId="AD" clId="Web-{F3A7536B-AF59-DDA9-04E9-2EA95E5F782C}" dt="2024-08-14T21:49:11.788" v="301" actId="20577"/>
          <ac:spMkLst>
            <pc:docMk/>
            <pc:sldMk cId="2573924766" sldId="296"/>
            <ac:spMk id="2" creationId="{A2640D69-D247-92DF-0397-80EBB8857E4E}"/>
          </ac:spMkLst>
        </pc:spChg>
        <pc:spChg chg="mod">
          <ac:chgData name="Dhanashri Deshpande" userId="S::deshpande.dha@northeastern.edu::0971a155-54c0-4f90-931c-4e8564e0eb24" providerId="AD" clId="Web-{F3A7536B-AF59-DDA9-04E9-2EA95E5F782C}" dt="2024-08-14T22:06:38.819" v="509" actId="20577"/>
          <ac:spMkLst>
            <pc:docMk/>
            <pc:sldMk cId="2573924766" sldId="296"/>
            <ac:spMk id="3" creationId="{DB2D6C5E-F8F5-C99F-4973-ADDB3B125E83}"/>
          </ac:spMkLst>
        </pc:spChg>
        <pc:spChg chg="mod">
          <ac:chgData name="Dhanashri Deshpande" userId="S::deshpande.dha@northeastern.edu::0971a155-54c0-4f90-931c-4e8564e0eb24" providerId="AD" clId="Web-{F3A7536B-AF59-DDA9-04E9-2EA95E5F782C}" dt="2024-08-14T22:36:51.762" v="642" actId="20577"/>
          <ac:spMkLst>
            <pc:docMk/>
            <pc:sldMk cId="2573924766" sldId="296"/>
            <ac:spMk id="4" creationId="{BA108FA9-ACAB-4EB6-DB18-840C5E489C7E}"/>
          </ac:spMkLst>
        </pc:spChg>
        <pc:spChg chg="add">
          <ac:chgData name="Dhanashri Deshpande" userId="S::deshpande.dha@northeastern.edu::0971a155-54c0-4f90-931c-4e8564e0eb24" providerId="AD" clId="Web-{F3A7536B-AF59-DDA9-04E9-2EA95E5F782C}" dt="2024-08-14T21:48:55.350" v="295"/>
          <ac:spMkLst>
            <pc:docMk/>
            <pc:sldMk cId="2573924766" sldId="296"/>
            <ac:spMk id="7" creationId="{CBE99DE5-8529-D880-DFCA-FD789AC161DD}"/>
          </ac:spMkLst>
        </pc:spChg>
      </pc:sldChg>
      <pc:sldChg chg="delSp">
        <pc:chgData name="Dhanashri Deshpande" userId="S::deshpande.dha@northeastern.edu::0971a155-54c0-4f90-931c-4e8564e0eb24" providerId="AD" clId="Web-{F3A7536B-AF59-DDA9-04E9-2EA95E5F782C}" dt="2024-08-15T02:57:49.800" v="823"/>
        <pc:sldMkLst>
          <pc:docMk/>
          <pc:sldMk cId="568361631" sldId="297"/>
        </pc:sldMkLst>
        <pc:spChg chg="del">
          <ac:chgData name="Dhanashri Deshpande" userId="S::deshpande.dha@northeastern.edu::0971a155-54c0-4f90-931c-4e8564e0eb24" providerId="AD" clId="Web-{F3A7536B-AF59-DDA9-04E9-2EA95E5F782C}" dt="2024-08-15T02:57:49.800" v="823"/>
          <ac:spMkLst>
            <pc:docMk/>
            <pc:sldMk cId="568361631" sldId="297"/>
            <ac:spMk id="12" creationId="{BD3EEBA1-13D6-47E0-5EEF-D013F318E34F}"/>
          </ac:spMkLst>
        </pc:spChg>
      </pc:sldChg>
      <pc:sldChg chg="modSp new ord">
        <pc:chgData name="Dhanashri Deshpande" userId="S::deshpande.dha@northeastern.edu::0971a155-54c0-4f90-931c-4e8564e0eb24" providerId="AD" clId="Web-{F3A7536B-AF59-DDA9-04E9-2EA95E5F782C}" dt="2024-08-15T01:39:37.354" v="813" actId="20577"/>
        <pc:sldMkLst>
          <pc:docMk/>
          <pc:sldMk cId="2712484878" sldId="298"/>
        </pc:sldMkLst>
        <pc:spChg chg="mod">
          <ac:chgData name="Dhanashri Deshpande" userId="S::deshpande.dha@northeastern.edu::0971a155-54c0-4f90-931c-4e8564e0eb24" providerId="AD" clId="Web-{F3A7536B-AF59-DDA9-04E9-2EA95E5F782C}" dt="2024-08-15T01:39:37.354" v="813" actId="20577"/>
          <ac:spMkLst>
            <pc:docMk/>
            <pc:sldMk cId="2712484878" sldId="298"/>
            <ac:spMk id="2" creationId="{65790712-508E-1DFC-B7B7-E6F4CA5FD39C}"/>
          </ac:spMkLst>
        </pc:spChg>
        <pc:spChg chg="mod">
          <ac:chgData name="Dhanashri Deshpande" userId="S::deshpande.dha@northeastern.edu::0971a155-54c0-4f90-931c-4e8564e0eb24" providerId="AD" clId="Web-{F3A7536B-AF59-DDA9-04E9-2EA95E5F782C}" dt="2024-08-14T23:54:27.766" v="746" actId="20577"/>
          <ac:spMkLst>
            <pc:docMk/>
            <pc:sldMk cId="2712484878" sldId="298"/>
            <ac:spMk id="3" creationId="{48CC41C4-B051-7A02-E089-74F18B4343AE}"/>
          </ac:spMkLst>
        </pc:spChg>
      </pc:sldChg>
      <pc:sldChg chg="modSp new">
        <pc:chgData name="Dhanashri Deshpande" userId="S::deshpande.dha@northeastern.edu::0971a155-54c0-4f90-931c-4e8564e0eb24" providerId="AD" clId="Web-{F3A7536B-AF59-DDA9-04E9-2EA95E5F782C}" dt="2024-08-15T01:41:58.890" v="816" actId="20577"/>
        <pc:sldMkLst>
          <pc:docMk/>
          <pc:sldMk cId="4198178271" sldId="299"/>
        </pc:sldMkLst>
        <pc:spChg chg="mod">
          <ac:chgData name="Dhanashri Deshpande" userId="S::deshpande.dha@northeastern.edu::0971a155-54c0-4f90-931c-4e8564e0eb24" providerId="AD" clId="Web-{F3A7536B-AF59-DDA9-04E9-2EA95E5F782C}" dt="2024-08-15T01:41:58.890" v="816" actId="20577"/>
          <ac:spMkLst>
            <pc:docMk/>
            <pc:sldMk cId="4198178271" sldId="299"/>
            <ac:spMk id="2" creationId="{2B76A57E-7877-B85D-6000-E2FB2AC374FD}"/>
          </ac:spMkLst>
        </pc:spChg>
        <pc:spChg chg="mod">
          <ac:chgData name="Dhanashri Deshpande" userId="S::deshpande.dha@northeastern.edu::0971a155-54c0-4f90-931c-4e8564e0eb24" providerId="AD" clId="Web-{F3A7536B-AF59-DDA9-04E9-2EA95E5F782C}" dt="2024-08-14T22:57:22.210" v="671" actId="20577"/>
          <ac:spMkLst>
            <pc:docMk/>
            <pc:sldMk cId="4198178271" sldId="299"/>
            <ac:spMk id="3" creationId="{D5BDFD5D-7011-5462-1AEE-58733DC58EEE}"/>
          </ac:spMkLst>
        </pc:spChg>
      </pc:sldChg>
      <pc:sldChg chg="addSp delSp modSp new">
        <pc:chgData name="Dhanashri Deshpande" userId="S::deshpande.dha@northeastern.edu::0971a155-54c0-4f90-931c-4e8564e0eb24" providerId="AD" clId="Web-{F3A7536B-AF59-DDA9-04E9-2EA95E5F782C}" dt="2024-08-14T23:50:58.274" v="725" actId="14100"/>
        <pc:sldMkLst>
          <pc:docMk/>
          <pc:sldMk cId="84813172" sldId="300"/>
        </pc:sldMkLst>
        <pc:spChg chg="del mod">
          <ac:chgData name="Dhanashri Deshpande" userId="S::deshpande.dha@northeastern.edu::0971a155-54c0-4f90-931c-4e8564e0eb24" providerId="AD" clId="Web-{F3A7536B-AF59-DDA9-04E9-2EA95E5F782C}" dt="2024-08-14T23:50:49.321" v="723"/>
          <ac:spMkLst>
            <pc:docMk/>
            <pc:sldMk cId="84813172" sldId="300"/>
            <ac:spMk id="2" creationId="{EFA7C189-E460-134D-BCF1-1D00E5967725}"/>
          </ac:spMkLst>
        </pc:spChg>
        <pc:spChg chg="mod">
          <ac:chgData name="Dhanashri Deshpande" userId="S::deshpande.dha@northeastern.edu::0971a155-54c0-4f90-931c-4e8564e0eb24" providerId="AD" clId="Web-{F3A7536B-AF59-DDA9-04E9-2EA95E5F782C}" dt="2024-08-14T23:50:39.633" v="719" actId="20577"/>
          <ac:spMkLst>
            <pc:docMk/>
            <pc:sldMk cId="84813172" sldId="300"/>
            <ac:spMk id="3" creationId="{C6A2A2E6-3CD7-74D6-F647-3EDA560F4E95}"/>
          </ac:spMkLst>
        </pc:spChg>
        <pc:picChg chg="add mod">
          <ac:chgData name="Dhanashri Deshpande" userId="S::deshpande.dha@northeastern.edu::0971a155-54c0-4f90-931c-4e8564e0eb24" providerId="AD" clId="Web-{F3A7536B-AF59-DDA9-04E9-2EA95E5F782C}" dt="2024-08-14T23:50:58.274" v="725" actId="14100"/>
          <ac:picMkLst>
            <pc:docMk/>
            <pc:sldMk cId="84813172" sldId="300"/>
            <ac:picMk id="5" creationId="{E5DA6604-C31B-2BC1-98D5-54E811ADD3F7}"/>
          </ac:picMkLst>
        </pc:picChg>
      </pc:sldChg>
      <pc:sldChg chg="delSp">
        <pc:chgData name="Dhanashri Deshpande" userId="S::deshpande.dha@northeastern.edu::0971a155-54c0-4f90-931c-4e8564e0eb24" providerId="AD" clId="Web-{F3A7536B-AF59-DDA9-04E9-2EA95E5F782C}" dt="2024-08-15T02:57:53.425" v="824"/>
        <pc:sldMkLst>
          <pc:docMk/>
          <pc:sldMk cId="3291130040" sldId="301"/>
        </pc:sldMkLst>
        <pc:spChg chg="del">
          <ac:chgData name="Dhanashri Deshpande" userId="S::deshpande.dha@northeastern.edu::0971a155-54c0-4f90-931c-4e8564e0eb24" providerId="AD" clId="Web-{F3A7536B-AF59-DDA9-04E9-2EA95E5F782C}" dt="2024-08-15T02:57:53.425" v="824"/>
          <ac:spMkLst>
            <pc:docMk/>
            <pc:sldMk cId="3291130040" sldId="301"/>
            <ac:spMk id="12" creationId="{BD3EEBA1-13D6-47E0-5EEF-D013F318E34F}"/>
          </ac:spMkLst>
        </pc:spChg>
      </pc:sldChg>
    </pc:docChg>
  </pc:docChgLst>
  <pc:docChgLst>
    <pc:chgData name="Nahai Gu" userId="S::gu.nah@northeastern.edu::cac3fedf-b358-4508-8268-d5a616f784d2" providerId="AD" clId="Web-{4688A975-8085-B966-A6F9-8CD92392F3FC}"/>
    <pc:docChg chg="modSld">
      <pc:chgData name="Nahai Gu" userId="S::gu.nah@northeastern.edu::cac3fedf-b358-4508-8268-d5a616f784d2" providerId="AD" clId="Web-{4688A975-8085-B966-A6F9-8CD92392F3FC}" dt="2024-08-15T06:31:08.046" v="770" actId="20577"/>
      <pc:docMkLst>
        <pc:docMk/>
      </pc:docMkLst>
      <pc:sldChg chg="modSp">
        <pc:chgData name="Nahai Gu" userId="S::gu.nah@northeastern.edu::cac3fedf-b358-4508-8268-d5a616f784d2" providerId="AD" clId="Web-{4688A975-8085-B966-A6F9-8CD92392F3FC}" dt="2024-08-15T06:31:08.046" v="770" actId="20577"/>
        <pc:sldMkLst>
          <pc:docMk/>
          <pc:sldMk cId="0" sldId="268"/>
        </pc:sldMkLst>
        <pc:spChg chg="mod">
          <ac:chgData name="Nahai Gu" userId="S::gu.nah@northeastern.edu::cac3fedf-b358-4508-8268-d5a616f784d2" providerId="AD" clId="Web-{4688A975-8085-B966-A6F9-8CD92392F3FC}" dt="2024-08-15T05:08:23.801" v="279" actId="20577"/>
          <ac:spMkLst>
            <pc:docMk/>
            <pc:sldMk cId="0" sldId="268"/>
            <ac:spMk id="3" creationId="{27B61C1C-1982-B59B-A930-4B4C44E5B13D}"/>
          </ac:spMkLst>
        </pc:spChg>
        <pc:graphicFrameChg chg="modGraphic">
          <ac:chgData name="Nahai Gu" userId="S::gu.nah@northeastern.edu::cac3fedf-b358-4508-8268-d5a616f784d2" providerId="AD" clId="Web-{4688A975-8085-B966-A6F9-8CD92392F3FC}" dt="2024-08-15T06:31:08.046" v="770" actId="20577"/>
          <ac:graphicFrameMkLst>
            <pc:docMk/>
            <pc:sldMk cId="0" sldId="268"/>
            <ac:graphicFrameMk id="514" creationId="{761C004A-0BD9-7622-5BCF-CDB31DD85465}"/>
          </ac:graphicFrameMkLst>
        </pc:graphicFrameChg>
      </pc:sldChg>
      <pc:sldChg chg="addSp modSp">
        <pc:chgData name="Nahai Gu" userId="S::gu.nah@northeastern.edu::cac3fedf-b358-4508-8268-d5a616f784d2" providerId="AD" clId="Web-{4688A975-8085-B966-A6F9-8CD92392F3FC}" dt="2024-08-15T05:00:59.083" v="155" actId="1076"/>
        <pc:sldMkLst>
          <pc:docMk/>
          <pc:sldMk cId="2122554582" sldId="294"/>
        </pc:sldMkLst>
        <pc:spChg chg="add mod">
          <ac:chgData name="Nahai Gu" userId="S::gu.nah@northeastern.edu::cac3fedf-b358-4508-8268-d5a616f784d2" providerId="AD" clId="Web-{4688A975-8085-B966-A6F9-8CD92392F3FC}" dt="2024-08-15T05:00:59.083" v="155" actId="1076"/>
          <ac:spMkLst>
            <pc:docMk/>
            <pc:sldMk cId="2122554582" sldId="294"/>
            <ac:spMk id="7" creationId="{C443F074-EF34-10BF-3BC0-EA9ABB3643CB}"/>
          </ac:spMkLst>
        </pc:spChg>
        <pc:graphicFrameChg chg="mod modGraphic">
          <ac:chgData name="Nahai Gu" userId="S::gu.nah@northeastern.edu::cac3fedf-b358-4508-8268-d5a616f784d2" providerId="AD" clId="Web-{4688A975-8085-B966-A6F9-8CD92392F3FC}" dt="2024-08-15T04:59:52.877" v="138" actId="1076"/>
          <ac:graphicFrameMkLst>
            <pc:docMk/>
            <pc:sldMk cId="2122554582" sldId="294"/>
            <ac:graphicFrameMk id="6" creationId="{3CFB37C6-1B9B-3D87-A67D-BD91D81BAEC4}"/>
          </ac:graphicFrameMkLst>
        </pc:graphicFrameChg>
        <pc:picChg chg="mod">
          <ac:chgData name="Nahai Gu" userId="S::gu.nah@northeastern.edu::cac3fedf-b358-4508-8268-d5a616f784d2" providerId="AD" clId="Web-{4688A975-8085-B966-A6F9-8CD92392F3FC}" dt="2024-08-15T04:59:47.518" v="137" actId="14100"/>
          <ac:picMkLst>
            <pc:docMk/>
            <pc:sldMk cId="2122554582" sldId="294"/>
            <ac:picMk id="5" creationId="{F25F01D2-8127-CE9B-90C7-A0A1E7762AC9}"/>
          </ac:picMkLst>
        </pc:picChg>
      </pc:sldChg>
      <pc:sldChg chg="addSp delSp modSp">
        <pc:chgData name="Nahai Gu" userId="S::gu.nah@northeastern.edu::cac3fedf-b358-4508-8268-d5a616f784d2" providerId="AD" clId="Web-{4688A975-8085-B966-A6F9-8CD92392F3FC}" dt="2024-08-15T05:59:15.753" v="758" actId="20577"/>
        <pc:sldMkLst>
          <pc:docMk/>
          <pc:sldMk cId="568361631" sldId="297"/>
        </pc:sldMkLst>
        <pc:spChg chg="add mod">
          <ac:chgData name="Nahai Gu" userId="S::gu.nah@northeastern.edu::cac3fedf-b358-4508-8268-d5a616f784d2" providerId="AD" clId="Web-{4688A975-8085-B966-A6F9-8CD92392F3FC}" dt="2024-08-15T05:32:18.664" v="685" actId="1076"/>
          <ac:spMkLst>
            <pc:docMk/>
            <pc:sldMk cId="568361631" sldId="297"/>
            <ac:spMk id="2" creationId="{B32186A1-4089-4752-BD03-72E7FDC54A25}"/>
          </ac:spMkLst>
        </pc:spChg>
        <pc:spChg chg="mod">
          <ac:chgData name="Nahai Gu" userId="S::gu.nah@northeastern.edu::cac3fedf-b358-4508-8268-d5a616f784d2" providerId="AD" clId="Web-{4688A975-8085-B966-A6F9-8CD92392F3FC}" dt="2024-08-15T05:59:15.753" v="758" actId="20577"/>
          <ac:spMkLst>
            <pc:docMk/>
            <pc:sldMk cId="568361631" sldId="297"/>
            <ac:spMk id="3" creationId="{F2E08FD1-152E-8C08-AAC3-ED38D5900529}"/>
          </ac:spMkLst>
        </pc:spChg>
        <pc:graphicFrameChg chg="mod modGraphic">
          <ac:chgData name="Nahai Gu" userId="S::gu.nah@northeastern.edu::cac3fedf-b358-4508-8268-d5a616f784d2" providerId="AD" clId="Web-{4688A975-8085-B966-A6F9-8CD92392F3FC}" dt="2024-08-15T04:53:01.533" v="9" actId="1076"/>
          <ac:graphicFrameMkLst>
            <pc:docMk/>
            <pc:sldMk cId="568361631" sldId="297"/>
            <ac:graphicFrameMk id="8" creationId="{E3330A0C-A112-A4A1-0A11-2525727E7C9B}"/>
          </ac:graphicFrameMkLst>
        </pc:graphicFrameChg>
        <pc:picChg chg="del mod">
          <ac:chgData name="Nahai Gu" userId="S::gu.nah@northeastern.edu::cac3fedf-b358-4508-8268-d5a616f784d2" providerId="AD" clId="Web-{4688A975-8085-B966-A6F9-8CD92392F3FC}" dt="2024-08-15T05:31:21.944" v="678"/>
          <ac:picMkLst>
            <pc:docMk/>
            <pc:sldMk cId="568361631" sldId="297"/>
            <ac:picMk id="5" creationId="{2F759A5E-B642-EF5A-8A7E-B32ECB642E2F}"/>
          </ac:picMkLst>
        </pc:picChg>
        <pc:picChg chg="add mod ord modCrop">
          <ac:chgData name="Nahai Gu" userId="S::gu.nah@northeastern.edu::cac3fedf-b358-4508-8268-d5a616f784d2" providerId="AD" clId="Web-{4688A975-8085-B966-A6F9-8CD92392F3FC}" dt="2024-08-15T05:32:14.946" v="684" actId="1076"/>
          <ac:picMkLst>
            <pc:docMk/>
            <pc:sldMk cId="568361631" sldId="297"/>
            <ac:picMk id="6" creationId="{8869DFE7-9297-007D-637C-9D140BCB43A8}"/>
          </ac:picMkLst>
        </pc:picChg>
      </pc:sldChg>
      <pc:sldChg chg="modSp">
        <pc:chgData name="Nahai Gu" userId="S::gu.nah@northeastern.edu::cac3fedf-b358-4508-8268-d5a616f784d2" providerId="AD" clId="Web-{4688A975-8085-B966-A6F9-8CD92392F3FC}" dt="2024-08-15T05:30:14.269" v="676"/>
        <pc:sldMkLst>
          <pc:docMk/>
          <pc:sldMk cId="2712484878" sldId="298"/>
        </pc:sldMkLst>
        <pc:spChg chg="mod">
          <ac:chgData name="Nahai Gu" userId="S::gu.nah@northeastern.edu::cac3fedf-b358-4508-8268-d5a616f784d2" providerId="AD" clId="Web-{4688A975-8085-B966-A6F9-8CD92392F3FC}" dt="2024-08-15T05:29:49.550" v="673" actId="20577"/>
          <ac:spMkLst>
            <pc:docMk/>
            <pc:sldMk cId="2712484878" sldId="298"/>
            <ac:spMk id="2" creationId="{65790712-508E-1DFC-B7B7-E6F4CA5FD39C}"/>
          </ac:spMkLst>
        </pc:spChg>
        <pc:spChg chg="mod">
          <ac:chgData name="Nahai Gu" userId="S::gu.nah@northeastern.edu::cac3fedf-b358-4508-8268-d5a616f784d2" providerId="AD" clId="Web-{4688A975-8085-B966-A6F9-8CD92392F3FC}" dt="2024-08-15T05:30:14.269" v="676"/>
          <ac:spMkLst>
            <pc:docMk/>
            <pc:sldMk cId="2712484878" sldId="298"/>
            <ac:spMk id="3" creationId="{48CC41C4-B051-7A02-E089-74F18B4343AE}"/>
          </ac:spMkLst>
        </pc:spChg>
      </pc:sldChg>
      <pc:sldChg chg="addSp modSp">
        <pc:chgData name="Nahai Gu" userId="S::gu.nah@northeastern.edu::cac3fedf-b358-4508-8268-d5a616f784d2" providerId="AD" clId="Web-{4688A975-8085-B966-A6F9-8CD92392F3FC}" dt="2024-08-15T05:59:12.956" v="757" actId="20577"/>
        <pc:sldMkLst>
          <pc:docMk/>
          <pc:sldMk cId="3291130040" sldId="301"/>
        </pc:sldMkLst>
        <pc:spChg chg="mod">
          <ac:chgData name="Nahai Gu" userId="S::gu.nah@northeastern.edu::cac3fedf-b358-4508-8268-d5a616f784d2" providerId="AD" clId="Web-{4688A975-8085-B966-A6F9-8CD92392F3FC}" dt="2024-08-15T05:59:12.956" v="757" actId="20577"/>
          <ac:spMkLst>
            <pc:docMk/>
            <pc:sldMk cId="3291130040" sldId="301"/>
            <ac:spMk id="3" creationId="{F2E08FD1-152E-8C08-AAC3-ED38D5900529}"/>
          </ac:spMkLst>
        </pc:spChg>
        <pc:spChg chg="add mod">
          <ac:chgData name="Nahai Gu" userId="S::gu.nah@northeastern.edu::cac3fedf-b358-4508-8268-d5a616f784d2" providerId="AD" clId="Web-{4688A975-8085-B966-A6F9-8CD92392F3FC}" dt="2024-08-15T05:00:08.503" v="148" actId="20577"/>
          <ac:spMkLst>
            <pc:docMk/>
            <pc:sldMk cId="3291130040" sldId="301"/>
            <ac:spMk id="7" creationId="{5B203F4E-AD1D-443A-2CB7-346C42547903}"/>
          </ac:spMkLst>
        </pc:spChg>
        <pc:spChg chg="add mod ord">
          <ac:chgData name="Nahai Gu" userId="S::gu.nah@northeastern.edu::cac3fedf-b358-4508-8268-d5a616f784d2" providerId="AD" clId="Web-{4688A975-8085-B966-A6F9-8CD92392F3FC}" dt="2024-08-15T04:58:56.094" v="101"/>
          <ac:spMkLst>
            <pc:docMk/>
            <pc:sldMk cId="3291130040" sldId="301"/>
            <ac:spMk id="9" creationId="{01F0CD2E-D026-EDB1-0E48-FF75CCBB551B}"/>
          </ac:spMkLst>
        </pc:spChg>
        <pc:spChg chg="add mod ord">
          <ac:chgData name="Nahai Gu" userId="S::gu.nah@northeastern.edu::cac3fedf-b358-4508-8268-d5a616f784d2" providerId="AD" clId="Web-{4688A975-8085-B966-A6F9-8CD92392F3FC}" dt="2024-08-15T04:58:56.188" v="104"/>
          <ac:spMkLst>
            <pc:docMk/>
            <pc:sldMk cId="3291130040" sldId="301"/>
            <ac:spMk id="10" creationId="{E2D0C757-2D4F-0623-96B7-38C51F1B3742}"/>
          </ac:spMkLst>
        </pc:spChg>
        <pc:picChg chg="mod modCrop">
          <ac:chgData name="Nahai Gu" userId="S::gu.nah@northeastern.edu::cac3fedf-b358-4508-8268-d5a616f784d2" providerId="AD" clId="Web-{4688A975-8085-B966-A6F9-8CD92392F3FC}" dt="2024-08-15T04:58:07.686" v="93"/>
          <ac:picMkLst>
            <pc:docMk/>
            <pc:sldMk cId="3291130040" sldId="301"/>
            <ac:picMk id="2" creationId="{3FFFFE24-936E-2BD0-A0E0-BC7D243074F5}"/>
          </ac:picMkLst>
        </pc:picChg>
      </pc:sldChg>
    </pc:docChg>
  </pc:docChgLst>
  <pc:docChgLst>
    <pc:chgData name="Allen Parayil" userId="S::parayil.a@northeastern.edu::5fc904a8-7f26-4683-b818-efb4550879ea" providerId="AD" clId="Web-{A20A07B6-227B-A0E6-D666-DF342BE68829}"/>
    <pc:docChg chg="addSld delSld modSld">
      <pc:chgData name="Allen Parayil" userId="S::parayil.a@northeastern.edu::5fc904a8-7f26-4683-b818-efb4550879ea" providerId="AD" clId="Web-{A20A07B6-227B-A0E6-D666-DF342BE68829}" dt="2024-08-12T03:00:30.339" v="28"/>
      <pc:docMkLst>
        <pc:docMk/>
      </pc:docMkLst>
      <pc:sldChg chg="modSp">
        <pc:chgData name="Allen Parayil" userId="S::parayil.a@northeastern.edu::5fc904a8-7f26-4683-b818-efb4550879ea" providerId="AD" clId="Web-{A20A07B6-227B-A0E6-D666-DF342BE68829}" dt="2024-08-12T02:55:04.264" v="2" actId="20577"/>
        <pc:sldMkLst>
          <pc:docMk/>
          <pc:sldMk cId="495251371" sldId="269"/>
        </pc:sldMkLst>
        <pc:spChg chg="mod">
          <ac:chgData name="Allen Parayil" userId="S::parayil.a@northeastern.edu::5fc904a8-7f26-4683-b818-efb4550879ea" providerId="AD" clId="Web-{A20A07B6-227B-A0E6-D666-DF342BE68829}" dt="2024-08-12T02:55:04.264" v="2" actId="20577"/>
          <ac:spMkLst>
            <pc:docMk/>
            <pc:sldMk cId="495251371" sldId="269"/>
            <ac:spMk id="2" creationId="{2C350BFB-0680-8A7B-5DB5-A5694C937A60}"/>
          </ac:spMkLst>
        </pc:spChg>
      </pc:sldChg>
      <pc:sldChg chg="new del">
        <pc:chgData name="Allen Parayil" userId="S::parayil.a@northeastern.edu::5fc904a8-7f26-4683-b818-efb4550879ea" providerId="AD" clId="Web-{A20A07B6-227B-A0E6-D666-DF342BE68829}" dt="2024-08-12T02:57:50.802" v="5"/>
        <pc:sldMkLst>
          <pc:docMk/>
          <pc:sldMk cId="2004174801" sldId="271"/>
        </pc:sldMkLst>
      </pc:sldChg>
      <pc:sldChg chg="modSp new">
        <pc:chgData name="Allen Parayil" userId="S::parayil.a@northeastern.edu::5fc904a8-7f26-4683-b818-efb4550879ea" providerId="AD" clId="Web-{A20A07B6-227B-A0E6-D666-DF342BE68829}" dt="2024-08-12T03:00:08.838" v="27" actId="1076"/>
        <pc:sldMkLst>
          <pc:docMk/>
          <pc:sldMk cId="3343306981" sldId="272"/>
        </pc:sldMkLst>
        <pc:spChg chg="mod">
          <ac:chgData name="Allen Parayil" userId="S::parayil.a@northeastern.edu::5fc904a8-7f26-4683-b818-efb4550879ea" providerId="AD" clId="Web-{A20A07B6-227B-A0E6-D666-DF342BE68829}" dt="2024-08-12T03:00:08.838" v="27" actId="1076"/>
          <ac:spMkLst>
            <pc:docMk/>
            <pc:sldMk cId="3343306981" sldId="272"/>
            <ac:spMk id="2" creationId="{1B26AC9A-138B-1007-6AC9-EDD2A68C96FA}"/>
          </ac:spMkLst>
        </pc:spChg>
      </pc:sldChg>
      <pc:sldChg chg="new">
        <pc:chgData name="Allen Parayil" userId="S::parayil.a@northeastern.edu::5fc904a8-7f26-4683-b818-efb4550879ea" providerId="AD" clId="Web-{A20A07B6-227B-A0E6-D666-DF342BE68829}" dt="2024-08-12T03:00:30.339" v="28"/>
        <pc:sldMkLst>
          <pc:docMk/>
          <pc:sldMk cId="461449627" sldId="273"/>
        </pc:sldMkLst>
      </pc:sldChg>
    </pc:docChg>
  </pc:docChgLst>
  <pc:docChgLst>
    <pc:chgData name="Bhoomika Gururaja" userId="S::gururaja.b@northeastern.edu::ca67c99c-5828-47cf-89dc-a10a320c7471" providerId="AD" clId="Web-{C3F867D5-DD2C-A945-0F12-50AB989CFC5A}"/>
    <pc:docChg chg="modSld sldOrd">
      <pc:chgData name="Bhoomika Gururaja" userId="S::gururaja.b@northeastern.edu::ca67c99c-5828-47cf-89dc-a10a320c7471" providerId="AD" clId="Web-{C3F867D5-DD2C-A945-0F12-50AB989CFC5A}" dt="2024-08-14T21:16:15.522" v="8" actId="20577"/>
      <pc:docMkLst>
        <pc:docMk/>
      </pc:docMkLst>
      <pc:sldChg chg="modSp">
        <pc:chgData name="Bhoomika Gururaja" userId="S::gururaja.b@northeastern.edu::ca67c99c-5828-47cf-89dc-a10a320c7471" providerId="AD" clId="Web-{C3F867D5-DD2C-A945-0F12-50AB989CFC5A}" dt="2024-08-14T18:57:15.577" v="0" actId="20577"/>
        <pc:sldMkLst>
          <pc:docMk/>
          <pc:sldMk cId="2878421154" sldId="285"/>
        </pc:sldMkLst>
        <pc:spChg chg="mod">
          <ac:chgData name="Bhoomika Gururaja" userId="S::gururaja.b@northeastern.edu::ca67c99c-5828-47cf-89dc-a10a320c7471" providerId="AD" clId="Web-{C3F867D5-DD2C-A945-0F12-50AB989CFC5A}" dt="2024-08-14T18:57:15.577" v="0" actId="20577"/>
          <ac:spMkLst>
            <pc:docMk/>
            <pc:sldMk cId="2878421154" sldId="285"/>
            <ac:spMk id="3" creationId="{3B289ED5-17F5-B159-5198-B5E92913873F}"/>
          </ac:spMkLst>
        </pc:spChg>
      </pc:sldChg>
      <pc:sldChg chg="modSp ord">
        <pc:chgData name="Bhoomika Gururaja" userId="S::gururaja.b@northeastern.edu::ca67c99c-5828-47cf-89dc-a10a320c7471" providerId="AD" clId="Web-{C3F867D5-DD2C-A945-0F12-50AB989CFC5A}" dt="2024-08-14T20:10:13.249" v="2" actId="20577"/>
        <pc:sldMkLst>
          <pc:docMk/>
          <pc:sldMk cId="3505514893" sldId="293"/>
        </pc:sldMkLst>
        <pc:spChg chg="mod">
          <ac:chgData name="Bhoomika Gururaja" userId="S::gururaja.b@northeastern.edu::ca67c99c-5828-47cf-89dc-a10a320c7471" providerId="AD" clId="Web-{C3F867D5-DD2C-A945-0F12-50AB989CFC5A}" dt="2024-08-14T20:10:13.249" v="2" actId="20577"/>
          <ac:spMkLst>
            <pc:docMk/>
            <pc:sldMk cId="3505514893" sldId="293"/>
            <ac:spMk id="3" creationId="{290B4866-B5B1-D5E3-8E99-73B4BF6C74A1}"/>
          </ac:spMkLst>
        </pc:spChg>
      </pc:sldChg>
      <pc:sldChg chg="modSp">
        <pc:chgData name="Bhoomika Gururaja" userId="S::gururaja.b@northeastern.edu::ca67c99c-5828-47cf-89dc-a10a320c7471" providerId="AD" clId="Web-{C3F867D5-DD2C-A945-0F12-50AB989CFC5A}" dt="2024-08-14T21:16:15.522" v="8" actId="20577"/>
        <pc:sldMkLst>
          <pc:docMk/>
          <pc:sldMk cId="2122554582" sldId="294"/>
        </pc:sldMkLst>
        <pc:spChg chg="mod">
          <ac:chgData name="Bhoomika Gururaja" userId="S::gururaja.b@northeastern.edu::ca67c99c-5828-47cf-89dc-a10a320c7471" providerId="AD" clId="Web-{C3F867D5-DD2C-A945-0F12-50AB989CFC5A}" dt="2024-08-14T21:16:15.522" v="8" actId="20577"/>
          <ac:spMkLst>
            <pc:docMk/>
            <pc:sldMk cId="2122554582" sldId="294"/>
            <ac:spMk id="3" creationId="{F2E08FD1-152E-8C08-AAC3-ED38D5900529}"/>
          </ac:spMkLst>
        </pc:spChg>
      </pc:sldChg>
    </pc:docChg>
  </pc:docChgLst>
  <pc:docChgLst>
    <pc:chgData name="Dhanashri Deshpande" userId="S::deshpande.dha@northeastern.edu::0971a155-54c0-4f90-931c-4e8564e0eb24" providerId="AD" clId="Web-{2C2CCFCF-9A86-651F-82DF-67AC161F10F9}"/>
    <pc:docChg chg="addSld delSld modSld">
      <pc:chgData name="Dhanashri Deshpande" userId="S::deshpande.dha@northeastern.edu::0971a155-54c0-4f90-931c-4e8564e0eb24" providerId="AD" clId="Web-{2C2CCFCF-9A86-651F-82DF-67AC161F10F9}" dt="2024-08-10T15:06:00.042" v="355" actId="1076"/>
      <pc:docMkLst>
        <pc:docMk/>
      </pc:docMkLst>
      <pc:sldChg chg="addSp delSp modSp">
        <pc:chgData name="Dhanashri Deshpande" userId="S::deshpande.dha@northeastern.edu::0971a155-54c0-4f90-931c-4e8564e0eb24" providerId="AD" clId="Web-{2C2CCFCF-9A86-651F-82DF-67AC161F10F9}" dt="2024-08-09T22:46:06.320" v="68" actId="1076"/>
        <pc:sldMkLst>
          <pc:docMk/>
          <pc:sldMk cId="0" sldId="256"/>
        </pc:sldMkLst>
        <pc:spChg chg="add del mod">
          <ac:chgData name="Dhanashri Deshpande" userId="S::deshpande.dha@northeastern.edu::0971a155-54c0-4f90-931c-4e8564e0eb24" providerId="AD" clId="Web-{2C2CCFCF-9A86-651F-82DF-67AC161F10F9}" dt="2024-08-09T22:38:26.601" v="44"/>
          <ac:spMkLst>
            <pc:docMk/>
            <pc:sldMk cId="0" sldId="256"/>
            <ac:spMk id="3" creationId="{F5A5A3F8-22F7-2092-AD2C-9B00EA600602}"/>
          </ac:spMkLst>
        </pc:spChg>
        <pc:spChg chg="add del mod">
          <ac:chgData name="Dhanashri Deshpande" userId="S::deshpande.dha@northeastern.edu::0971a155-54c0-4f90-931c-4e8564e0eb24" providerId="AD" clId="Web-{2C2CCFCF-9A86-651F-82DF-67AC161F10F9}" dt="2024-08-09T22:38:26.601" v="43"/>
          <ac:spMkLst>
            <pc:docMk/>
            <pc:sldMk cId="0" sldId="256"/>
            <ac:spMk id="5" creationId="{0EC63B13-FBE1-A729-8A56-356D04E7CE0D}"/>
          </ac:spMkLst>
        </pc:spChg>
        <pc:spChg chg="add del mod">
          <ac:chgData name="Dhanashri Deshpande" userId="S::deshpande.dha@northeastern.edu::0971a155-54c0-4f90-931c-4e8564e0eb24" providerId="AD" clId="Web-{2C2CCFCF-9A86-651F-82DF-67AC161F10F9}" dt="2024-08-09T22:44:05.050" v="62" actId="1076"/>
          <ac:spMkLst>
            <pc:docMk/>
            <pc:sldMk cId="0" sldId="256"/>
            <ac:spMk id="289" creationId="{00000000-0000-0000-0000-000000000000}"/>
          </ac:spMkLst>
        </pc:spChg>
        <pc:spChg chg="add del mod">
          <ac:chgData name="Dhanashri Deshpande" userId="S::deshpande.dha@northeastern.edu::0971a155-54c0-4f90-931c-4e8564e0eb24" providerId="AD" clId="Web-{2C2CCFCF-9A86-651F-82DF-67AC161F10F9}" dt="2024-08-09T22:46:06.320" v="67" actId="1076"/>
          <ac:spMkLst>
            <pc:docMk/>
            <pc:sldMk cId="0" sldId="256"/>
            <ac:spMk id="291" creationId="{00000000-0000-0000-0000-000000000000}"/>
          </ac:spMkLst>
        </pc:spChg>
        <pc:spChg chg="add del mod">
          <ac:chgData name="Dhanashri Deshpande" userId="S::deshpande.dha@northeastern.edu::0971a155-54c0-4f90-931c-4e8564e0eb24" providerId="AD" clId="Web-{2C2CCFCF-9A86-651F-82DF-67AC161F10F9}" dt="2024-08-09T22:46:06.320" v="68" actId="1076"/>
          <ac:spMkLst>
            <pc:docMk/>
            <pc:sldMk cId="0" sldId="256"/>
            <ac:spMk id="292" creationId="{00000000-0000-0000-0000-000000000000}"/>
          </ac:spMkLst>
        </pc:spChg>
        <pc:picChg chg="add del">
          <ac:chgData name="Dhanashri Deshpande" userId="S::deshpande.dha@northeastern.edu::0971a155-54c0-4f90-931c-4e8564e0eb24" providerId="AD" clId="Web-{2C2CCFCF-9A86-651F-82DF-67AC161F10F9}" dt="2024-08-09T22:24:53.699" v="2"/>
          <ac:picMkLst>
            <pc:docMk/>
            <pc:sldMk cId="0" sldId="256"/>
            <ac:picMk id="290" creationId="{00000000-0000-0000-0000-000000000000}"/>
          </ac:picMkLst>
        </pc:picChg>
      </pc:sldChg>
      <pc:sldChg chg="addSp modSp">
        <pc:chgData name="Dhanashri Deshpande" userId="S::deshpande.dha@northeastern.edu::0971a155-54c0-4f90-931c-4e8564e0eb24" providerId="AD" clId="Web-{2C2CCFCF-9A86-651F-82DF-67AC161F10F9}" dt="2024-08-09T22:47:06.525" v="78" actId="20577"/>
        <pc:sldMkLst>
          <pc:docMk/>
          <pc:sldMk cId="0" sldId="259"/>
        </pc:sldMkLst>
        <pc:spChg chg="mod">
          <ac:chgData name="Dhanashri Deshpande" userId="S::deshpande.dha@northeastern.edu::0971a155-54c0-4f90-931c-4e8564e0eb24" providerId="AD" clId="Web-{2C2CCFCF-9A86-651F-82DF-67AC161F10F9}" dt="2024-08-09T22:47:06.525" v="78" actId="20577"/>
          <ac:spMkLst>
            <pc:docMk/>
            <pc:sldMk cId="0" sldId="259"/>
            <ac:spMk id="314" creationId="{00000000-0000-0000-0000-000000000000}"/>
          </ac:spMkLst>
        </pc:spChg>
        <pc:picChg chg="add mod">
          <ac:chgData name="Dhanashri Deshpande" userId="S::deshpande.dha@northeastern.edu::0971a155-54c0-4f90-931c-4e8564e0eb24" providerId="AD" clId="Web-{2C2CCFCF-9A86-651F-82DF-67AC161F10F9}" dt="2024-08-09T22:25:32.638" v="6" actId="1076"/>
          <ac:picMkLst>
            <pc:docMk/>
            <pc:sldMk cId="0" sldId="259"/>
            <ac:picMk id="2" creationId="{0B5D5FB8-2363-186B-B2E3-B75D2FE8C7E3}"/>
          </ac:picMkLst>
        </pc:picChg>
      </pc:sldChg>
      <pc:sldChg chg="modSp">
        <pc:chgData name="Dhanashri Deshpande" userId="S::deshpande.dha@northeastern.edu::0971a155-54c0-4f90-931c-4e8564e0eb24" providerId="AD" clId="Web-{2C2CCFCF-9A86-651F-82DF-67AC161F10F9}" dt="2024-08-10T15:06:00.042" v="355" actId="1076"/>
        <pc:sldMkLst>
          <pc:docMk/>
          <pc:sldMk cId="0" sldId="263"/>
        </pc:sldMkLst>
        <pc:spChg chg="mod">
          <ac:chgData name="Dhanashri Deshpande" userId="S::deshpande.dha@northeastern.edu::0971a155-54c0-4f90-931c-4e8564e0eb24" providerId="AD" clId="Web-{2C2CCFCF-9A86-651F-82DF-67AC161F10F9}" dt="2024-08-10T15:04:21.847" v="348" actId="1076"/>
          <ac:spMkLst>
            <pc:docMk/>
            <pc:sldMk cId="0" sldId="263"/>
            <ac:spMk id="441" creationId="{00000000-0000-0000-0000-000000000000}"/>
          </ac:spMkLst>
        </pc:spChg>
        <pc:grpChg chg="mod">
          <ac:chgData name="Dhanashri Deshpande" userId="S::deshpande.dha@northeastern.edu::0971a155-54c0-4f90-931c-4e8564e0eb24" providerId="AD" clId="Web-{2C2CCFCF-9A86-651F-82DF-67AC161F10F9}" dt="2024-08-10T15:06:00.042" v="355" actId="1076"/>
          <ac:grpSpMkLst>
            <pc:docMk/>
            <pc:sldMk cId="0" sldId="263"/>
            <ac:grpSpMk id="427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2C2CCFCF-9A86-651F-82DF-67AC161F10F9}" dt="2024-08-10T15:05:36.759" v="353" actId="1076"/>
          <ac:grpSpMkLst>
            <pc:docMk/>
            <pc:sldMk cId="0" sldId="263"/>
            <ac:grpSpMk id="432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2C2CCFCF-9A86-651F-82DF-67AC161F10F9}" dt="2024-08-10T15:04:57.787" v="351" actId="1076"/>
          <ac:grpSpMkLst>
            <pc:docMk/>
            <pc:sldMk cId="0" sldId="263"/>
            <ac:grpSpMk id="437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2C2CCFCF-9A86-651F-82DF-67AC161F10F9}" dt="2024-08-10T15:05:45.353" v="354" actId="1076"/>
          <ac:grpSpMkLst>
            <pc:docMk/>
            <pc:sldMk cId="0" sldId="263"/>
            <ac:grpSpMk id="442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2C2CCFCF-9A86-651F-82DF-67AC161F10F9}" dt="2024-08-10T15:05:22.274" v="352" actId="1076"/>
          <ac:grpSpMkLst>
            <pc:docMk/>
            <pc:sldMk cId="0" sldId="263"/>
            <ac:grpSpMk id="447" creationId="{00000000-0000-0000-0000-000000000000}"/>
          </ac:grpSpMkLst>
        </pc:grpChg>
        <pc:grpChg chg="mod">
          <ac:chgData name="Dhanashri Deshpande" userId="S::deshpande.dha@northeastern.edu::0971a155-54c0-4f90-931c-4e8564e0eb24" providerId="AD" clId="Web-{2C2CCFCF-9A86-651F-82DF-67AC161F10F9}" dt="2024-08-10T15:04:48.412" v="350" actId="1076"/>
          <ac:grpSpMkLst>
            <pc:docMk/>
            <pc:sldMk cId="0" sldId="263"/>
            <ac:grpSpMk id="452" creationId="{00000000-0000-0000-0000-000000000000}"/>
          </ac:grpSpMkLst>
        </pc:grpChg>
      </pc:sldChg>
      <pc:sldChg chg="addSp delSp modSp new mod modClrScheme chgLayout">
        <pc:chgData name="Dhanashri Deshpande" userId="S::deshpande.dha@northeastern.edu::0971a155-54c0-4f90-931c-4e8564e0eb24" providerId="AD" clId="Web-{2C2CCFCF-9A86-651F-82DF-67AC161F10F9}" dt="2024-08-09T22:56:36.201" v="340" actId="20577"/>
        <pc:sldMkLst>
          <pc:docMk/>
          <pc:sldMk cId="495251371" sldId="269"/>
        </pc:sldMkLst>
        <pc:spChg chg="mod ord">
          <ac:chgData name="Dhanashri Deshpande" userId="S::deshpande.dha@northeastern.edu::0971a155-54c0-4f90-931c-4e8564e0eb24" providerId="AD" clId="Web-{2C2CCFCF-9A86-651F-82DF-67AC161F10F9}" dt="2024-08-09T22:52:17.723" v="175"/>
          <ac:spMkLst>
            <pc:docMk/>
            <pc:sldMk cId="495251371" sldId="269"/>
            <ac:spMk id="2" creationId="{2C350BFB-0680-8A7B-5DB5-A5694C937A60}"/>
          </ac:spMkLst>
        </pc:spChg>
        <pc:spChg chg="mod">
          <ac:chgData name="Dhanashri Deshpande" userId="S::deshpande.dha@northeastern.edu::0971a155-54c0-4f90-931c-4e8564e0eb24" providerId="AD" clId="Web-{2C2CCFCF-9A86-651F-82DF-67AC161F10F9}" dt="2024-08-09T22:53:16.522" v="178" actId="20577"/>
          <ac:spMkLst>
            <pc:docMk/>
            <pc:sldMk cId="495251371" sldId="269"/>
            <ac:spMk id="3" creationId="{D1C79BA2-1945-BCAB-AB78-036FFA54327E}"/>
          </ac:spMkLst>
        </pc:spChg>
        <pc:spChg chg="mod">
          <ac:chgData name="Dhanashri Deshpande" userId="S::deshpande.dha@northeastern.edu::0971a155-54c0-4f90-931c-4e8564e0eb24" providerId="AD" clId="Web-{2C2CCFCF-9A86-651F-82DF-67AC161F10F9}" dt="2024-08-09T22:52:17.723" v="175"/>
          <ac:spMkLst>
            <pc:docMk/>
            <pc:sldMk cId="495251371" sldId="269"/>
            <ac:spMk id="4" creationId="{E2749E06-0331-1ECD-8330-BC94ABB814C4}"/>
          </ac:spMkLst>
        </pc:spChg>
        <pc:spChg chg="add del mod">
          <ac:chgData name="Dhanashri Deshpande" userId="S::deshpande.dha@northeastern.edu::0971a155-54c0-4f90-931c-4e8564e0eb24" providerId="AD" clId="Web-{2C2CCFCF-9A86-651F-82DF-67AC161F10F9}" dt="2024-08-09T22:52:01.082" v="173"/>
          <ac:spMkLst>
            <pc:docMk/>
            <pc:sldMk cId="495251371" sldId="269"/>
            <ac:spMk id="5" creationId="{59502E4D-6042-488B-595D-E19335CCA272}"/>
          </ac:spMkLst>
        </pc:spChg>
        <pc:spChg chg="add mod">
          <ac:chgData name="Dhanashri Deshpande" userId="S::deshpande.dha@northeastern.edu::0971a155-54c0-4f90-931c-4e8564e0eb24" providerId="AD" clId="Web-{2C2CCFCF-9A86-651F-82DF-67AC161F10F9}" dt="2024-08-09T22:56:36.201" v="340" actId="20577"/>
          <ac:spMkLst>
            <pc:docMk/>
            <pc:sldMk cId="495251371" sldId="269"/>
            <ac:spMk id="6" creationId="{37539454-E993-8E4F-7A9C-24D0A06DB61D}"/>
          </ac:spMkLst>
        </pc:spChg>
        <pc:spChg chg="add mod">
          <ac:chgData name="Dhanashri Deshpande" userId="S::deshpande.dha@northeastern.edu::0971a155-54c0-4f90-931c-4e8564e0eb24" providerId="AD" clId="Web-{2C2CCFCF-9A86-651F-82DF-67AC161F10F9}" dt="2024-08-09T22:53:19.991" v="179" actId="20577"/>
          <ac:spMkLst>
            <pc:docMk/>
            <pc:sldMk cId="495251371" sldId="269"/>
            <ac:spMk id="8" creationId="{579DF274-B733-0E7D-68FE-823AB020CEAD}"/>
          </ac:spMkLst>
        </pc:spChg>
        <pc:spChg chg="add del mod">
          <ac:chgData name="Dhanashri Deshpande" userId="S::deshpande.dha@northeastern.edu::0971a155-54c0-4f90-931c-4e8564e0eb24" providerId="AD" clId="Web-{2C2CCFCF-9A86-651F-82DF-67AC161F10F9}" dt="2024-08-09T22:52:05.535" v="174"/>
          <ac:spMkLst>
            <pc:docMk/>
            <pc:sldMk cId="495251371" sldId="269"/>
            <ac:spMk id="9" creationId="{D6060688-F0F0-402E-049A-35820D7A2F75}"/>
          </ac:spMkLst>
        </pc:spChg>
      </pc:sldChg>
      <pc:sldChg chg="addSp delSp modSp del mod modClrScheme chgLayout">
        <pc:chgData name="Dhanashri Deshpande" userId="S::deshpande.dha@northeastern.edu::0971a155-54c0-4f90-931c-4e8564e0eb24" providerId="AD" clId="Web-{2C2CCFCF-9A86-651F-82DF-67AC161F10F9}" dt="2024-08-10T00:02:45.620" v="346"/>
        <pc:sldMkLst>
          <pc:docMk/>
          <pc:sldMk cId="3938015370" sldId="270"/>
        </pc:sldMkLst>
        <pc:spChg chg="add del mod">
          <ac:chgData name="Dhanashri Deshpande" userId="S::deshpande.dha@northeastern.edu::0971a155-54c0-4f90-931c-4e8564e0eb24" providerId="AD" clId="Web-{2C2CCFCF-9A86-651F-82DF-67AC161F10F9}" dt="2024-08-10T00:02:45.620" v="345"/>
          <ac:spMkLst>
            <pc:docMk/>
            <pc:sldMk cId="3938015370" sldId="270"/>
            <ac:spMk id="306" creationId="{00000000-0000-0000-0000-000000000000}"/>
          </ac:spMkLst>
        </pc:spChg>
        <pc:spChg chg="mod">
          <ac:chgData name="Dhanashri Deshpande" userId="S::deshpande.dha@northeastern.edu::0971a155-54c0-4f90-931c-4e8564e0eb24" providerId="AD" clId="Web-{2C2CCFCF-9A86-651F-82DF-67AC161F10F9}" dt="2024-08-10T00:02:45.620" v="345"/>
          <ac:spMkLst>
            <pc:docMk/>
            <pc:sldMk cId="3938015370" sldId="270"/>
            <ac:spMk id="307" creationId="{00000000-0000-0000-0000-000000000000}"/>
          </ac:spMkLst>
        </pc:spChg>
        <pc:spChg chg="mod">
          <ac:chgData name="Dhanashri Deshpande" userId="S::deshpande.dha@northeastern.edu::0971a155-54c0-4f90-931c-4e8564e0eb24" providerId="AD" clId="Web-{2C2CCFCF-9A86-651F-82DF-67AC161F10F9}" dt="2024-08-10T00:02:45.620" v="345"/>
          <ac:spMkLst>
            <pc:docMk/>
            <pc:sldMk cId="3938015370" sldId="270"/>
            <ac:spMk id="308" creationId="{00000000-0000-0000-0000-000000000000}"/>
          </ac:spMkLst>
        </pc:spChg>
        <pc:spChg chg="add del mod">
          <ac:chgData name="Dhanashri Deshpande" userId="S::deshpande.dha@northeastern.edu::0971a155-54c0-4f90-931c-4e8564e0eb24" providerId="AD" clId="Web-{2C2CCFCF-9A86-651F-82DF-67AC161F10F9}" dt="2024-08-10T00:02:45.620" v="345"/>
          <ac:spMkLst>
            <pc:docMk/>
            <pc:sldMk cId="3938015370" sldId="270"/>
            <ac:spMk id="313" creationId="{16A06AF8-C6E3-3D63-3413-1F0CEBE0BE41}"/>
          </ac:spMkLst>
        </pc:spChg>
      </pc:sldChg>
      <pc:sldChg chg="del">
        <pc:chgData name="Dhanashri Deshpande" userId="S::deshpande.dha@northeastern.edu::0971a155-54c0-4f90-931c-4e8564e0eb24" providerId="AD" clId="Web-{2C2CCFCF-9A86-651F-82DF-67AC161F10F9}" dt="2024-08-09T22:28:14.034" v="24"/>
        <pc:sldMkLst>
          <pc:docMk/>
          <pc:sldMk cId="0" sldId="271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8:13.643" v="23"/>
        <pc:sldMkLst>
          <pc:docMk/>
          <pc:sldMk cId="3343306981" sldId="272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8:13.174" v="22"/>
        <pc:sldMkLst>
          <pc:docMk/>
          <pc:sldMk cId="461449627" sldId="273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30.483" v="21"/>
        <pc:sldMkLst>
          <pc:docMk/>
          <pc:sldMk cId="3246290958" sldId="274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9.561" v="20"/>
        <pc:sldMkLst>
          <pc:docMk/>
          <pc:sldMk cId="2845970397" sldId="275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7.827" v="19"/>
        <pc:sldMkLst>
          <pc:docMk/>
          <pc:sldMk cId="454626805" sldId="276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7.358" v="18"/>
        <pc:sldMkLst>
          <pc:docMk/>
          <pc:sldMk cId="1012026152" sldId="277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6.467" v="17"/>
        <pc:sldMkLst>
          <pc:docMk/>
          <pc:sldMk cId="3792505763" sldId="278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3.858" v="16"/>
        <pc:sldMkLst>
          <pc:docMk/>
          <pc:sldMk cId="1794146000" sldId="279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3.280" v="15"/>
        <pc:sldMkLst>
          <pc:docMk/>
          <pc:sldMk cId="0" sldId="280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2.295" v="14"/>
        <pc:sldMkLst>
          <pc:docMk/>
          <pc:sldMk cId="3912974455" sldId="281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1.483" v="13"/>
        <pc:sldMkLst>
          <pc:docMk/>
          <pc:sldMk cId="1071938780" sldId="282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0.733" v="12"/>
        <pc:sldMkLst>
          <pc:docMk/>
          <pc:sldMk cId="2195279331" sldId="283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0.342" v="11"/>
        <pc:sldMkLst>
          <pc:docMk/>
          <pc:sldMk cId="1948562500" sldId="284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20.295" v="10"/>
        <pc:sldMkLst>
          <pc:docMk/>
          <pc:sldMk cId="2878421154" sldId="285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19.467" v="9"/>
        <pc:sldMkLst>
          <pc:docMk/>
          <pc:sldMk cId="4274141910" sldId="286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17.030" v="8"/>
        <pc:sldMkLst>
          <pc:docMk/>
          <pc:sldMk cId="3984389029" sldId="287"/>
        </pc:sldMkLst>
      </pc:sldChg>
      <pc:sldChg chg="del">
        <pc:chgData name="Dhanashri Deshpande" userId="S::deshpande.dha@northeastern.edu::0971a155-54c0-4f90-931c-4e8564e0eb24" providerId="AD" clId="Web-{2C2CCFCF-9A86-651F-82DF-67AC161F10F9}" dt="2024-08-09T22:26:16.076" v="7"/>
        <pc:sldMkLst>
          <pc:docMk/>
          <pc:sldMk cId="3895725810" sldId="288"/>
        </pc:sldMkLst>
      </pc:sldChg>
    </pc:docChg>
  </pc:docChgLst>
  <pc:docChgLst>
    <pc:chgData name="Bhoomika Gururaja" userId="S::gururaja.b@northeastern.edu::ca67c99c-5828-47cf-89dc-a10a320c7471" providerId="AD" clId="Web-{8E71DCD9-DE14-FE52-453A-2501FCBF38FB}"/>
    <pc:docChg chg="modSld">
      <pc:chgData name="Bhoomika Gururaja" userId="S::gururaja.b@northeastern.edu::ca67c99c-5828-47cf-89dc-a10a320c7471" providerId="AD" clId="Web-{8E71DCD9-DE14-FE52-453A-2501FCBF38FB}" dt="2024-08-15T20:16:04.367" v="25"/>
      <pc:docMkLst>
        <pc:docMk/>
      </pc:docMkLst>
      <pc:sldChg chg="modNotes">
        <pc:chgData name="Bhoomika Gururaja" userId="S::gururaja.b@northeastern.edu::ca67c99c-5828-47cf-89dc-a10a320c7471" providerId="AD" clId="Web-{8E71DCD9-DE14-FE52-453A-2501FCBF38FB}" dt="2024-08-15T20:13:29.940" v="7"/>
        <pc:sldMkLst>
          <pc:docMk/>
          <pc:sldMk cId="0" sldId="259"/>
        </pc:sldMkLst>
      </pc:sldChg>
      <pc:sldChg chg="modNotes">
        <pc:chgData name="Bhoomika Gururaja" userId="S::gururaja.b@northeastern.edu::ca67c99c-5828-47cf-89dc-a10a320c7471" providerId="AD" clId="Web-{8E71DCD9-DE14-FE52-453A-2501FCBF38FB}" dt="2024-08-15T20:12:20.531" v="5"/>
        <pc:sldMkLst>
          <pc:docMk/>
          <pc:sldMk cId="0" sldId="261"/>
        </pc:sldMkLst>
      </pc:sldChg>
      <pc:sldChg chg="modSp">
        <pc:chgData name="Bhoomika Gururaja" userId="S::gururaja.b@northeastern.edu::ca67c99c-5828-47cf-89dc-a10a320c7471" providerId="AD" clId="Web-{8E71DCD9-DE14-FE52-453A-2501FCBF38FB}" dt="2024-08-15T19:42:20.871" v="3" actId="20577"/>
        <pc:sldMkLst>
          <pc:docMk/>
          <pc:sldMk cId="3343306981" sldId="272"/>
        </pc:sldMkLst>
        <pc:spChg chg="mod">
          <ac:chgData name="Bhoomika Gururaja" userId="S::gururaja.b@northeastern.edu::ca67c99c-5828-47cf-89dc-a10a320c7471" providerId="AD" clId="Web-{8E71DCD9-DE14-FE52-453A-2501FCBF38FB}" dt="2024-08-15T19:42:20.871" v="3" actId="20577"/>
          <ac:spMkLst>
            <pc:docMk/>
            <pc:sldMk cId="3343306981" sldId="272"/>
            <ac:spMk id="2" creationId="{1B26AC9A-138B-1007-6AC9-EDD2A68C96FA}"/>
          </ac:spMkLst>
        </pc:spChg>
      </pc:sldChg>
      <pc:sldChg chg="modNotes">
        <pc:chgData name="Bhoomika Gururaja" userId="S::gururaja.b@northeastern.edu::ca67c99c-5828-47cf-89dc-a10a320c7471" providerId="AD" clId="Web-{8E71DCD9-DE14-FE52-453A-2501FCBF38FB}" dt="2024-08-15T20:16:04.367" v="25"/>
        <pc:sldMkLst>
          <pc:docMk/>
          <pc:sldMk cId="4198178271" sldId="299"/>
        </pc:sldMkLst>
      </pc:sldChg>
      <pc:sldChg chg="modNotes">
        <pc:chgData name="Bhoomika Gururaja" userId="S::gururaja.b@northeastern.edu::ca67c99c-5828-47cf-89dc-a10a320c7471" providerId="AD" clId="Web-{8E71DCD9-DE14-FE52-453A-2501FCBF38FB}" dt="2024-08-15T20:15:21.491" v="24"/>
        <pc:sldMkLst>
          <pc:docMk/>
          <pc:sldMk cId="84813172" sldId="300"/>
        </pc:sldMkLst>
      </pc:sldChg>
    </pc:docChg>
  </pc:docChgLst>
  <pc:docChgLst>
    <pc:chgData name="Bhoomika Gururaja" userId="S::gururaja.b@northeastern.edu::ca67c99c-5828-47cf-89dc-a10a320c7471" providerId="AD" clId="Web-{43F40481-3973-E39F-C6D6-1C03898C4C4A}"/>
    <pc:docChg chg="modSld">
      <pc:chgData name="Bhoomika Gururaja" userId="S::gururaja.b@northeastern.edu::ca67c99c-5828-47cf-89dc-a10a320c7471" providerId="AD" clId="Web-{43F40481-3973-E39F-C6D6-1C03898C4C4A}" dt="2024-08-15T06:50:13.313" v="1"/>
      <pc:docMkLst>
        <pc:docMk/>
      </pc:docMkLst>
      <pc:sldChg chg="addSp delSp modSp">
        <pc:chgData name="Bhoomika Gururaja" userId="S::gururaja.b@northeastern.edu::ca67c99c-5828-47cf-89dc-a10a320c7471" providerId="AD" clId="Web-{43F40481-3973-E39F-C6D6-1C03898C4C4A}" dt="2024-08-15T06:50:13.313" v="1"/>
        <pc:sldMkLst>
          <pc:docMk/>
          <pc:sldMk cId="0" sldId="256"/>
        </pc:sldMkLst>
        <pc:picChg chg="add del mod">
          <ac:chgData name="Bhoomika Gururaja" userId="S::gururaja.b@northeastern.edu::ca67c99c-5828-47cf-89dc-a10a320c7471" providerId="AD" clId="Web-{43F40481-3973-E39F-C6D6-1C03898C4C4A}" dt="2024-08-15T06:50:13.313" v="1"/>
          <ac:picMkLst>
            <pc:docMk/>
            <pc:sldMk cId="0" sldId="256"/>
            <ac:picMk id="2" creationId="{AE00F60C-5C1F-95BB-CC2B-BABA8D405EB6}"/>
          </ac:picMkLst>
        </pc:picChg>
      </pc:sldChg>
    </pc:docChg>
  </pc:docChgLst>
  <pc:docChgLst>
    <pc:chgData name="Sumer Bal" userId="S::bal.su@northeastern.edu::a6f7bd66-daa9-4e60-92de-f0b602f89633" providerId="AD" clId="Web-{EDC534D1-8F8F-AD2B-B934-95FEA0BE9747}"/>
    <pc:docChg chg="sldOrd">
      <pc:chgData name="Sumer Bal" userId="S::bal.su@northeastern.edu::a6f7bd66-daa9-4e60-92de-f0b602f89633" providerId="AD" clId="Web-{EDC534D1-8F8F-AD2B-B934-95FEA0BE9747}" dt="2024-08-14T16:17:04.812" v="0"/>
      <pc:docMkLst>
        <pc:docMk/>
      </pc:docMkLst>
      <pc:sldChg chg="ord">
        <pc:chgData name="Sumer Bal" userId="S::bal.su@northeastern.edu::a6f7bd66-daa9-4e60-92de-f0b602f89633" providerId="AD" clId="Web-{EDC534D1-8F8F-AD2B-B934-95FEA0BE9747}" dt="2024-08-14T16:17:04.812" v="0"/>
        <pc:sldMkLst>
          <pc:docMk/>
          <pc:sldMk cId="3505514893" sldId="293"/>
        </pc:sldMkLst>
      </pc:sldChg>
    </pc:docChg>
  </pc:docChgLst>
  <pc:docChgLst>
    <pc:chgData name="Bhoomika Gururaja" userId="S::gururaja.b@northeastern.edu::ca67c99c-5828-47cf-89dc-a10a320c7471" providerId="AD" clId="Web-{74FC0C1E-5C01-23A6-B321-23C6608363C9}"/>
    <pc:docChg chg="modSld">
      <pc:chgData name="Bhoomika Gururaja" userId="S::gururaja.b@northeastern.edu::ca67c99c-5828-47cf-89dc-a10a320c7471" providerId="AD" clId="Web-{74FC0C1E-5C01-23A6-B321-23C6608363C9}" dt="2024-08-15T18:34:29.508" v="23" actId="20577"/>
      <pc:docMkLst>
        <pc:docMk/>
      </pc:docMkLst>
      <pc:sldChg chg="modSp">
        <pc:chgData name="Bhoomika Gururaja" userId="S::gururaja.b@northeastern.edu::ca67c99c-5828-47cf-89dc-a10a320c7471" providerId="AD" clId="Web-{74FC0C1E-5C01-23A6-B321-23C6608363C9}" dt="2024-08-15T18:34:29.508" v="23" actId="20577"/>
        <pc:sldMkLst>
          <pc:docMk/>
          <pc:sldMk cId="0" sldId="257"/>
        </pc:sldMkLst>
        <pc:spChg chg="mod">
          <ac:chgData name="Bhoomika Gururaja" userId="S::gururaja.b@northeastern.edu::ca67c99c-5828-47cf-89dc-a10a320c7471" providerId="AD" clId="Web-{74FC0C1E-5C01-23A6-B321-23C6608363C9}" dt="2024-08-15T18:34:29.508" v="23" actId="20577"/>
          <ac:spMkLst>
            <pc:docMk/>
            <pc:sldMk cId="0" sldId="257"/>
            <ac:spMk id="298" creationId="{00000000-0000-0000-0000-000000000000}"/>
          </ac:spMkLst>
        </pc:spChg>
      </pc:sldChg>
      <pc:sldChg chg="modSp">
        <pc:chgData name="Bhoomika Gururaja" userId="S::gururaja.b@northeastern.edu::ca67c99c-5828-47cf-89dc-a10a320c7471" providerId="AD" clId="Web-{74FC0C1E-5C01-23A6-B321-23C6608363C9}" dt="2024-08-15T18:27:34.823" v="0" actId="1076"/>
        <pc:sldMkLst>
          <pc:docMk/>
          <pc:sldMk cId="84813172" sldId="300"/>
        </pc:sldMkLst>
        <pc:picChg chg="mod">
          <ac:chgData name="Bhoomika Gururaja" userId="S::gururaja.b@northeastern.edu::ca67c99c-5828-47cf-89dc-a10a320c7471" providerId="AD" clId="Web-{74FC0C1E-5C01-23A6-B321-23C6608363C9}" dt="2024-08-15T18:27:34.823" v="0" actId="1076"/>
          <ac:picMkLst>
            <pc:docMk/>
            <pc:sldMk cId="84813172" sldId="300"/>
            <ac:picMk id="5" creationId="{E5DA6604-C31B-2BC1-98D5-54E811ADD3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White">
  <p:cSld name="Title and Content_Whit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8650" y="169200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" name="Google Shape;19;p3"/>
          <p:cNvCxnSpPr/>
          <p:nvPr/>
        </p:nvCxnSpPr>
        <p:spPr>
          <a:xfrm>
            <a:off x="628651" y="1332089"/>
            <a:ext cx="7357533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628650" y="302420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1450" y="5247754"/>
            <a:ext cx="1291161" cy="129116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7627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light">
  <p:cSld name="Two Column_ligh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370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708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1" y="6397398"/>
            <a:ext cx="2016578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6"/>
          <p:cNvCxnSpPr/>
          <p:nvPr/>
        </p:nvCxnSpPr>
        <p:spPr>
          <a:xfrm>
            <a:off x="628650" y="1690688"/>
            <a:ext cx="3708400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7" name="Google Shape;97;p16"/>
          <p:cNvCxnSpPr/>
          <p:nvPr/>
        </p:nvCxnSpPr>
        <p:spPr>
          <a:xfrm>
            <a:off x="461307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8" name="Google Shape;98;p16"/>
          <p:cNvSpPr txBox="1">
            <a:spLocks noGrp="1"/>
          </p:cNvSpPr>
          <p:nvPr>
            <p:ph type="body" idx="2"/>
          </p:nvPr>
        </p:nvSpPr>
        <p:spPr>
          <a:xfrm>
            <a:off x="4914900" y="1825625"/>
            <a:ext cx="3708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67627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1450" y="5247754"/>
            <a:ext cx="1291161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_a">
  <p:cSld name="Content with Image_a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/>
          <p:nvPr/>
        </p:nvSpPr>
        <p:spPr>
          <a:xfrm>
            <a:off x="3731079" y="0"/>
            <a:ext cx="5412922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/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/>
            </a:lvl3pPr>
            <a:lvl4pPr marL="1828800" lvl="3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/>
            </a:lvl4pPr>
            <a:lvl5pPr marL="2286000" lvl="4" indent="-2762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Char char="•"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628651" y="1841630"/>
            <a:ext cx="295036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67627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7"/>
          <p:cNvSpPr>
            <a:spLocks noGrp="1"/>
          </p:cNvSpPr>
          <p:nvPr>
            <p:ph type="pic" idx="2"/>
          </p:nvPr>
        </p:nvSpPr>
        <p:spPr>
          <a:xfrm>
            <a:off x="4182666" y="1262591"/>
            <a:ext cx="4637484" cy="3965575"/>
          </a:xfrm>
          <a:prstGeom prst="rect">
            <a:avLst/>
          </a:prstGeom>
          <a:noFill/>
          <a:ln>
            <a:noFill/>
          </a:ln>
        </p:spPr>
      </p:sp>
      <p:pic>
        <p:nvPicPr>
          <p:cNvPr id="108" name="Google Shape;108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1450" y="5247754"/>
            <a:ext cx="1291161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_b">
  <p:cSld name="Content with Image_b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0" y="0"/>
            <a:ext cx="3826934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3" name="Google Shape;113;p18"/>
          <p:cNvCxnSpPr/>
          <p:nvPr/>
        </p:nvCxnSpPr>
        <p:spPr>
          <a:xfrm>
            <a:off x="628651" y="1841630"/>
            <a:ext cx="2950369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8"/>
          <p:cNvSpPr txBox="1">
            <a:spLocks noGrp="1"/>
          </p:cNvSpPr>
          <p:nvPr>
            <p:ph type="sldNum" idx="12"/>
          </p:nvPr>
        </p:nvSpPr>
        <p:spPr>
          <a:xfrm>
            <a:off x="67627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8"/>
          <p:cNvSpPr>
            <a:spLocks noGrp="1"/>
          </p:cNvSpPr>
          <p:nvPr>
            <p:ph type="pic" idx="2"/>
          </p:nvPr>
        </p:nvSpPr>
        <p:spPr>
          <a:xfrm>
            <a:off x="4182666" y="1262591"/>
            <a:ext cx="4637484" cy="3965575"/>
          </a:xfrm>
          <a:prstGeom prst="rect">
            <a:avLst/>
          </a:prstGeom>
          <a:noFill/>
          <a:ln>
            <a:noFill/>
          </a:ln>
        </p:spPr>
      </p:sp>
      <p:pic>
        <p:nvPicPr>
          <p:cNvPr id="116" name="Google Shape;1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1450" y="5247754"/>
            <a:ext cx="1291161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Bleed Image with Content_Dark">
  <p:cSld name="Full Bleed Image with Content_Dar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/>
          <p:nvPr/>
        </p:nvSpPr>
        <p:spPr>
          <a:xfrm>
            <a:off x="3742267" y="-1"/>
            <a:ext cx="5401733" cy="6902531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4016508" y="558800"/>
            <a:ext cx="4941226" cy="137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1"/>
          </p:nvPr>
        </p:nvSpPr>
        <p:spPr>
          <a:xfrm>
            <a:off x="4016508" y="2159000"/>
            <a:ext cx="494122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4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952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Char char="•"/>
              <a:defRPr sz="1050">
                <a:solidFill>
                  <a:schemeClr val="lt1"/>
                </a:solidFill>
              </a:defRPr>
            </a:lvl2pPr>
            <a:lvl3pPr marL="1371600" lvl="2" indent="-2857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Char char="•"/>
              <a:defRPr sz="9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cxnSp>
        <p:nvCxnSpPr>
          <p:cNvPr id="129" name="Google Shape;129;p20"/>
          <p:cNvCxnSpPr/>
          <p:nvPr/>
        </p:nvCxnSpPr>
        <p:spPr>
          <a:xfrm>
            <a:off x="4015317" y="1917531"/>
            <a:ext cx="4942417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20"/>
          <p:cNvSpPr txBox="1">
            <a:spLocks noGrp="1"/>
          </p:cNvSpPr>
          <p:nvPr>
            <p:ph type="sldNum" idx="12"/>
          </p:nvPr>
        </p:nvSpPr>
        <p:spPr>
          <a:xfrm>
            <a:off x="67627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20"/>
          <p:cNvSpPr>
            <a:spLocks noGrp="1"/>
          </p:cNvSpPr>
          <p:nvPr>
            <p:ph type="pic" idx="2"/>
          </p:nvPr>
        </p:nvSpPr>
        <p:spPr>
          <a:xfrm>
            <a:off x="-177933" y="-44532"/>
            <a:ext cx="3920200" cy="6947063"/>
          </a:xfrm>
          <a:prstGeom prst="rect">
            <a:avLst/>
          </a:prstGeom>
          <a:noFill/>
          <a:ln>
            <a:noFill/>
          </a:ln>
        </p:spPr>
      </p:sp>
      <p:pic>
        <p:nvPicPr>
          <p:cNvPr id="132" name="Google Shape;13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1450" y="5247754"/>
            <a:ext cx="1291161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_Light">
  <p:cSld name="End Slide_Ligh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2507318" y="1206500"/>
            <a:ext cx="4379259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 b="1" i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35" name="Google Shape;135;p21"/>
          <p:cNvCxnSpPr/>
          <p:nvPr/>
        </p:nvCxnSpPr>
        <p:spPr>
          <a:xfrm>
            <a:off x="1885951" y="2997200"/>
            <a:ext cx="5527832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6" name="Google Shape;13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19272" y="2997200"/>
            <a:ext cx="3461189" cy="3461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b">
  <p:cSld name="TitleSlide1b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ctrTitle"/>
          </p:nvPr>
        </p:nvSpPr>
        <p:spPr>
          <a:xfrm>
            <a:off x="473530" y="1122363"/>
            <a:ext cx="4572605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473530" y="3376260"/>
            <a:ext cx="457260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52458" y="2620098"/>
            <a:ext cx="5306399" cy="53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b">
  <p:cSld name="TitleSlide2b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3889" y="1709741"/>
            <a:ext cx="436844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3889" y="4589466"/>
            <a:ext cx="436844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30" name="Google Shape;3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5122190" y="759417"/>
            <a:ext cx="6792697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>
            <a:alpha val="44705"/>
          </a:schemeClr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628651" y="1332089"/>
            <a:ext cx="7324928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67627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1450" y="5247754"/>
            <a:ext cx="1291161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1">
  <p:cSld name="TitleSlide1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473530" y="1122363"/>
            <a:ext cx="4572605" cy="20385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473530" y="3376260"/>
            <a:ext cx="4572605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52458" y="2620098"/>
            <a:ext cx="5306399" cy="530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Slide2">
  <p:cSld name="TitleSlide2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623889" y="1709741"/>
            <a:ext cx="4368442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623889" y="4589466"/>
            <a:ext cx="4368442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 sz="135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9987">
            <a:off x="5122190" y="759417"/>
            <a:ext cx="6792697" cy="6792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59" name="Google Shape;59;p11"/>
          <p:cNvCxnSpPr/>
          <p:nvPr/>
        </p:nvCxnSpPr>
        <p:spPr>
          <a:xfrm>
            <a:off x="628650" y="4515556"/>
            <a:ext cx="7372350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b">
  <p:cSld name="Two Column_b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370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708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2"/>
          </p:nvPr>
        </p:nvSpPr>
        <p:spPr>
          <a:xfrm>
            <a:off x="491490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9" name="Google Shape;7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1" y="6397398"/>
            <a:ext cx="2016578" cy="2401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4"/>
          <p:cNvCxnSpPr/>
          <p:nvPr/>
        </p:nvCxnSpPr>
        <p:spPr>
          <a:xfrm>
            <a:off x="628650" y="1690688"/>
            <a:ext cx="3708400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" name="Google Shape;81;p14"/>
          <p:cNvSpPr txBox="1">
            <a:spLocks noGrp="1"/>
          </p:cNvSpPr>
          <p:nvPr>
            <p:ph type="sldNum" idx="12"/>
          </p:nvPr>
        </p:nvSpPr>
        <p:spPr>
          <a:xfrm>
            <a:off x="67627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1450" y="5247754"/>
            <a:ext cx="1291161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_dark">
  <p:cSld name="Two Column_dar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3708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708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7" name="Google Shape;87;p15"/>
          <p:cNvCxnSpPr/>
          <p:nvPr/>
        </p:nvCxnSpPr>
        <p:spPr>
          <a:xfrm>
            <a:off x="628650" y="1690688"/>
            <a:ext cx="3708400" cy="0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" name="Google Shape;88;p15"/>
          <p:cNvSpPr txBox="1">
            <a:spLocks noGrp="1"/>
          </p:cNvSpPr>
          <p:nvPr>
            <p:ph type="body" idx="2"/>
          </p:nvPr>
        </p:nvSpPr>
        <p:spPr>
          <a:xfrm>
            <a:off x="4901997" y="1825625"/>
            <a:ext cx="37084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21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50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1432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350"/>
              <a:buChar char="•"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9" name="Google Shape;89;p15"/>
          <p:cNvCxnSpPr/>
          <p:nvPr/>
        </p:nvCxnSpPr>
        <p:spPr>
          <a:xfrm>
            <a:off x="4613071" y="1825625"/>
            <a:ext cx="0" cy="4571772"/>
          </a:xfrm>
          <a:prstGeom prst="straightConnector1">
            <a:avLst/>
          </a:prstGeom>
          <a:noFill/>
          <a:ln w="25400" cap="flat" cmpd="sng">
            <a:solidFill>
              <a:srgbClr val="E1192B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67627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9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791450" y="5247754"/>
            <a:ext cx="1291161" cy="1291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762750" y="6356353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6" r:id="rId13"/>
    <p:sldLayoutId id="2147483667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322D89-2AFB-42AC-9977-AFEC96DA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5205AF7-AEA7-6F94-B9E5-0B75ED9F6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81" y="3799092"/>
            <a:ext cx="4372418" cy="30589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13A01-009D-5161-2071-ADCD36DAF2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79F5993-C247-3E1C-AC53-A9B1DE5AD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236" y="685134"/>
            <a:ext cx="4485933" cy="30987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BC81A7B-3411-A06A-EBCD-654A8A01C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5933" y="709867"/>
            <a:ext cx="4637403" cy="305890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6D6AA676-3E0F-93AB-0D2F-AD0A45BA28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3799091"/>
            <a:ext cx="4783818" cy="305890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6FE3970-4379-CD7C-AAF5-B4F9786B8BA0}"/>
              </a:ext>
            </a:extLst>
          </p:cNvPr>
          <p:cNvCxnSpPr>
            <a:cxnSpLocks/>
          </p:cNvCxnSpPr>
          <p:nvPr/>
        </p:nvCxnSpPr>
        <p:spPr>
          <a:xfrm>
            <a:off x="0" y="3783933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E1B6A0A-5CDD-A616-4523-C607AA828DEC}"/>
              </a:ext>
            </a:extLst>
          </p:cNvPr>
          <p:cNvSpPr/>
          <p:nvPr/>
        </p:nvSpPr>
        <p:spPr>
          <a:xfrm>
            <a:off x="8569842" y="6055242"/>
            <a:ext cx="526311" cy="6662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Graphic 36">
            <a:extLst>
              <a:ext uri="{FF2B5EF4-FFF2-40B4-BE49-F238E27FC236}">
                <a16:creationId xmlns:a16="http://schemas.microsoft.com/office/drawing/2014/main" id="{CB4B1AB5-118D-3B09-BCEB-6CBE9A135F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25851" y="6267609"/>
            <a:ext cx="870302" cy="54261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C582C7D-5158-88FA-2582-708951BC3248}"/>
              </a:ext>
            </a:extLst>
          </p:cNvPr>
          <p:cNvCxnSpPr>
            <a:cxnSpLocks/>
          </p:cNvCxnSpPr>
          <p:nvPr/>
        </p:nvCxnSpPr>
        <p:spPr>
          <a:xfrm>
            <a:off x="4783816" y="3783933"/>
            <a:ext cx="0" cy="30988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87AF05-4E5B-AAA1-F21E-9C6981F0311B}"/>
              </a:ext>
            </a:extLst>
          </p:cNvPr>
          <p:cNvCxnSpPr>
            <a:cxnSpLocks/>
          </p:cNvCxnSpPr>
          <p:nvPr/>
        </p:nvCxnSpPr>
        <p:spPr>
          <a:xfrm>
            <a:off x="4475610" y="685134"/>
            <a:ext cx="0" cy="30987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765958"/>
      </p:ext>
    </p:extLst>
  </p:cSld>
  <p:clrMapOvr>
    <a:masterClrMapping/>
  </p:clrMapOvr>
</p:sld>
</file>

<file path=ppt/theme/theme1.xml><?xml version="1.0" encoding="utf-8"?>
<a:theme xmlns:a="http://schemas.openxmlformats.org/drawingml/2006/main" name="Northeastern Brand Theme">
  <a:themeElements>
    <a:clrScheme name="Brand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CBBAB"/>
      </a:accent1>
      <a:accent2>
        <a:srgbClr val="FDBB45"/>
      </a:accent2>
      <a:accent3>
        <a:srgbClr val="375575"/>
      </a:accent3>
      <a:accent4>
        <a:srgbClr val="F58155"/>
      </a:accent4>
      <a:accent5>
        <a:srgbClr val="5BC9E1"/>
      </a:accent5>
      <a:accent6>
        <a:srgbClr val="006DB7"/>
      </a:accent6>
      <a:hlink>
        <a:srgbClr val="D3192B"/>
      </a:hlink>
      <a:folHlink>
        <a:srgbClr val="DB192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Arial</vt:lpstr>
      <vt:lpstr>Northeastern Brand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DataRevive: Advanced Insights for Equal Opportunity Schools</dc:title>
  <cp:lastModifiedBy>Chisang GU</cp:lastModifiedBy>
  <cp:revision>4</cp:revision>
  <dcterms:modified xsi:type="dcterms:W3CDTF">2024-08-16T02:34:46Z</dcterms:modified>
</cp:coreProperties>
</file>