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E4F02-51F1-8C11-1367-7D834D6A4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информатике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8860D-3468-97C9-C238-3A62F84D5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Юлкин</a:t>
            </a:r>
            <a:r>
              <a:rPr lang="ru-RU" dirty="0"/>
              <a:t> Павел 10-3</a:t>
            </a:r>
          </a:p>
        </p:txBody>
      </p:sp>
    </p:spTree>
    <p:extLst>
      <p:ext uri="{BB962C8B-B14F-4D97-AF65-F5344CB8AC3E}">
        <p14:creationId xmlns:p14="http://schemas.microsoft.com/office/powerpoint/2010/main" val="219278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483A2-A8FB-6A67-9B16-8BE37FE1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D4B68C-72CD-6750-87DE-9D752E418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784" y="1585952"/>
            <a:ext cx="7618941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На плоскости задано множество точек. Найти окружность, содержащую внутри себя хотя бы две точки множества,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имеющую наибольшую плотность точек внутри себя (количество точек на единицу площади). В качестве ответа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нарисовать найденную окружность и выделить все точки, находящиеся внутри нее.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C43EE6-0797-31FE-8CEA-8AB290109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53"/>
          <a:stretch/>
        </p:blipFill>
        <p:spPr>
          <a:xfrm>
            <a:off x="3286125" y="2372595"/>
            <a:ext cx="8905875" cy="44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233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56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Trebuchet MS</vt:lpstr>
      <vt:lpstr>Wingdings 3</vt:lpstr>
      <vt:lpstr>Аспект</vt:lpstr>
      <vt:lpstr>Проект по информатике</vt:lpstr>
      <vt:lpstr>Постановка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информатике</dc:title>
  <dc:creator>Pasha Iulkin</dc:creator>
  <cp:lastModifiedBy>Pasha Iulkin</cp:lastModifiedBy>
  <cp:revision>1</cp:revision>
  <dcterms:created xsi:type="dcterms:W3CDTF">2023-05-04T08:53:49Z</dcterms:created>
  <dcterms:modified xsi:type="dcterms:W3CDTF">2023-05-04T08:56:43Z</dcterms:modified>
</cp:coreProperties>
</file>