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9144000" cy="144018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FF99"/>
    <a:srgbClr val="CCECFF"/>
    <a:srgbClr val="E6B34C"/>
    <a:srgbClr val="FFCCCC"/>
    <a:srgbClr val="99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9485" autoAdjust="0"/>
    <p:restoredTop sz="94660"/>
  </p:normalViewPr>
  <p:slideViewPr>
    <p:cSldViewPr>
      <p:cViewPr>
        <p:scale>
          <a:sx n="50" d="100"/>
          <a:sy n="50" d="100"/>
        </p:scale>
        <p:origin x="-1722" y="726"/>
      </p:cViewPr>
      <p:guideLst>
        <p:guide orient="horz" pos="45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473893"/>
            <a:ext cx="7772400" cy="308705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8161020"/>
            <a:ext cx="6400800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A9AC-6F18-446F-A43E-D97D632D3E1C}" type="datetimeFigureOut">
              <a:rPr lang="ko-KR" altLang="en-US" smtClean="0"/>
              <a:pPr/>
              <a:t>2014-08-11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BD5B-A21A-4350-8366-457252760C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A9AC-6F18-446F-A43E-D97D632D3E1C}" type="datetimeFigureOut">
              <a:rPr lang="ko-KR" altLang="en-US" smtClean="0"/>
              <a:pPr/>
              <a:t>2014-08-11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BD5B-A21A-4350-8366-457252760C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210153"/>
            <a:ext cx="2057400" cy="2580655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10153"/>
            <a:ext cx="6019800" cy="2580655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A9AC-6F18-446F-A43E-D97D632D3E1C}" type="datetimeFigureOut">
              <a:rPr lang="ko-KR" altLang="en-US" smtClean="0"/>
              <a:pPr/>
              <a:t>2014-08-11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BD5B-A21A-4350-8366-457252760C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A9AC-6F18-446F-A43E-D97D632D3E1C}" type="datetimeFigureOut">
              <a:rPr lang="ko-KR" altLang="en-US" smtClean="0"/>
              <a:pPr/>
              <a:t>2014-08-11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BD5B-A21A-4350-8366-457252760C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254491"/>
            <a:ext cx="7772400" cy="286035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6104098"/>
            <a:ext cx="7772400" cy="315039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A9AC-6F18-446F-A43E-D97D632D3E1C}" type="datetimeFigureOut">
              <a:rPr lang="ko-KR" altLang="en-US" smtClean="0"/>
              <a:pPr/>
              <a:t>2014-08-11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BD5B-A21A-4350-8366-457252760C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7057550"/>
            <a:ext cx="4038600" cy="199591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057550"/>
            <a:ext cx="4038600" cy="199591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A9AC-6F18-446F-A43E-D97D632D3E1C}" type="datetimeFigureOut">
              <a:rPr lang="ko-KR" altLang="en-US" smtClean="0"/>
              <a:pPr/>
              <a:t>2014-08-11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BD5B-A21A-4350-8366-457252760C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76740"/>
            <a:ext cx="8229600" cy="24003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23737"/>
            <a:ext cx="4040188" cy="1343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4567237"/>
            <a:ext cx="4040188" cy="82977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3223737"/>
            <a:ext cx="4041775" cy="1343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4567237"/>
            <a:ext cx="4041775" cy="82977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A9AC-6F18-446F-A43E-D97D632D3E1C}" type="datetimeFigureOut">
              <a:rPr lang="ko-KR" altLang="en-US" smtClean="0"/>
              <a:pPr/>
              <a:t>2014-08-11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BD5B-A21A-4350-8366-457252760C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A9AC-6F18-446F-A43E-D97D632D3E1C}" type="datetimeFigureOut">
              <a:rPr lang="ko-KR" altLang="en-US" smtClean="0"/>
              <a:pPr/>
              <a:t>2014-08-11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BD5B-A21A-4350-8366-457252760C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A9AC-6F18-446F-A43E-D97D632D3E1C}" type="datetimeFigureOut">
              <a:rPr lang="ko-KR" altLang="en-US" smtClean="0"/>
              <a:pPr/>
              <a:t>2014-08-11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BD5B-A21A-4350-8366-457252760C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573405"/>
            <a:ext cx="3008313" cy="24403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573406"/>
            <a:ext cx="5111750" cy="122915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3013711"/>
            <a:ext cx="3008313" cy="9851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A9AC-6F18-446F-A43E-D97D632D3E1C}" type="datetimeFigureOut">
              <a:rPr lang="ko-KR" altLang="en-US" smtClean="0"/>
              <a:pPr/>
              <a:t>2014-08-11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BD5B-A21A-4350-8366-457252760C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10081260"/>
            <a:ext cx="5486400" cy="1190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286828"/>
            <a:ext cx="5486400" cy="86410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11271410"/>
            <a:ext cx="5486400" cy="16902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A9AC-6F18-446F-A43E-D97D632D3E1C}" type="datetimeFigureOut">
              <a:rPr lang="ko-KR" altLang="en-US" smtClean="0"/>
              <a:pPr/>
              <a:t>2014-08-11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BD5B-A21A-4350-8366-457252760C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576740"/>
            <a:ext cx="8229600" cy="240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360421"/>
            <a:ext cx="8229600" cy="9504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13348336"/>
            <a:ext cx="2133600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4A9AC-6F18-446F-A43E-D97D632D3E1C}" type="datetimeFigureOut">
              <a:rPr lang="ko-KR" altLang="en-US" smtClean="0"/>
              <a:pPr/>
              <a:t>2014-08-11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13348336"/>
            <a:ext cx="2895600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13348336"/>
            <a:ext cx="2133600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8BD5B-A21A-4350-8366-457252760C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50"/>
            <a:ext cx="140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#Intro </a:t>
            </a:r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14480" y="2843182"/>
            <a:ext cx="5715040" cy="885831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Branchers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BI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714480" y="3914752"/>
            <a:ext cx="5715040" cy="4350574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9915544"/>
            <a:ext cx="9144000" cy="4486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Branchers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소개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div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871644" y="4154781"/>
            <a:ext cx="2643206" cy="617227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Sign Up tap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86288" y="4154781"/>
            <a:ext cx="2643206" cy="617227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Sign Up tap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285984" y="5125827"/>
            <a:ext cx="3096000" cy="432000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Username 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85984" y="5625892"/>
            <a:ext cx="3096000" cy="432000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E-mail 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85984" y="6125958"/>
            <a:ext cx="3096000" cy="432000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Password 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643570" y="5408206"/>
            <a:ext cx="1143008" cy="864000"/>
          </a:xfrm>
          <a:prstGeom prst="roundRect">
            <a:avLst>
              <a:gd name="adj" fmla="val 12381"/>
            </a:avLst>
          </a:prstGeom>
          <a:solidFill>
            <a:srgbClr val="CCECFF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Sing Up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/ Sign In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61620" y="7129462"/>
            <a:ext cx="1296000" cy="642942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Twitter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90380" y="7129462"/>
            <a:ext cx="1296000" cy="642942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Facebook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419140" y="7129462"/>
            <a:ext cx="1296000" cy="642942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Google+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786050" y="9201164"/>
            <a:ext cx="3500462" cy="500066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See more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유도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button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714480" y="1814475"/>
            <a:ext cx="5715040" cy="885831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소개 문구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643702" y="5986454"/>
            <a:ext cx="1500198" cy="21431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43834" y="6200768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#Main Page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7429520" y="2447892"/>
            <a:ext cx="1071570" cy="35719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429520" y="2019264"/>
            <a:ext cx="1071570" cy="35719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5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#Branch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Page (</a:t>
            </a:r>
            <a:r>
              <a:rPr lang="ko-KR" altLang="en-US" dirty="0" smtClean="0"/>
              <a:t>신규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212880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Header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2844" y="1342984"/>
            <a:ext cx="2143140" cy="571504"/>
          </a:xfrm>
          <a:prstGeom prst="roundRect">
            <a:avLst>
              <a:gd name="adj" fmla="val 12381"/>
            </a:avLst>
          </a:prstGeom>
          <a:solidFill>
            <a:srgbClr val="CCECFF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Branchers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BI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500298" y="1414422"/>
            <a:ext cx="250033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143504" y="1414422"/>
            <a:ext cx="1620000" cy="428628"/>
          </a:xfrm>
          <a:prstGeom prst="roundRect">
            <a:avLst>
              <a:gd name="adj" fmla="val 12381"/>
            </a:avLst>
          </a:prstGeom>
          <a:solidFill>
            <a:srgbClr val="FF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submit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66842" y="1414422"/>
            <a:ext cx="162000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Username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dop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box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66842" y="1914488"/>
            <a:ext cx="1620000" cy="1000132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page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Sign Out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85786" y="2371738"/>
            <a:ext cx="7500990" cy="7043740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Main Input div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42976" y="3271810"/>
            <a:ext cx="6715172" cy="428628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제목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 (‘branch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제목이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stream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제목이 됩니다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’)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142976" y="3843314"/>
            <a:ext cx="6715172" cy="428628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Comment 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142976" y="4414818"/>
            <a:ext cx="6715172" cy="3286148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내용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072198" y="6915148"/>
            <a:ext cx="1643074" cy="642942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Byte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표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시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143636" y="7772404"/>
            <a:ext cx="1643074" cy="642942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  <a:p>
            <a:pPr lvl="0"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불러오기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142976" y="8629660"/>
            <a:ext cx="6715172" cy="500066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태그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557686" y="9701230"/>
            <a:ext cx="1800000" cy="500066"/>
          </a:xfrm>
          <a:prstGeom prst="roundRect">
            <a:avLst>
              <a:gd name="adj" fmla="val 4029"/>
            </a:avLst>
          </a:prstGeom>
          <a:solidFill>
            <a:srgbClr val="E6B34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임시저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장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629388" y="9701230"/>
            <a:ext cx="1800000" cy="500066"/>
          </a:xfrm>
          <a:prstGeom prst="roundRect">
            <a:avLst>
              <a:gd name="adj" fmla="val 4029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Confirm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7224" y="553777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#Main Page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/>
          <p:cNvCxnSpPr>
            <a:endCxn id="20" idx="1"/>
          </p:cNvCxnSpPr>
          <p:nvPr/>
        </p:nvCxnSpPr>
        <p:spPr>
          <a:xfrm rot="5400000" flipH="1" flipV="1">
            <a:off x="302733" y="1002807"/>
            <a:ext cx="680355" cy="4286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86446" y="485728"/>
            <a:ext cx="335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</a:t>
            </a:r>
            <a:r>
              <a:rPr lang="ko-KR" altLang="en-US" dirty="0" smtClean="0">
                <a:solidFill>
                  <a:srgbClr val="0070C0"/>
                </a:solidFill>
              </a:rPr>
              <a:t>검색 결과 </a:t>
            </a:r>
            <a:r>
              <a:rPr lang="en-US" altLang="ko-KR" dirty="0" smtClean="0">
                <a:solidFill>
                  <a:srgbClr val="0070C0"/>
                </a:solidFill>
              </a:rPr>
              <a:t>(keyword</a:t>
            </a:r>
            <a:r>
              <a:rPr lang="ko-KR" altLang="en-US" dirty="0" smtClean="0">
                <a:solidFill>
                  <a:srgbClr val="0070C0"/>
                </a:solidFill>
              </a:rPr>
              <a:t>로 접근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Page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24" name="직선 화살표 연결선 23"/>
          <p:cNvCxnSpPr>
            <a:endCxn id="23" idx="1"/>
          </p:cNvCxnSpPr>
          <p:nvPr/>
        </p:nvCxnSpPr>
        <p:spPr>
          <a:xfrm rot="5400000" flipH="1" flipV="1">
            <a:off x="5231948" y="934765"/>
            <a:ext cx="680369" cy="4286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10800000" flipV="1">
            <a:off x="6715140" y="2128802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72098" y="1985926"/>
            <a:ext cx="335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#My Page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rot="10800000" flipV="1">
            <a:off x="6643702" y="2628868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00694" y="2414554"/>
            <a:ext cx="178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</a:t>
            </a:r>
            <a:r>
              <a:rPr lang="ko-KR" altLang="en-US" dirty="0" smtClean="0">
                <a:solidFill>
                  <a:srgbClr val="0070C0"/>
                </a:solidFill>
              </a:rPr>
              <a:t>비회원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Main Page</a:t>
            </a:r>
          </a:p>
          <a:p>
            <a:r>
              <a:rPr lang="ko-KR" altLang="en-US" dirty="0" smtClean="0">
                <a:solidFill>
                  <a:srgbClr val="0070C0"/>
                </a:solidFill>
              </a:rPr>
              <a:t>이</a:t>
            </a:r>
            <a:r>
              <a:rPr lang="ko-KR" altLang="en-US" dirty="0" smtClean="0">
                <a:solidFill>
                  <a:srgbClr val="0070C0"/>
                </a:solidFill>
              </a:rPr>
              <a:t>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43372" y="10701362"/>
            <a:ext cx="178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</a:t>
            </a:r>
            <a:r>
              <a:rPr lang="ko-KR" altLang="en-US" dirty="0" smtClean="0">
                <a:solidFill>
                  <a:srgbClr val="0070C0"/>
                </a:solidFill>
              </a:rPr>
              <a:t>작성 </a:t>
            </a:r>
            <a:r>
              <a:rPr lang="ko-KR" altLang="en-US" dirty="0" smtClean="0">
                <a:solidFill>
                  <a:srgbClr val="0070C0"/>
                </a:solidFill>
              </a:rPr>
              <a:t>해당 </a:t>
            </a:r>
            <a:r>
              <a:rPr lang="en-US" altLang="ko-KR" dirty="0" smtClean="0">
                <a:solidFill>
                  <a:srgbClr val="0070C0"/>
                </a:solidFill>
              </a:rPr>
              <a:t>branch page 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rot="5400000">
            <a:off x="4714876" y="10344172"/>
            <a:ext cx="57150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7429520" y="2447892"/>
            <a:ext cx="1071570" cy="35719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429520" y="2019264"/>
            <a:ext cx="1071570" cy="35719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5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#Branch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Page (</a:t>
            </a:r>
            <a:r>
              <a:rPr lang="ko-KR" altLang="en-US" dirty="0" smtClean="0"/>
              <a:t>기존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212880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Header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2844" y="1342984"/>
            <a:ext cx="2143140" cy="571504"/>
          </a:xfrm>
          <a:prstGeom prst="roundRect">
            <a:avLst>
              <a:gd name="adj" fmla="val 12381"/>
            </a:avLst>
          </a:prstGeom>
          <a:solidFill>
            <a:srgbClr val="CCECFF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Branchers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BI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500298" y="1414422"/>
            <a:ext cx="250033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143504" y="1414422"/>
            <a:ext cx="1620000" cy="428628"/>
          </a:xfrm>
          <a:prstGeom prst="roundRect">
            <a:avLst>
              <a:gd name="adj" fmla="val 12381"/>
            </a:avLst>
          </a:prstGeom>
          <a:solidFill>
            <a:srgbClr val="FF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submit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66842" y="1414422"/>
            <a:ext cx="162000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Username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dop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box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66842" y="1914488"/>
            <a:ext cx="1620000" cy="1000132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page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Sign Out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85786" y="2371738"/>
            <a:ext cx="7500990" cy="7043740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Main Input div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42976" y="3271810"/>
            <a:ext cx="6715172" cy="428628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제목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142976" y="3843314"/>
            <a:ext cx="6715172" cy="428628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Comment 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142976" y="4414818"/>
            <a:ext cx="6715172" cy="3286148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내용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072198" y="6915148"/>
            <a:ext cx="1643074" cy="642942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Byte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표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시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143636" y="7772404"/>
            <a:ext cx="1643074" cy="642942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  <a:p>
            <a:pPr lvl="0"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불러오기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142976" y="8629660"/>
            <a:ext cx="6715172" cy="500066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태그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557686" y="9701230"/>
            <a:ext cx="1800000" cy="500066"/>
          </a:xfrm>
          <a:prstGeom prst="roundRect">
            <a:avLst>
              <a:gd name="adj" fmla="val 4029"/>
            </a:avLst>
          </a:prstGeom>
          <a:solidFill>
            <a:srgbClr val="E6B34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임시저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장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629388" y="9701230"/>
            <a:ext cx="1800000" cy="500066"/>
          </a:xfrm>
          <a:prstGeom prst="roundRect">
            <a:avLst>
              <a:gd name="adj" fmla="val 4029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Confirm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7224" y="553777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#Main Page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/>
          <p:cNvCxnSpPr>
            <a:endCxn id="20" idx="1"/>
          </p:cNvCxnSpPr>
          <p:nvPr/>
        </p:nvCxnSpPr>
        <p:spPr>
          <a:xfrm rot="5400000" flipH="1" flipV="1">
            <a:off x="302733" y="1002807"/>
            <a:ext cx="680355" cy="4286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86446" y="485728"/>
            <a:ext cx="335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</a:t>
            </a:r>
            <a:r>
              <a:rPr lang="ko-KR" altLang="en-US" dirty="0" smtClean="0">
                <a:solidFill>
                  <a:srgbClr val="0070C0"/>
                </a:solidFill>
              </a:rPr>
              <a:t>검색 결과 </a:t>
            </a:r>
            <a:r>
              <a:rPr lang="en-US" altLang="ko-KR" dirty="0" smtClean="0">
                <a:solidFill>
                  <a:srgbClr val="0070C0"/>
                </a:solidFill>
              </a:rPr>
              <a:t>(keyword</a:t>
            </a:r>
            <a:r>
              <a:rPr lang="ko-KR" altLang="en-US" dirty="0" smtClean="0">
                <a:solidFill>
                  <a:srgbClr val="0070C0"/>
                </a:solidFill>
              </a:rPr>
              <a:t>로 접근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Page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24" name="직선 화살표 연결선 23"/>
          <p:cNvCxnSpPr>
            <a:endCxn id="23" idx="1"/>
          </p:cNvCxnSpPr>
          <p:nvPr/>
        </p:nvCxnSpPr>
        <p:spPr>
          <a:xfrm rot="5400000" flipH="1" flipV="1">
            <a:off x="5231948" y="934765"/>
            <a:ext cx="680369" cy="4286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10800000" flipV="1">
            <a:off x="6715140" y="2128802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72098" y="1985926"/>
            <a:ext cx="335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#My Page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rot="10800000" flipV="1">
            <a:off x="6643702" y="2628868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00694" y="2414554"/>
            <a:ext cx="178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</a:t>
            </a:r>
            <a:r>
              <a:rPr lang="ko-KR" altLang="en-US" dirty="0" smtClean="0">
                <a:solidFill>
                  <a:srgbClr val="0070C0"/>
                </a:solidFill>
              </a:rPr>
              <a:t>비회원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Main Page</a:t>
            </a:r>
          </a:p>
          <a:p>
            <a:r>
              <a:rPr lang="ko-KR" altLang="en-US" dirty="0" smtClean="0">
                <a:solidFill>
                  <a:srgbClr val="0070C0"/>
                </a:solidFill>
              </a:rPr>
              <a:t>이</a:t>
            </a:r>
            <a:r>
              <a:rPr lang="ko-KR" altLang="en-US" dirty="0" smtClean="0">
                <a:solidFill>
                  <a:srgbClr val="0070C0"/>
                </a:solidFill>
              </a:rPr>
              <a:t>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43372" y="10701362"/>
            <a:ext cx="178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</a:t>
            </a:r>
            <a:r>
              <a:rPr lang="ko-KR" altLang="en-US" dirty="0" smtClean="0">
                <a:solidFill>
                  <a:srgbClr val="0070C0"/>
                </a:solidFill>
              </a:rPr>
              <a:t>작성 </a:t>
            </a:r>
            <a:r>
              <a:rPr lang="ko-KR" altLang="en-US" dirty="0" smtClean="0">
                <a:solidFill>
                  <a:srgbClr val="0070C0"/>
                </a:solidFill>
              </a:rPr>
              <a:t>해당 </a:t>
            </a:r>
            <a:r>
              <a:rPr lang="en-US" altLang="ko-KR" dirty="0" smtClean="0">
                <a:solidFill>
                  <a:srgbClr val="0070C0"/>
                </a:solidFill>
              </a:rPr>
              <a:t>branch page 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rot="5400000">
            <a:off x="4714876" y="10344172"/>
            <a:ext cx="57150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429520" y="2447892"/>
            <a:ext cx="1071570" cy="35719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429520" y="2019264"/>
            <a:ext cx="1071570" cy="35719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5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#Main Page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212880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Header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2844" y="1342984"/>
            <a:ext cx="2143140" cy="571504"/>
          </a:xfrm>
          <a:prstGeom prst="roundRect">
            <a:avLst>
              <a:gd name="adj" fmla="val 12381"/>
            </a:avLst>
          </a:prstGeom>
          <a:solidFill>
            <a:srgbClr val="CCECFF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Branchers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BI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42876" y="2271678"/>
            <a:ext cx="6643702" cy="928694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Nav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bar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500298" y="1414422"/>
            <a:ext cx="250033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143504" y="1414422"/>
            <a:ext cx="1620000" cy="428628"/>
          </a:xfrm>
          <a:prstGeom prst="roundRect">
            <a:avLst>
              <a:gd name="adj" fmla="val 12381"/>
            </a:avLst>
          </a:prstGeom>
          <a:solidFill>
            <a:srgbClr val="FF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submit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66842" y="1414422"/>
            <a:ext cx="162000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Username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dop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box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66842" y="1914488"/>
            <a:ext cx="1620000" cy="1000132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page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Sign Out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072330" y="3414686"/>
            <a:ext cx="1857388" cy="364333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Nav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bar (side)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48530" y="4267180"/>
            <a:ext cx="1714512" cy="1214446"/>
          </a:xfrm>
          <a:prstGeom prst="roundRect">
            <a:avLst>
              <a:gd name="adj" fmla="val 12381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Popular Branch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148530" y="5629264"/>
            <a:ext cx="1714512" cy="1214446"/>
          </a:xfrm>
          <a:prstGeom prst="roundRect">
            <a:avLst>
              <a:gd name="adj" fmla="val 12381"/>
            </a:avLst>
          </a:prstGeom>
          <a:solidFill>
            <a:srgbClr val="E6B34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신규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</a:t>
            </a:r>
          </a:p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생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성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5720" y="3414686"/>
            <a:ext cx="6500858" cy="10472764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Main contents div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14348" y="4271942"/>
            <a:ext cx="5572132" cy="2000264"/>
          </a:xfrm>
          <a:prstGeom prst="roundRect">
            <a:avLst>
              <a:gd name="adj" fmla="val 4029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Editor’s Choice div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14348" y="6432942"/>
            <a:ext cx="5572132" cy="2000264"/>
          </a:xfrm>
          <a:prstGeom prst="roundRect">
            <a:avLst>
              <a:gd name="adj" fmla="val 4029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Today’s New div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14348" y="8593942"/>
            <a:ext cx="5572132" cy="2000264"/>
          </a:xfrm>
          <a:prstGeom prst="roundRect">
            <a:avLst>
              <a:gd name="adj" fmla="val 4029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Category div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14348" y="10754942"/>
            <a:ext cx="5572132" cy="2000264"/>
          </a:xfrm>
          <a:prstGeom prst="roundRect">
            <a:avLst>
              <a:gd name="adj" fmla="val 4029"/>
            </a:avLst>
          </a:prstGeom>
          <a:solidFill>
            <a:srgbClr val="E6B34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신규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생성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div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14348" y="12915940"/>
            <a:ext cx="5572132" cy="714380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Contact div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28596" y="2700306"/>
            <a:ext cx="178595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Editor’ Choice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571736" y="2700306"/>
            <a:ext cx="178595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Today’s New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14876" y="2700306"/>
            <a:ext cx="178595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Category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rot="16200000" flipH="1">
            <a:off x="214282" y="3986190"/>
            <a:ext cx="1928826" cy="2143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5400000">
            <a:off x="1428728" y="5057760"/>
            <a:ext cx="4000528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3" idx="2"/>
          </p:cNvCxnSpPr>
          <p:nvPr/>
        </p:nvCxnSpPr>
        <p:spPr>
          <a:xfrm rot="5400000">
            <a:off x="1875216" y="5897157"/>
            <a:ext cx="6500858" cy="9644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57224" y="553777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#Main Page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36" name="직선 화살표 연결선 35"/>
          <p:cNvCxnSpPr>
            <a:endCxn id="34" idx="1"/>
          </p:cNvCxnSpPr>
          <p:nvPr/>
        </p:nvCxnSpPr>
        <p:spPr>
          <a:xfrm rot="5400000" flipH="1" flipV="1">
            <a:off x="302733" y="1002807"/>
            <a:ext cx="680355" cy="4286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14414" y="377187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70C0"/>
                </a:solidFill>
              </a:rPr>
              <a:t>Div 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00430" y="470057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70C0"/>
                </a:solidFill>
              </a:rPr>
              <a:t>Div 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43504" y="677227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70C0"/>
                </a:solidFill>
              </a:rPr>
              <a:t>Div 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86446" y="485728"/>
            <a:ext cx="335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</a:t>
            </a:r>
            <a:r>
              <a:rPr lang="ko-KR" altLang="en-US" dirty="0" smtClean="0">
                <a:solidFill>
                  <a:srgbClr val="0070C0"/>
                </a:solidFill>
              </a:rPr>
              <a:t>검색 결과 </a:t>
            </a:r>
            <a:r>
              <a:rPr lang="en-US" altLang="ko-KR" dirty="0" smtClean="0">
                <a:solidFill>
                  <a:srgbClr val="0070C0"/>
                </a:solidFill>
              </a:rPr>
              <a:t>(keyword</a:t>
            </a:r>
            <a:r>
              <a:rPr lang="ko-KR" altLang="en-US" dirty="0" smtClean="0">
                <a:solidFill>
                  <a:srgbClr val="0070C0"/>
                </a:solidFill>
              </a:rPr>
              <a:t>로 접근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Page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35" name="직선 화살표 연결선 34"/>
          <p:cNvCxnSpPr>
            <a:endCxn id="32" idx="1"/>
          </p:cNvCxnSpPr>
          <p:nvPr/>
        </p:nvCxnSpPr>
        <p:spPr>
          <a:xfrm rot="5400000" flipH="1" flipV="1">
            <a:off x="5231948" y="934765"/>
            <a:ext cx="680369" cy="4286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rot="10800000" flipV="1">
            <a:off x="6715140" y="2128802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72098" y="1985926"/>
            <a:ext cx="335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#My Page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rot="10800000" flipV="1">
            <a:off x="6643702" y="2628868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00694" y="2414554"/>
            <a:ext cx="178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</a:t>
            </a:r>
            <a:r>
              <a:rPr lang="ko-KR" altLang="en-US" dirty="0" smtClean="0">
                <a:solidFill>
                  <a:srgbClr val="0070C0"/>
                </a:solidFill>
              </a:rPr>
              <a:t>비회원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Main Page</a:t>
            </a:r>
          </a:p>
          <a:p>
            <a:r>
              <a:rPr lang="ko-KR" altLang="en-US" dirty="0" smtClean="0">
                <a:solidFill>
                  <a:srgbClr val="0070C0"/>
                </a:solidFill>
              </a:rPr>
              <a:t>이</a:t>
            </a:r>
            <a:r>
              <a:rPr lang="ko-KR" altLang="en-US" dirty="0" smtClean="0">
                <a:solidFill>
                  <a:srgbClr val="0070C0"/>
                </a:solidFill>
              </a:rPr>
              <a:t>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rot="10800000" flipV="1">
            <a:off x="6858016" y="5331370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29288" y="5129198"/>
            <a:ext cx="335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</a:t>
            </a:r>
            <a:r>
              <a:rPr lang="ko-KR" altLang="en-US" dirty="0" smtClean="0">
                <a:solidFill>
                  <a:srgbClr val="0070C0"/>
                </a:solidFill>
              </a:rPr>
              <a:t>해당 </a:t>
            </a:r>
            <a:r>
              <a:rPr lang="en-US" altLang="ko-KR" dirty="0" smtClean="0">
                <a:solidFill>
                  <a:srgbClr val="0070C0"/>
                </a:solidFill>
              </a:rPr>
              <a:t>branch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Page 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49" name="직선 화살표 연결선 48"/>
          <p:cNvCxnSpPr>
            <a:endCxn id="50" idx="0"/>
          </p:cNvCxnSpPr>
          <p:nvPr/>
        </p:nvCxnSpPr>
        <p:spPr>
          <a:xfrm rot="10800000" flipV="1">
            <a:off x="7143768" y="6700834"/>
            <a:ext cx="500066" cy="433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357950" y="7134826"/>
            <a:ext cx="157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#branch </a:t>
            </a:r>
            <a:r>
              <a:rPr lang="ko-KR" altLang="en-US" dirty="0" smtClean="0">
                <a:solidFill>
                  <a:srgbClr val="0070C0"/>
                </a:solidFill>
              </a:rPr>
              <a:t>생성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Page 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신규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7429520" y="2447892"/>
            <a:ext cx="1071570" cy="35719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429520" y="2019264"/>
            <a:ext cx="1071570" cy="35719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50"/>
            <a:ext cx="378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검색 결과 </a:t>
            </a:r>
            <a:r>
              <a:rPr lang="en-US" altLang="ko-KR" dirty="0" smtClean="0"/>
              <a:t>(keyword</a:t>
            </a:r>
            <a:r>
              <a:rPr lang="ko-KR" altLang="en-US" dirty="0" smtClean="0"/>
              <a:t>로 접근</a:t>
            </a:r>
            <a:r>
              <a:rPr lang="en-US" altLang="ko-KR" dirty="0" smtClean="0"/>
              <a:t>) Page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212880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Header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2844" y="1342984"/>
            <a:ext cx="2143140" cy="571504"/>
          </a:xfrm>
          <a:prstGeom prst="roundRect">
            <a:avLst>
              <a:gd name="adj" fmla="val 12381"/>
            </a:avLst>
          </a:prstGeom>
          <a:solidFill>
            <a:srgbClr val="CCECFF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Branchers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BI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500298" y="1414422"/>
            <a:ext cx="250033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143504" y="1414422"/>
            <a:ext cx="1620000" cy="428628"/>
          </a:xfrm>
          <a:prstGeom prst="roundRect">
            <a:avLst>
              <a:gd name="adj" fmla="val 12381"/>
            </a:avLst>
          </a:prstGeom>
          <a:solidFill>
            <a:srgbClr val="FF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submit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66842" y="1414422"/>
            <a:ext cx="162000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Username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dop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box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66842" y="1914488"/>
            <a:ext cx="1620000" cy="1000132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page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Sign Out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072330" y="3414686"/>
            <a:ext cx="1857388" cy="364333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Nav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bar (side)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48530" y="4267180"/>
            <a:ext cx="1714512" cy="1214446"/>
          </a:xfrm>
          <a:prstGeom prst="roundRect">
            <a:avLst>
              <a:gd name="adj" fmla="val 12381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Popular Branch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148530" y="5629264"/>
            <a:ext cx="1714512" cy="1214446"/>
          </a:xfrm>
          <a:prstGeom prst="roundRect">
            <a:avLst>
              <a:gd name="adj" fmla="val 12381"/>
            </a:avLst>
          </a:prstGeom>
          <a:solidFill>
            <a:srgbClr val="E6B34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신규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</a:t>
            </a:r>
          </a:p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생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성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5720" y="2371738"/>
            <a:ext cx="6500858" cy="10472764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Main contents div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14348" y="3128934"/>
            <a:ext cx="5572132" cy="714380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“’keyword’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결과입니다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14348" y="3986190"/>
            <a:ext cx="5572132" cy="285752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결과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title div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4348" y="7629528"/>
            <a:ext cx="5572132" cy="285752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Stream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결과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title div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14348" y="4414818"/>
            <a:ext cx="5572132" cy="2214578"/>
          </a:xfrm>
          <a:prstGeom prst="roundRect">
            <a:avLst>
              <a:gd name="adj" fmla="val 4029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결과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div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14348" y="6772272"/>
            <a:ext cx="5572132" cy="285752"/>
          </a:xfrm>
          <a:prstGeom prst="roundRect">
            <a:avLst>
              <a:gd name="adj" fmla="val 4029"/>
            </a:avLst>
          </a:prstGeom>
          <a:solidFill>
            <a:srgbClr val="FF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결과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더보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14348" y="8058156"/>
            <a:ext cx="5572132" cy="2214578"/>
          </a:xfrm>
          <a:prstGeom prst="roundRect">
            <a:avLst>
              <a:gd name="adj" fmla="val 4029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Stream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결과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div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14348" y="10415610"/>
            <a:ext cx="5572132" cy="285752"/>
          </a:xfrm>
          <a:prstGeom prst="roundRect">
            <a:avLst>
              <a:gd name="adj" fmla="val 4029"/>
            </a:avLst>
          </a:prstGeom>
          <a:solidFill>
            <a:srgbClr val="FF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Stream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결과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더보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7224" y="553777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#Main Page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30" name="직선 화살표 연결선 29"/>
          <p:cNvCxnSpPr>
            <a:endCxn id="29" idx="1"/>
          </p:cNvCxnSpPr>
          <p:nvPr/>
        </p:nvCxnSpPr>
        <p:spPr>
          <a:xfrm rot="5400000" flipH="1" flipV="1">
            <a:off x="302733" y="1002807"/>
            <a:ext cx="680355" cy="4286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86446" y="485728"/>
            <a:ext cx="335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</a:t>
            </a:r>
            <a:r>
              <a:rPr lang="ko-KR" altLang="en-US" dirty="0" smtClean="0">
                <a:solidFill>
                  <a:srgbClr val="0070C0"/>
                </a:solidFill>
              </a:rPr>
              <a:t>검색 결과 </a:t>
            </a:r>
            <a:r>
              <a:rPr lang="en-US" altLang="ko-KR" dirty="0" smtClean="0">
                <a:solidFill>
                  <a:srgbClr val="0070C0"/>
                </a:solidFill>
              </a:rPr>
              <a:t>(keyword</a:t>
            </a:r>
            <a:r>
              <a:rPr lang="ko-KR" altLang="en-US" dirty="0" smtClean="0">
                <a:solidFill>
                  <a:srgbClr val="0070C0"/>
                </a:solidFill>
              </a:rPr>
              <a:t>로 접근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Page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32" name="직선 화살표 연결선 31"/>
          <p:cNvCxnSpPr>
            <a:endCxn id="31" idx="1"/>
          </p:cNvCxnSpPr>
          <p:nvPr/>
        </p:nvCxnSpPr>
        <p:spPr>
          <a:xfrm rot="5400000" flipH="1" flipV="1">
            <a:off x="5231948" y="934765"/>
            <a:ext cx="680369" cy="4286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rot="10800000" flipV="1">
            <a:off x="6715140" y="2128802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72098" y="1985926"/>
            <a:ext cx="335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#My Page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rot="10800000" flipV="1">
            <a:off x="6643702" y="2628868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00694" y="2414554"/>
            <a:ext cx="178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</a:t>
            </a:r>
            <a:r>
              <a:rPr lang="ko-KR" altLang="en-US" dirty="0" smtClean="0">
                <a:solidFill>
                  <a:srgbClr val="0070C0"/>
                </a:solidFill>
              </a:rPr>
              <a:t>비회원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Main Page</a:t>
            </a:r>
          </a:p>
          <a:p>
            <a:r>
              <a:rPr lang="ko-KR" altLang="en-US" dirty="0" smtClean="0">
                <a:solidFill>
                  <a:srgbClr val="0070C0"/>
                </a:solidFill>
              </a:rPr>
              <a:t>이</a:t>
            </a:r>
            <a:r>
              <a:rPr lang="ko-KR" altLang="en-US" dirty="0" smtClean="0">
                <a:solidFill>
                  <a:srgbClr val="0070C0"/>
                </a:solidFill>
              </a:rPr>
              <a:t>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rot="10800000" flipV="1">
            <a:off x="6858016" y="5331370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29288" y="5129198"/>
            <a:ext cx="335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</a:t>
            </a:r>
            <a:r>
              <a:rPr lang="ko-KR" altLang="en-US" dirty="0" smtClean="0">
                <a:solidFill>
                  <a:srgbClr val="0070C0"/>
                </a:solidFill>
              </a:rPr>
              <a:t>해당 </a:t>
            </a:r>
            <a:r>
              <a:rPr lang="en-US" altLang="ko-KR" dirty="0" smtClean="0">
                <a:solidFill>
                  <a:srgbClr val="0070C0"/>
                </a:solidFill>
              </a:rPr>
              <a:t>branch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Page 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40" name="직선 화살표 연결선 39"/>
          <p:cNvCxnSpPr>
            <a:endCxn id="41" idx="0"/>
          </p:cNvCxnSpPr>
          <p:nvPr/>
        </p:nvCxnSpPr>
        <p:spPr>
          <a:xfrm rot="10800000" flipV="1">
            <a:off x="7143768" y="6700834"/>
            <a:ext cx="500066" cy="433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57950" y="7134826"/>
            <a:ext cx="157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#branch </a:t>
            </a:r>
            <a:r>
              <a:rPr lang="ko-KR" altLang="en-US" dirty="0" smtClean="0">
                <a:solidFill>
                  <a:srgbClr val="0070C0"/>
                </a:solidFill>
              </a:rPr>
              <a:t>생성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Page 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신규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rot="10800000" flipV="1">
            <a:off x="2643142" y="4831304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14414" y="4629132"/>
            <a:ext cx="335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</a:t>
            </a:r>
            <a:r>
              <a:rPr lang="ko-KR" altLang="en-US" dirty="0" smtClean="0">
                <a:solidFill>
                  <a:srgbClr val="0070C0"/>
                </a:solidFill>
              </a:rPr>
              <a:t>해당 </a:t>
            </a:r>
            <a:r>
              <a:rPr lang="en-US" altLang="ko-KR" dirty="0" smtClean="0">
                <a:solidFill>
                  <a:srgbClr val="0070C0"/>
                </a:solidFill>
              </a:rPr>
              <a:t>branch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Page 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rot="10800000" flipV="1">
            <a:off x="2643142" y="8403204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14414" y="8201032"/>
            <a:ext cx="335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</a:t>
            </a:r>
            <a:r>
              <a:rPr lang="ko-KR" altLang="en-US" dirty="0" smtClean="0">
                <a:solidFill>
                  <a:srgbClr val="0070C0"/>
                </a:solidFill>
              </a:rPr>
              <a:t>해당 </a:t>
            </a:r>
            <a:r>
              <a:rPr lang="en-US" altLang="ko-KR" dirty="0" smtClean="0">
                <a:solidFill>
                  <a:srgbClr val="0070C0"/>
                </a:solidFill>
              </a:rPr>
              <a:t>branch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Page 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429520" y="2447892"/>
            <a:ext cx="1071570" cy="35719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429520" y="2019264"/>
            <a:ext cx="1071570" cy="35719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50"/>
            <a:ext cx="382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검색 결과 </a:t>
            </a:r>
            <a:r>
              <a:rPr lang="en-US" altLang="ko-KR" dirty="0" smtClean="0"/>
              <a:t>(category</a:t>
            </a:r>
            <a:r>
              <a:rPr lang="ko-KR" altLang="en-US" dirty="0" smtClean="0"/>
              <a:t>로 접근</a:t>
            </a:r>
            <a:r>
              <a:rPr lang="en-US" altLang="ko-KR" dirty="0" smtClean="0"/>
              <a:t>) Page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212880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Header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2844" y="1342984"/>
            <a:ext cx="2143140" cy="571504"/>
          </a:xfrm>
          <a:prstGeom prst="roundRect">
            <a:avLst>
              <a:gd name="adj" fmla="val 12381"/>
            </a:avLst>
          </a:prstGeom>
          <a:solidFill>
            <a:srgbClr val="CCECFF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Branchers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BI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500298" y="1414422"/>
            <a:ext cx="250033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143504" y="1414422"/>
            <a:ext cx="1620000" cy="428628"/>
          </a:xfrm>
          <a:prstGeom prst="roundRect">
            <a:avLst>
              <a:gd name="adj" fmla="val 12381"/>
            </a:avLst>
          </a:prstGeom>
          <a:solidFill>
            <a:srgbClr val="FF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submit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66842" y="1414422"/>
            <a:ext cx="162000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Username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dop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box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66842" y="1914488"/>
            <a:ext cx="1620000" cy="1000132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page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Sign Out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072330" y="3414686"/>
            <a:ext cx="1857388" cy="364333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Nav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bar (side)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48530" y="4267180"/>
            <a:ext cx="1714512" cy="1214446"/>
          </a:xfrm>
          <a:prstGeom prst="roundRect">
            <a:avLst>
              <a:gd name="adj" fmla="val 12381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Popular Branch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148530" y="5629264"/>
            <a:ext cx="1714512" cy="1214446"/>
          </a:xfrm>
          <a:prstGeom prst="roundRect">
            <a:avLst>
              <a:gd name="adj" fmla="val 12381"/>
            </a:avLst>
          </a:prstGeom>
          <a:solidFill>
            <a:srgbClr val="E6B34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신규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</a:t>
            </a:r>
          </a:p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생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성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5720" y="2371738"/>
            <a:ext cx="6500858" cy="10472764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Main contents div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14348" y="3128934"/>
            <a:ext cx="5572132" cy="714380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“’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cateogry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’ Category”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14348" y="4772008"/>
            <a:ext cx="5572132" cy="285752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결과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title div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4348" y="8129594"/>
            <a:ext cx="5572132" cy="285752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Stream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결과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title div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14348" y="5200636"/>
            <a:ext cx="5572132" cy="2214578"/>
          </a:xfrm>
          <a:prstGeom prst="roundRect">
            <a:avLst>
              <a:gd name="adj" fmla="val 4029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결과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div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14348" y="7558090"/>
            <a:ext cx="5572132" cy="285752"/>
          </a:xfrm>
          <a:prstGeom prst="roundRect">
            <a:avLst>
              <a:gd name="adj" fmla="val 4029"/>
            </a:avLst>
          </a:prstGeom>
          <a:solidFill>
            <a:srgbClr val="FF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결과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더보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14348" y="8558222"/>
            <a:ext cx="5572132" cy="2214578"/>
          </a:xfrm>
          <a:prstGeom prst="roundRect">
            <a:avLst>
              <a:gd name="adj" fmla="val 4029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Stream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결과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div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14348" y="10915676"/>
            <a:ext cx="5572132" cy="285752"/>
          </a:xfrm>
          <a:prstGeom prst="roundRect">
            <a:avLst>
              <a:gd name="adj" fmla="val 4029"/>
            </a:avLst>
          </a:prstGeom>
          <a:solidFill>
            <a:srgbClr val="FF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Stream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결과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더보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308926" y="3986190"/>
            <a:ext cx="250033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결과 내 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952132" y="3986190"/>
            <a:ext cx="1620000" cy="428628"/>
          </a:xfrm>
          <a:prstGeom prst="roundRect">
            <a:avLst>
              <a:gd name="adj" fmla="val 12381"/>
            </a:avLst>
          </a:prstGeom>
          <a:solidFill>
            <a:srgbClr val="FF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submit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7224" y="553777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#Main Page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32" name="직선 화살표 연결선 31"/>
          <p:cNvCxnSpPr>
            <a:endCxn id="31" idx="1"/>
          </p:cNvCxnSpPr>
          <p:nvPr/>
        </p:nvCxnSpPr>
        <p:spPr>
          <a:xfrm rot="5400000" flipH="1" flipV="1">
            <a:off x="302733" y="1002807"/>
            <a:ext cx="680355" cy="4286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86446" y="485728"/>
            <a:ext cx="335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</a:t>
            </a:r>
            <a:r>
              <a:rPr lang="ko-KR" altLang="en-US" dirty="0" smtClean="0">
                <a:solidFill>
                  <a:srgbClr val="0070C0"/>
                </a:solidFill>
              </a:rPr>
              <a:t>검색 결과 </a:t>
            </a:r>
            <a:r>
              <a:rPr lang="en-US" altLang="ko-KR" dirty="0" smtClean="0">
                <a:solidFill>
                  <a:srgbClr val="0070C0"/>
                </a:solidFill>
              </a:rPr>
              <a:t>(keyword</a:t>
            </a:r>
            <a:r>
              <a:rPr lang="ko-KR" altLang="en-US" dirty="0" smtClean="0">
                <a:solidFill>
                  <a:srgbClr val="0070C0"/>
                </a:solidFill>
              </a:rPr>
              <a:t>로 접근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Page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34" name="직선 화살표 연결선 33"/>
          <p:cNvCxnSpPr>
            <a:endCxn id="33" idx="1"/>
          </p:cNvCxnSpPr>
          <p:nvPr/>
        </p:nvCxnSpPr>
        <p:spPr>
          <a:xfrm rot="5400000" flipH="1" flipV="1">
            <a:off x="5231948" y="934765"/>
            <a:ext cx="680369" cy="4286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rot="10800000" flipV="1">
            <a:off x="6715140" y="2128802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72098" y="1985926"/>
            <a:ext cx="335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#My Page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rot="10800000" flipV="1">
            <a:off x="6643702" y="2628868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00694" y="2414554"/>
            <a:ext cx="178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</a:t>
            </a:r>
            <a:r>
              <a:rPr lang="ko-KR" altLang="en-US" dirty="0" smtClean="0">
                <a:solidFill>
                  <a:srgbClr val="0070C0"/>
                </a:solidFill>
              </a:rPr>
              <a:t>비회원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Main Page</a:t>
            </a:r>
          </a:p>
          <a:p>
            <a:r>
              <a:rPr lang="ko-KR" altLang="en-US" dirty="0" smtClean="0">
                <a:solidFill>
                  <a:srgbClr val="0070C0"/>
                </a:solidFill>
              </a:rPr>
              <a:t>이</a:t>
            </a:r>
            <a:r>
              <a:rPr lang="ko-KR" altLang="en-US" dirty="0" smtClean="0">
                <a:solidFill>
                  <a:srgbClr val="0070C0"/>
                </a:solidFill>
              </a:rPr>
              <a:t>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rot="10800000" flipV="1">
            <a:off x="6858016" y="5331370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29288" y="5129198"/>
            <a:ext cx="335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</a:t>
            </a:r>
            <a:r>
              <a:rPr lang="ko-KR" altLang="en-US" dirty="0" smtClean="0">
                <a:solidFill>
                  <a:srgbClr val="0070C0"/>
                </a:solidFill>
              </a:rPr>
              <a:t>해당 </a:t>
            </a:r>
            <a:r>
              <a:rPr lang="en-US" altLang="ko-KR" dirty="0" smtClean="0">
                <a:solidFill>
                  <a:srgbClr val="0070C0"/>
                </a:solidFill>
              </a:rPr>
              <a:t>branch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Page 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41" name="직선 화살표 연결선 40"/>
          <p:cNvCxnSpPr>
            <a:endCxn id="42" idx="0"/>
          </p:cNvCxnSpPr>
          <p:nvPr/>
        </p:nvCxnSpPr>
        <p:spPr>
          <a:xfrm rot="10800000" flipV="1">
            <a:off x="7143768" y="6700834"/>
            <a:ext cx="500066" cy="433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57950" y="7134826"/>
            <a:ext cx="157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#branch </a:t>
            </a:r>
            <a:r>
              <a:rPr lang="ko-KR" altLang="en-US" dirty="0" smtClean="0">
                <a:solidFill>
                  <a:srgbClr val="0070C0"/>
                </a:solidFill>
              </a:rPr>
              <a:t>생성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Page 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신규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rot="10800000" flipV="1">
            <a:off x="2643142" y="5545684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14414" y="5343512"/>
            <a:ext cx="335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</a:t>
            </a:r>
            <a:r>
              <a:rPr lang="ko-KR" altLang="en-US" dirty="0" smtClean="0">
                <a:solidFill>
                  <a:srgbClr val="0070C0"/>
                </a:solidFill>
              </a:rPr>
              <a:t>해당 </a:t>
            </a:r>
            <a:r>
              <a:rPr lang="en-US" altLang="ko-KR" dirty="0" smtClean="0">
                <a:solidFill>
                  <a:srgbClr val="0070C0"/>
                </a:solidFill>
              </a:rPr>
              <a:t>branch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Page 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rot="10800000" flipV="1">
            <a:off x="2643142" y="9117584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14414" y="8915412"/>
            <a:ext cx="335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</a:t>
            </a:r>
            <a:r>
              <a:rPr lang="ko-KR" altLang="en-US" dirty="0" smtClean="0">
                <a:solidFill>
                  <a:srgbClr val="0070C0"/>
                </a:solidFill>
              </a:rPr>
              <a:t>해당 </a:t>
            </a:r>
            <a:r>
              <a:rPr lang="en-US" altLang="ko-KR" dirty="0" smtClean="0">
                <a:solidFill>
                  <a:srgbClr val="0070C0"/>
                </a:solidFill>
              </a:rPr>
              <a:t>branch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Page 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7429520" y="2447892"/>
            <a:ext cx="1071570" cy="35719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429520" y="2019264"/>
            <a:ext cx="1071570" cy="35719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50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#My Page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212880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Header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2844" y="1342984"/>
            <a:ext cx="2143140" cy="571504"/>
          </a:xfrm>
          <a:prstGeom prst="roundRect">
            <a:avLst>
              <a:gd name="adj" fmla="val 12381"/>
            </a:avLst>
          </a:prstGeom>
          <a:solidFill>
            <a:srgbClr val="CCECFF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Branchers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BI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500298" y="1414422"/>
            <a:ext cx="250033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143504" y="1414422"/>
            <a:ext cx="1620000" cy="428628"/>
          </a:xfrm>
          <a:prstGeom prst="roundRect">
            <a:avLst>
              <a:gd name="adj" fmla="val 12381"/>
            </a:avLst>
          </a:prstGeom>
          <a:solidFill>
            <a:srgbClr val="FF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submit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66842" y="1414422"/>
            <a:ext cx="162000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Username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dop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box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66842" y="1914488"/>
            <a:ext cx="1620000" cy="1000132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page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Sign Out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000232" y="2371738"/>
            <a:ext cx="6715172" cy="10472764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Main contents div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14282" y="2485992"/>
            <a:ext cx="1571636" cy="5143536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Nav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bar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14114" y="3700438"/>
            <a:ext cx="1142976" cy="357190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Log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14114" y="4200504"/>
            <a:ext cx="1142976" cy="1285884"/>
          </a:xfrm>
          <a:prstGeom prst="roundRect">
            <a:avLst>
              <a:gd name="adj" fmla="val 11588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개인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정보 및 설정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14114" y="5629264"/>
            <a:ext cx="1142976" cy="1285884"/>
          </a:xfrm>
          <a:prstGeom prst="roundRect">
            <a:avLst>
              <a:gd name="adj" fmla="val 11588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탈퇴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357422" y="3700438"/>
            <a:ext cx="5929354" cy="500066"/>
          </a:xfrm>
          <a:prstGeom prst="roundRect">
            <a:avLst>
              <a:gd name="adj" fmla="val 15973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Log title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357422" y="4414818"/>
            <a:ext cx="5929354" cy="285752"/>
          </a:xfrm>
          <a:prstGeom prst="roundRect">
            <a:avLst>
              <a:gd name="adj" fmla="val 15973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Stream 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357422" y="4772008"/>
            <a:ext cx="5929354" cy="1785950"/>
          </a:xfrm>
          <a:prstGeom prst="roundRect">
            <a:avLst>
              <a:gd name="adj" fmla="val 11097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Stream list1</a:t>
            </a: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Stream list2</a:t>
            </a: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Stream list3 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072330" y="4958426"/>
            <a:ext cx="928694" cy="357190"/>
          </a:xfrm>
          <a:prstGeom prst="roundRect">
            <a:avLst>
              <a:gd name="adj" fmla="val 15973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삭제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072330" y="5487520"/>
            <a:ext cx="928694" cy="357190"/>
          </a:xfrm>
          <a:prstGeom prst="roundRect">
            <a:avLst>
              <a:gd name="adj" fmla="val 15973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삭제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072330" y="6029996"/>
            <a:ext cx="928694" cy="357190"/>
          </a:xfrm>
          <a:prstGeom prst="roundRect">
            <a:avLst>
              <a:gd name="adj" fmla="val 15973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삭제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357422" y="6915148"/>
            <a:ext cx="5929354" cy="285752"/>
          </a:xfrm>
          <a:prstGeom prst="roundRect">
            <a:avLst>
              <a:gd name="adj" fmla="val 15973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Branch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357422" y="7272338"/>
            <a:ext cx="5929354" cy="1785950"/>
          </a:xfrm>
          <a:prstGeom prst="roundRect">
            <a:avLst>
              <a:gd name="adj" fmla="val 11097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Branch list1</a:t>
            </a: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Branch list2</a:t>
            </a: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Branch list3 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072330" y="7458756"/>
            <a:ext cx="928694" cy="357190"/>
          </a:xfrm>
          <a:prstGeom prst="roundRect">
            <a:avLst>
              <a:gd name="adj" fmla="val 15973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삭제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072330" y="7987850"/>
            <a:ext cx="928694" cy="357190"/>
          </a:xfrm>
          <a:prstGeom prst="roundRect">
            <a:avLst>
              <a:gd name="adj" fmla="val 15973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삭제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072330" y="8530326"/>
            <a:ext cx="928694" cy="357190"/>
          </a:xfrm>
          <a:prstGeom prst="roundRect">
            <a:avLst>
              <a:gd name="adj" fmla="val 15973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삭제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357422" y="9486916"/>
            <a:ext cx="5929354" cy="285752"/>
          </a:xfrm>
          <a:prstGeom prst="roundRect">
            <a:avLst>
              <a:gd name="adj" fmla="val 15973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쓰던 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357422" y="9844106"/>
            <a:ext cx="5929354" cy="1785950"/>
          </a:xfrm>
          <a:prstGeom prst="roundRect">
            <a:avLst>
              <a:gd name="adj" fmla="val 11097"/>
            </a:avLst>
          </a:prstGeom>
          <a:solidFill>
            <a:srgbClr val="E6B34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쓰던 글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list1</a:t>
            </a: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쓰던 글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list2</a:t>
            </a: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쓰던 글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list3 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072330" y="10030524"/>
            <a:ext cx="928694" cy="357190"/>
          </a:xfrm>
          <a:prstGeom prst="roundRect">
            <a:avLst>
              <a:gd name="adj" fmla="val 15973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삭제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072330" y="10559618"/>
            <a:ext cx="928694" cy="357190"/>
          </a:xfrm>
          <a:prstGeom prst="roundRect">
            <a:avLst>
              <a:gd name="adj" fmla="val 15973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삭제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072330" y="11102094"/>
            <a:ext cx="928694" cy="357190"/>
          </a:xfrm>
          <a:prstGeom prst="roundRect">
            <a:avLst>
              <a:gd name="adj" fmla="val 15973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삭제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7224" y="553777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#Main Page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35" name="직선 화살표 연결선 34"/>
          <p:cNvCxnSpPr>
            <a:endCxn id="34" idx="1"/>
          </p:cNvCxnSpPr>
          <p:nvPr/>
        </p:nvCxnSpPr>
        <p:spPr>
          <a:xfrm rot="5400000" flipH="1" flipV="1">
            <a:off x="302733" y="1002807"/>
            <a:ext cx="680355" cy="4286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86446" y="485728"/>
            <a:ext cx="335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</a:t>
            </a:r>
            <a:r>
              <a:rPr lang="ko-KR" altLang="en-US" dirty="0" smtClean="0">
                <a:solidFill>
                  <a:srgbClr val="0070C0"/>
                </a:solidFill>
              </a:rPr>
              <a:t>검색 결과 </a:t>
            </a:r>
            <a:r>
              <a:rPr lang="en-US" altLang="ko-KR" dirty="0" smtClean="0">
                <a:solidFill>
                  <a:srgbClr val="0070C0"/>
                </a:solidFill>
              </a:rPr>
              <a:t>(keyword</a:t>
            </a:r>
            <a:r>
              <a:rPr lang="ko-KR" altLang="en-US" dirty="0" smtClean="0">
                <a:solidFill>
                  <a:srgbClr val="0070C0"/>
                </a:solidFill>
              </a:rPr>
              <a:t>로 접근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Page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53" name="직선 화살표 연결선 52"/>
          <p:cNvCxnSpPr>
            <a:endCxn id="52" idx="1"/>
          </p:cNvCxnSpPr>
          <p:nvPr/>
        </p:nvCxnSpPr>
        <p:spPr>
          <a:xfrm rot="5400000" flipH="1" flipV="1">
            <a:off x="5231948" y="934765"/>
            <a:ext cx="680369" cy="4286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rot="10800000" flipV="1">
            <a:off x="3643274" y="5113667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214546" y="4911495"/>
            <a:ext cx="335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</a:t>
            </a:r>
            <a:r>
              <a:rPr lang="ko-KR" altLang="en-US" dirty="0" smtClean="0">
                <a:solidFill>
                  <a:srgbClr val="0070C0"/>
                </a:solidFill>
              </a:rPr>
              <a:t>해당 </a:t>
            </a:r>
            <a:r>
              <a:rPr lang="en-US" altLang="ko-KR" dirty="0" smtClean="0">
                <a:solidFill>
                  <a:srgbClr val="0070C0"/>
                </a:solidFill>
              </a:rPr>
              <a:t>branch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Page 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rot="10800000" flipV="1">
            <a:off x="3643274" y="7688824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214546" y="7486652"/>
            <a:ext cx="335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</a:t>
            </a:r>
            <a:r>
              <a:rPr lang="ko-KR" altLang="en-US" dirty="0" smtClean="0">
                <a:solidFill>
                  <a:srgbClr val="0070C0"/>
                </a:solidFill>
              </a:rPr>
              <a:t>해당 </a:t>
            </a:r>
            <a:r>
              <a:rPr lang="en-US" altLang="ko-KR" dirty="0" smtClean="0">
                <a:solidFill>
                  <a:srgbClr val="0070C0"/>
                </a:solidFill>
              </a:rPr>
              <a:t>branch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Page 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rot="10800000" flipV="1">
            <a:off x="3643274" y="10260592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214546" y="10058420"/>
            <a:ext cx="335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</a:t>
            </a:r>
            <a:r>
              <a:rPr lang="ko-KR" altLang="en-US" dirty="0" smtClean="0">
                <a:solidFill>
                  <a:srgbClr val="0070C0"/>
                </a:solidFill>
              </a:rPr>
              <a:t>해당 </a:t>
            </a:r>
            <a:r>
              <a:rPr lang="en-US" altLang="ko-KR" dirty="0" smtClean="0">
                <a:solidFill>
                  <a:srgbClr val="0070C0"/>
                </a:solidFill>
              </a:rPr>
              <a:t>branch</a:t>
            </a:r>
          </a:p>
          <a:p>
            <a:r>
              <a:rPr lang="ko-KR" altLang="en-US" dirty="0" smtClean="0">
                <a:solidFill>
                  <a:srgbClr val="0070C0"/>
                </a:solidFill>
              </a:rPr>
              <a:t>작성 </a:t>
            </a:r>
            <a:r>
              <a:rPr lang="en-US" altLang="ko-KR" dirty="0" smtClean="0">
                <a:solidFill>
                  <a:srgbClr val="0070C0"/>
                </a:solidFill>
              </a:rPr>
              <a:t>Page 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7429520" y="2447892"/>
            <a:ext cx="1071570" cy="35719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429520" y="2019264"/>
            <a:ext cx="1071570" cy="35719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50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#My Page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212880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Header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2844" y="1342984"/>
            <a:ext cx="2143140" cy="571504"/>
          </a:xfrm>
          <a:prstGeom prst="roundRect">
            <a:avLst>
              <a:gd name="adj" fmla="val 12381"/>
            </a:avLst>
          </a:prstGeom>
          <a:solidFill>
            <a:srgbClr val="CCECFF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Branchers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BI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500298" y="1414422"/>
            <a:ext cx="250033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143504" y="1414422"/>
            <a:ext cx="1620000" cy="428628"/>
          </a:xfrm>
          <a:prstGeom prst="roundRect">
            <a:avLst>
              <a:gd name="adj" fmla="val 12381"/>
            </a:avLst>
          </a:prstGeom>
          <a:solidFill>
            <a:srgbClr val="FF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submit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66842" y="1414422"/>
            <a:ext cx="162000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Username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dop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box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66842" y="1914488"/>
            <a:ext cx="1620000" cy="1000132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page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Sign Out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000232" y="2371738"/>
            <a:ext cx="6715172" cy="10472764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Main contents div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14282" y="2485992"/>
            <a:ext cx="1571636" cy="5143536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Nav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bar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14114" y="3700438"/>
            <a:ext cx="1142976" cy="357190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Log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14114" y="4200504"/>
            <a:ext cx="1142976" cy="1285884"/>
          </a:xfrm>
          <a:prstGeom prst="roundRect">
            <a:avLst>
              <a:gd name="adj" fmla="val 115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개인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정보 및 설정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14114" y="5629264"/>
            <a:ext cx="1142976" cy="1285884"/>
          </a:xfrm>
          <a:prstGeom prst="roundRect">
            <a:avLst>
              <a:gd name="adj" fmla="val 11588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탈퇴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357422" y="3700438"/>
            <a:ext cx="5929354" cy="500066"/>
          </a:xfrm>
          <a:prstGeom prst="roundRect">
            <a:avLst>
              <a:gd name="adj" fmla="val 15973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개인 정보 및 설정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357422" y="4486256"/>
            <a:ext cx="5929354" cy="1785950"/>
          </a:xfrm>
          <a:prstGeom prst="roundRect">
            <a:avLst>
              <a:gd name="adj" fmla="val 11097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ID (e-mail)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Username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PW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000760" y="5158226"/>
            <a:ext cx="928694" cy="357190"/>
          </a:xfrm>
          <a:prstGeom prst="roundRect">
            <a:avLst>
              <a:gd name="adj" fmla="val 15973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변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경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000760" y="5700702"/>
            <a:ext cx="928694" cy="357190"/>
          </a:xfrm>
          <a:prstGeom prst="roundRect">
            <a:avLst>
              <a:gd name="adj" fmla="val 15973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변경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7224" y="553777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#Main Page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21" name="직선 화살표 연결선 20"/>
          <p:cNvCxnSpPr>
            <a:endCxn id="20" idx="1"/>
          </p:cNvCxnSpPr>
          <p:nvPr/>
        </p:nvCxnSpPr>
        <p:spPr>
          <a:xfrm rot="5400000" flipH="1" flipV="1">
            <a:off x="302733" y="1002807"/>
            <a:ext cx="680355" cy="4286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86446" y="485728"/>
            <a:ext cx="335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</a:t>
            </a:r>
            <a:r>
              <a:rPr lang="ko-KR" altLang="en-US" dirty="0" smtClean="0">
                <a:solidFill>
                  <a:srgbClr val="0070C0"/>
                </a:solidFill>
              </a:rPr>
              <a:t>검색 결과 </a:t>
            </a:r>
            <a:r>
              <a:rPr lang="en-US" altLang="ko-KR" dirty="0" smtClean="0">
                <a:solidFill>
                  <a:srgbClr val="0070C0"/>
                </a:solidFill>
              </a:rPr>
              <a:t>(keyword</a:t>
            </a:r>
            <a:r>
              <a:rPr lang="ko-KR" altLang="en-US" dirty="0" smtClean="0">
                <a:solidFill>
                  <a:srgbClr val="0070C0"/>
                </a:solidFill>
              </a:rPr>
              <a:t>로 접근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Page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23" name="직선 화살표 연결선 22"/>
          <p:cNvCxnSpPr>
            <a:endCxn id="22" idx="1"/>
          </p:cNvCxnSpPr>
          <p:nvPr/>
        </p:nvCxnSpPr>
        <p:spPr>
          <a:xfrm rot="5400000" flipH="1" flipV="1">
            <a:off x="5231948" y="934765"/>
            <a:ext cx="680369" cy="4286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10800000" flipV="1">
            <a:off x="6715140" y="2128802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72098" y="1985926"/>
            <a:ext cx="335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#My Page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rot="10800000" flipV="1">
            <a:off x="6643702" y="2628868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00694" y="2414554"/>
            <a:ext cx="178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</a:t>
            </a:r>
            <a:r>
              <a:rPr lang="ko-KR" altLang="en-US" dirty="0" smtClean="0">
                <a:solidFill>
                  <a:srgbClr val="0070C0"/>
                </a:solidFill>
              </a:rPr>
              <a:t>비회원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Main Page</a:t>
            </a:r>
          </a:p>
          <a:p>
            <a:r>
              <a:rPr lang="ko-KR" altLang="en-US" dirty="0" smtClean="0">
                <a:solidFill>
                  <a:srgbClr val="0070C0"/>
                </a:solidFill>
              </a:rPr>
              <a:t>이</a:t>
            </a:r>
            <a:r>
              <a:rPr lang="ko-KR" altLang="en-US" dirty="0" smtClean="0">
                <a:solidFill>
                  <a:srgbClr val="0070C0"/>
                </a:solidFill>
              </a:rPr>
              <a:t>동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7429520" y="2447892"/>
            <a:ext cx="1071570" cy="35719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429520" y="2019264"/>
            <a:ext cx="1071570" cy="35719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50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#Branch Page (</a:t>
            </a:r>
            <a:r>
              <a:rPr lang="ko-KR" altLang="en-US" dirty="0" smtClean="0"/>
              <a:t>타인작성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212880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Header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2844" y="1342984"/>
            <a:ext cx="2143140" cy="571504"/>
          </a:xfrm>
          <a:prstGeom prst="roundRect">
            <a:avLst>
              <a:gd name="adj" fmla="val 12381"/>
            </a:avLst>
          </a:prstGeom>
          <a:solidFill>
            <a:srgbClr val="CCECFF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Branchers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BI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500298" y="1414422"/>
            <a:ext cx="250033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143504" y="1414422"/>
            <a:ext cx="1620000" cy="428628"/>
          </a:xfrm>
          <a:prstGeom prst="roundRect">
            <a:avLst>
              <a:gd name="adj" fmla="val 12381"/>
            </a:avLst>
          </a:prstGeom>
          <a:solidFill>
            <a:srgbClr val="FF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submit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66842" y="1414422"/>
            <a:ext cx="162000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Username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dop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box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66842" y="1914488"/>
            <a:ext cx="1620000" cy="1000132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page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Sign Out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85786" y="2371738"/>
            <a:ext cx="5357850" cy="10472764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Main contents div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2876" y="2557430"/>
            <a:ext cx="428596" cy="1071570"/>
          </a:xfrm>
          <a:prstGeom prst="roundRect">
            <a:avLst>
              <a:gd name="adj" fmla="val 4029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357950" y="2557430"/>
            <a:ext cx="428596" cy="1071570"/>
          </a:xfrm>
          <a:prstGeom prst="roundRect">
            <a:avLst>
              <a:gd name="adj" fmla="val 4029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928662" y="3271810"/>
            <a:ext cx="5072098" cy="3600000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Stream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제목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제목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작성자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내용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00562" y="6972072"/>
            <a:ext cx="1428760" cy="453900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 it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00100" y="6972072"/>
            <a:ext cx="1071570" cy="514580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좋아요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214546" y="6972072"/>
            <a:ext cx="1428760" cy="514580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담아두기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00100" y="7629528"/>
            <a:ext cx="4857784" cy="4572032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댓글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div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85852" y="8486784"/>
            <a:ext cx="4286280" cy="785818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상위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댓글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285852" y="9772668"/>
            <a:ext cx="4286280" cy="785818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전체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댓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428860" y="9372615"/>
            <a:ext cx="2071702" cy="285752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댓글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모두 보기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285852" y="10701362"/>
            <a:ext cx="3000396" cy="785818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댓글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429124" y="10701362"/>
            <a:ext cx="1143008" cy="785818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댓글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Submit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000892" y="2414554"/>
            <a:ext cx="1928826" cy="4500594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072330" y="3128934"/>
            <a:ext cx="857256" cy="500066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인기순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Tap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039124" y="3128934"/>
            <a:ext cx="857256" cy="500066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최신순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Tap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072330" y="3714726"/>
            <a:ext cx="1785950" cy="3057546"/>
          </a:xfrm>
          <a:prstGeom prst="roundRect">
            <a:avLst>
              <a:gd name="adj" fmla="val 4029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Stream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제목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Branch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제목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작성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자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7224" y="553777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#Main Page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30" name="직선 화살표 연결선 29"/>
          <p:cNvCxnSpPr>
            <a:endCxn id="29" idx="1"/>
          </p:cNvCxnSpPr>
          <p:nvPr/>
        </p:nvCxnSpPr>
        <p:spPr>
          <a:xfrm rot="5400000" flipH="1" flipV="1">
            <a:off x="302733" y="1002807"/>
            <a:ext cx="680355" cy="4286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86446" y="485728"/>
            <a:ext cx="335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</a:t>
            </a:r>
            <a:r>
              <a:rPr lang="ko-KR" altLang="en-US" dirty="0" smtClean="0">
                <a:solidFill>
                  <a:srgbClr val="0070C0"/>
                </a:solidFill>
              </a:rPr>
              <a:t>검색 결과 </a:t>
            </a:r>
            <a:r>
              <a:rPr lang="en-US" altLang="ko-KR" dirty="0" smtClean="0">
                <a:solidFill>
                  <a:srgbClr val="0070C0"/>
                </a:solidFill>
              </a:rPr>
              <a:t>(keyword</a:t>
            </a:r>
            <a:r>
              <a:rPr lang="ko-KR" altLang="en-US" dirty="0" smtClean="0">
                <a:solidFill>
                  <a:srgbClr val="0070C0"/>
                </a:solidFill>
              </a:rPr>
              <a:t>로 접근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Page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32" name="직선 화살표 연결선 31"/>
          <p:cNvCxnSpPr>
            <a:endCxn id="31" idx="1"/>
          </p:cNvCxnSpPr>
          <p:nvPr/>
        </p:nvCxnSpPr>
        <p:spPr>
          <a:xfrm rot="5400000" flipH="1" flipV="1">
            <a:off x="5231948" y="934765"/>
            <a:ext cx="680369" cy="4286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rot="10800000" flipV="1">
            <a:off x="6715140" y="2128802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72098" y="1985926"/>
            <a:ext cx="335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#My Page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rot="10800000" flipV="1">
            <a:off x="6643702" y="2628868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00694" y="2414554"/>
            <a:ext cx="178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</a:t>
            </a:r>
            <a:r>
              <a:rPr lang="ko-KR" altLang="en-US" dirty="0" smtClean="0">
                <a:solidFill>
                  <a:srgbClr val="0070C0"/>
                </a:solidFill>
              </a:rPr>
              <a:t>비회원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Main Page</a:t>
            </a:r>
          </a:p>
          <a:p>
            <a:r>
              <a:rPr lang="ko-KR" altLang="en-US" dirty="0" smtClean="0">
                <a:solidFill>
                  <a:srgbClr val="0070C0"/>
                </a:solidFill>
              </a:rPr>
              <a:t>이</a:t>
            </a:r>
            <a:r>
              <a:rPr lang="ko-KR" altLang="en-US" dirty="0" smtClean="0">
                <a:solidFill>
                  <a:srgbClr val="0070C0"/>
                </a:solidFill>
              </a:rPr>
              <a:t>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4314" y="3920116"/>
            <a:ext cx="1643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</a:t>
            </a:r>
            <a:r>
              <a:rPr lang="ko-KR" altLang="en-US" dirty="0" smtClean="0">
                <a:solidFill>
                  <a:srgbClr val="0070C0"/>
                </a:solidFill>
              </a:rPr>
              <a:t>이전 </a:t>
            </a:r>
            <a:r>
              <a:rPr lang="ko-KR" altLang="en-US" dirty="0" smtClean="0">
                <a:solidFill>
                  <a:srgbClr val="0070C0"/>
                </a:solidFill>
              </a:rPr>
              <a:t>해당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Branch </a:t>
            </a:r>
            <a:r>
              <a:rPr lang="en-US" altLang="ko-KR" dirty="0" smtClean="0">
                <a:solidFill>
                  <a:srgbClr val="0070C0"/>
                </a:solidFill>
              </a:rPr>
              <a:t>page</a:t>
            </a:r>
          </a:p>
          <a:p>
            <a:r>
              <a:rPr lang="ko-KR" altLang="en-US" dirty="0" smtClean="0">
                <a:solidFill>
                  <a:srgbClr val="0070C0"/>
                </a:solidFill>
              </a:rPr>
              <a:t>이</a:t>
            </a:r>
            <a:r>
              <a:rPr lang="ko-KR" altLang="en-US" dirty="0" smtClean="0">
                <a:solidFill>
                  <a:srgbClr val="0070C0"/>
                </a:solidFill>
              </a:rPr>
              <a:t>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rot="16200000" flipH="1">
            <a:off x="428596" y="3557562"/>
            <a:ext cx="71438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rot="5400000">
            <a:off x="6179355" y="3664719"/>
            <a:ext cx="57150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29256" y="3986190"/>
            <a:ext cx="1643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</a:t>
            </a:r>
            <a:r>
              <a:rPr lang="ko-KR" altLang="en-US" dirty="0" smtClean="0">
                <a:solidFill>
                  <a:srgbClr val="0070C0"/>
                </a:solidFill>
              </a:rPr>
              <a:t>다</a:t>
            </a:r>
            <a:r>
              <a:rPr lang="ko-KR" altLang="en-US" dirty="0" smtClean="0">
                <a:solidFill>
                  <a:srgbClr val="0070C0"/>
                </a:solidFill>
              </a:rPr>
              <a:t>음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해당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Branch </a:t>
            </a:r>
            <a:r>
              <a:rPr lang="en-US" altLang="ko-KR" dirty="0" smtClean="0">
                <a:solidFill>
                  <a:srgbClr val="0070C0"/>
                </a:solidFill>
              </a:rPr>
              <a:t>page</a:t>
            </a:r>
          </a:p>
          <a:p>
            <a:r>
              <a:rPr lang="ko-KR" altLang="en-US" dirty="0" smtClean="0">
                <a:solidFill>
                  <a:srgbClr val="0070C0"/>
                </a:solidFill>
              </a:rPr>
              <a:t>이</a:t>
            </a:r>
            <a:r>
              <a:rPr lang="ko-KR" altLang="en-US" dirty="0" smtClean="0">
                <a:solidFill>
                  <a:srgbClr val="0070C0"/>
                </a:solidFill>
              </a:rPr>
              <a:t>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 rot="5400000">
            <a:off x="6750859" y="6236487"/>
            <a:ext cx="71438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72198" y="6843710"/>
            <a:ext cx="335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</a:t>
            </a:r>
            <a:r>
              <a:rPr lang="ko-KR" altLang="en-US" dirty="0" smtClean="0">
                <a:solidFill>
                  <a:srgbClr val="0070C0"/>
                </a:solidFill>
              </a:rPr>
              <a:t>해당 </a:t>
            </a:r>
            <a:r>
              <a:rPr lang="en-US" altLang="ko-KR" dirty="0" smtClean="0">
                <a:solidFill>
                  <a:srgbClr val="0070C0"/>
                </a:solidFill>
              </a:rPr>
              <a:t>branch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Page 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7429520" y="2447892"/>
            <a:ext cx="1071570" cy="35719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429520" y="2019264"/>
            <a:ext cx="1071570" cy="35719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50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#Branch Page (</a:t>
            </a:r>
            <a:r>
              <a:rPr lang="ko-KR" altLang="en-US" dirty="0"/>
              <a:t>본</a:t>
            </a:r>
            <a:r>
              <a:rPr lang="ko-KR" altLang="en-US" dirty="0" smtClean="0"/>
              <a:t>인작성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212880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Header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2844" y="1342984"/>
            <a:ext cx="2143140" cy="571504"/>
          </a:xfrm>
          <a:prstGeom prst="roundRect">
            <a:avLst>
              <a:gd name="adj" fmla="val 12381"/>
            </a:avLst>
          </a:prstGeom>
          <a:solidFill>
            <a:srgbClr val="CCECFF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Branchers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BI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500298" y="1414422"/>
            <a:ext cx="250033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143504" y="1414422"/>
            <a:ext cx="1620000" cy="428628"/>
          </a:xfrm>
          <a:prstGeom prst="roundRect">
            <a:avLst>
              <a:gd name="adj" fmla="val 12381"/>
            </a:avLst>
          </a:prstGeom>
          <a:solidFill>
            <a:srgbClr val="FF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submit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66842" y="1414422"/>
            <a:ext cx="162000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Username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dop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box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66842" y="1914488"/>
            <a:ext cx="1620000" cy="1000132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page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Sign Out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85786" y="2371738"/>
            <a:ext cx="5357850" cy="10472764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Main contents div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2876" y="2557430"/>
            <a:ext cx="428596" cy="1071570"/>
          </a:xfrm>
          <a:prstGeom prst="roundRect">
            <a:avLst>
              <a:gd name="adj" fmla="val 4029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357950" y="2557430"/>
            <a:ext cx="428596" cy="1071570"/>
          </a:xfrm>
          <a:prstGeom prst="roundRect">
            <a:avLst>
              <a:gd name="adj" fmla="val 4029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928662" y="3271810"/>
            <a:ext cx="5072098" cy="3600000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Stream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제목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제목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작성자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내용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00562" y="6972072"/>
            <a:ext cx="1428760" cy="453900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 it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00100" y="7629528"/>
            <a:ext cx="4857784" cy="4572032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댓글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div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85852" y="8486784"/>
            <a:ext cx="4286280" cy="785818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상위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댓글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285852" y="9772668"/>
            <a:ext cx="4286280" cy="785818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전체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댓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428860" y="9372615"/>
            <a:ext cx="2071702" cy="285752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댓글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모두 보기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285852" y="10701362"/>
            <a:ext cx="3000396" cy="785818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댓글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429124" y="10701362"/>
            <a:ext cx="1143008" cy="785818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댓글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Submit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000892" y="2414554"/>
            <a:ext cx="1928826" cy="5143536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072330" y="3771876"/>
            <a:ext cx="857256" cy="500066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인기순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Tap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039124" y="3771876"/>
            <a:ext cx="857256" cy="500066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최신순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Tap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072330" y="4357668"/>
            <a:ext cx="1785950" cy="3057546"/>
          </a:xfrm>
          <a:prstGeom prst="roundRect">
            <a:avLst>
              <a:gd name="adj" fmla="val 4029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Stream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제목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Branch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제목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작성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자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429124" y="2843182"/>
            <a:ext cx="714380" cy="357190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수정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214942" y="2843182"/>
            <a:ext cx="714380" cy="357190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삭제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215206" y="3057496"/>
            <a:ext cx="1500198" cy="500066"/>
          </a:xfrm>
          <a:prstGeom prst="roundRect">
            <a:avLst>
              <a:gd name="adj" fmla="val 4029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다음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Branch</a:t>
            </a:r>
          </a:p>
          <a:p>
            <a:pPr algn="ctr"/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</a:rPr>
              <a:t>Nav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bar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57224" y="553777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#Main Page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38" name="직선 화살표 연결선 37"/>
          <p:cNvCxnSpPr>
            <a:endCxn id="37" idx="1"/>
          </p:cNvCxnSpPr>
          <p:nvPr/>
        </p:nvCxnSpPr>
        <p:spPr>
          <a:xfrm rot="5400000" flipH="1" flipV="1">
            <a:off x="302733" y="1002807"/>
            <a:ext cx="680355" cy="4286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86446" y="485728"/>
            <a:ext cx="335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</a:t>
            </a:r>
            <a:r>
              <a:rPr lang="ko-KR" altLang="en-US" dirty="0" smtClean="0">
                <a:solidFill>
                  <a:srgbClr val="0070C0"/>
                </a:solidFill>
              </a:rPr>
              <a:t>검색 결과 </a:t>
            </a:r>
            <a:r>
              <a:rPr lang="en-US" altLang="ko-KR" dirty="0" smtClean="0">
                <a:solidFill>
                  <a:srgbClr val="0070C0"/>
                </a:solidFill>
              </a:rPr>
              <a:t>(keyword</a:t>
            </a:r>
            <a:r>
              <a:rPr lang="ko-KR" altLang="en-US" dirty="0" smtClean="0">
                <a:solidFill>
                  <a:srgbClr val="0070C0"/>
                </a:solidFill>
              </a:rPr>
              <a:t>로 접근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Page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44" name="직선 화살표 연결선 43"/>
          <p:cNvCxnSpPr>
            <a:endCxn id="39" idx="1"/>
          </p:cNvCxnSpPr>
          <p:nvPr/>
        </p:nvCxnSpPr>
        <p:spPr>
          <a:xfrm rot="5400000" flipH="1" flipV="1">
            <a:off x="5231948" y="934765"/>
            <a:ext cx="680369" cy="4286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rot="5400000">
            <a:off x="6750859" y="6236487"/>
            <a:ext cx="71438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2198" y="6843710"/>
            <a:ext cx="335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</a:t>
            </a:r>
            <a:r>
              <a:rPr lang="ko-KR" altLang="en-US" dirty="0" smtClean="0">
                <a:solidFill>
                  <a:srgbClr val="0070C0"/>
                </a:solidFill>
              </a:rPr>
              <a:t>해당 </a:t>
            </a:r>
            <a:r>
              <a:rPr lang="en-US" altLang="ko-KR" dirty="0" smtClean="0">
                <a:solidFill>
                  <a:srgbClr val="0070C0"/>
                </a:solidFill>
              </a:rPr>
              <a:t>branch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Page 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4314" y="3920116"/>
            <a:ext cx="1643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</a:t>
            </a:r>
            <a:r>
              <a:rPr lang="ko-KR" altLang="en-US" dirty="0" smtClean="0">
                <a:solidFill>
                  <a:srgbClr val="0070C0"/>
                </a:solidFill>
              </a:rPr>
              <a:t>이전 </a:t>
            </a:r>
            <a:r>
              <a:rPr lang="ko-KR" altLang="en-US" dirty="0" smtClean="0">
                <a:solidFill>
                  <a:srgbClr val="0070C0"/>
                </a:solidFill>
              </a:rPr>
              <a:t>해당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Branch </a:t>
            </a:r>
            <a:r>
              <a:rPr lang="en-US" altLang="ko-KR" dirty="0" smtClean="0">
                <a:solidFill>
                  <a:srgbClr val="0070C0"/>
                </a:solidFill>
              </a:rPr>
              <a:t>page</a:t>
            </a:r>
          </a:p>
          <a:p>
            <a:r>
              <a:rPr lang="ko-KR" altLang="en-US" dirty="0" smtClean="0">
                <a:solidFill>
                  <a:srgbClr val="0070C0"/>
                </a:solidFill>
              </a:rPr>
              <a:t>이</a:t>
            </a:r>
            <a:r>
              <a:rPr lang="ko-KR" altLang="en-US" dirty="0" smtClean="0">
                <a:solidFill>
                  <a:srgbClr val="0070C0"/>
                </a:solidFill>
              </a:rPr>
              <a:t>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rot="16200000" flipH="1">
            <a:off x="428596" y="3557562"/>
            <a:ext cx="71438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rot="5400000">
            <a:off x="6179355" y="3664719"/>
            <a:ext cx="57150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429256" y="3986190"/>
            <a:ext cx="1643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</a:t>
            </a:r>
            <a:r>
              <a:rPr lang="ko-KR" altLang="en-US" dirty="0" smtClean="0">
                <a:solidFill>
                  <a:srgbClr val="0070C0"/>
                </a:solidFill>
              </a:rPr>
              <a:t>다</a:t>
            </a:r>
            <a:r>
              <a:rPr lang="ko-KR" altLang="en-US" dirty="0" smtClean="0">
                <a:solidFill>
                  <a:srgbClr val="0070C0"/>
                </a:solidFill>
              </a:rPr>
              <a:t>음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해당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Branch </a:t>
            </a:r>
            <a:r>
              <a:rPr lang="en-US" altLang="ko-KR" dirty="0" smtClean="0">
                <a:solidFill>
                  <a:srgbClr val="0070C0"/>
                </a:solidFill>
              </a:rPr>
              <a:t>page</a:t>
            </a:r>
          </a:p>
          <a:p>
            <a:r>
              <a:rPr lang="ko-KR" altLang="en-US" dirty="0" smtClean="0">
                <a:solidFill>
                  <a:srgbClr val="0070C0"/>
                </a:solidFill>
              </a:rPr>
              <a:t>이</a:t>
            </a:r>
            <a:r>
              <a:rPr lang="ko-KR" altLang="en-US" dirty="0" smtClean="0">
                <a:solidFill>
                  <a:srgbClr val="0070C0"/>
                </a:solidFill>
              </a:rPr>
              <a:t>동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7429520" y="2447892"/>
            <a:ext cx="1071570" cy="35719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429520" y="2019264"/>
            <a:ext cx="1071570" cy="35719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50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#Branch Page (</a:t>
            </a:r>
            <a:r>
              <a:rPr lang="ko-KR" altLang="en-US" dirty="0"/>
              <a:t>본</a:t>
            </a:r>
            <a:r>
              <a:rPr lang="ko-KR" altLang="en-US" dirty="0" smtClean="0"/>
              <a:t>인작성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212880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Header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2844" y="1342984"/>
            <a:ext cx="2143140" cy="571504"/>
          </a:xfrm>
          <a:prstGeom prst="roundRect">
            <a:avLst>
              <a:gd name="adj" fmla="val 12381"/>
            </a:avLst>
          </a:prstGeom>
          <a:solidFill>
            <a:srgbClr val="CCECFF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Branchers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BI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500298" y="1414422"/>
            <a:ext cx="250033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143504" y="1414422"/>
            <a:ext cx="1620000" cy="428628"/>
          </a:xfrm>
          <a:prstGeom prst="roundRect">
            <a:avLst>
              <a:gd name="adj" fmla="val 12381"/>
            </a:avLst>
          </a:prstGeom>
          <a:solidFill>
            <a:srgbClr val="FF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submit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66842" y="1414422"/>
            <a:ext cx="1620000" cy="428628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Username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dop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box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66842" y="1914488"/>
            <a:ext cx="1620000" cy="1000132"/>
          </a:xfrm>
          <a:prstGeom prst="roundRect">
            <a:avLst>
              <a:gd name="adj" fmla="val 12381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My page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Sign Out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85786" y="2371738"/>
            <a:ext cx="5357850" cy="10472764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Main contents div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2876" y="2557430"/>
            <a:ext cx="428596" cy="1071570"/>
          </a:xfrm>
          <a:prstGeom prst="roundRect">
            <a:avLst>
              <a:gd name="adj" fmla="val 4029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357950" y="2557430"/>
            <a:ext cx="428596" cy="1071570"/>
          </a:xfrm>
          <a:prstGeom prst="roundRect">
            <a:avLst>
              <a:gd name="adj" fmla="val 4029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928662" y="3271810"/>
            <a:ext cx="5072098" cy="3600000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Stream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제목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제목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작성자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내용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00562" y="6972072"/>
            <a:ext cx="1428760" cy="453900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Branch it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00100" y="7629528"/>
            <a:ext cx="4857784" cy="4572032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댓글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div</a:t>
            </a: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85852" y="8486784"/>
            <a:ext cx="4286280" cy="785818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상위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댓글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285852" y="9772668"/>
            <a:ext cx="4286280" cy="785818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전체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댓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428860" y="9372615"/>
            <a:ext cx="2071702" cy="285752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댓글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모두 보기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285852" y="10701362"/>
            <a:ext cx="3000396" cy="785818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댓글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429124" y="10701362"/>
            <a:ext cx="1143008" cy="785818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댓글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Submit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429124" y="2843182"/>
            <a:ext cx="714380" cy="357190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수정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214942" y="2843182"/>
            <a:ext cx="714380" cy="357190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삭제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000892" y="2414554"/>
            <a:ext cx="1928826" cy="5143536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072330" y="3771876"/>
            <a:ext cx="857256" cy="500066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인기순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Tap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039124" y="3771876"/>
            <a:ext cx="857256" cy="500066"/>
          </a:xfrm>
          <a:prstGeom prst="roundRect">
            <a:avLst>
              <a:gd name="adj" fmla="val 402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최신순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Tap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072330" y="4357668"/>
            <a:ext cx="1785950" cy="3057546"/>
          </a:xfrm>
          <a:prstGeom prst="roundRect">
            <a:avLst>
              <a:gd name="adj" fmla="val 4029"/>
            </a:avLst>
          </a:prstGeom>
          <a:solidFill>
            <a:srgbClr val="CCFF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Stream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제목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Branch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제목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작성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자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215206" y="3057496"/>
            <a:ext cx="1500198" cy="500066"/>
          </a:xfrm>
          <a:prstGeom prst="roundRect">
            <a:avLst>
              <a:gd name="adj" fmla="val 4029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다음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Branch</a:t>
            </a:r>
          </a:p>
          <a:p>
            <a:pPr algn="ctr"/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</a:rPr>
              <a:t>Nav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bar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7224" y="553777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#Main Page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41" name="직선 화살표 연결선 40"/>
          <p:cNvCxnSpPr>
            <a:endCxn id="40" idx="1"/>
          </p:cNvCxnSpPr>
          <p:nvPr/>
        </p:nvCxnSpPr>
        <p:spPr>
          <a:xfrm rot="5400000" flipH="1" flipV="1">
            <a:off x="302733" y="1002807"/>
            <a:ext cx="680355" cy="4286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786446" y="485728"/>
            <a:ext cx="335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</a:t>
            </a:r>
            <a:r>
              <a:rPr lang="ko-KR" altLang="en-US" dirty="0" smtClean="0">
                <a:solidFill>
                  <a:srgbClr val="0070C0"/>
                </a:solidFill>
              </a:rPr>
              <a:t>검색 결과 </a:t>
            </a:r>
            <a:r>
              <a:rPr lang="en-US" altLang="ko-KR" dirty="0" smtClean="0">
                <a:solidFill>
                  <a:srgbClr val="0070C0"/>
                </a:solidFill>
              </a:rPr>
              <a:t>(keyword</a:t>
            </a:r>
            <a:r>
              <a:rPr lang="ko-KR" altLang="en-US" dirty="0" smtClean="0">
                <a:solidFill>
                  <a:srgbClr val="0070C0"/>
                </a:solidFill>
              </a:rPr>
              <a:t>로 접근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Page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43" name="직선 화살표 연결선 42"/>
          <p:cNvCxnSpPr>
            <a:endCxn id="42" idx="1"/>
          </p:cNvCxnSpPr>
          <p:nvPr/>
        </p:nvCxnSpPr>
        <p:spPr>
          <a:xfrm rot="5400000" flipH="1" flipV="1">
            <a:off x="5231948" y="934765"/>
            <a:ext cx="680369" cy="4286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rot="5400000">
            <a:off x="6750859" y="6236487"/>
            <a:ext cx="71438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2198" y="6843710"/>
            <a:ext cx="335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</a:t>
            </a:r>
            <a:r>
              <a:rPr lang="ko-KR" altLang="en-US" dirty="0" smtClean="0">
                <a:solidFill>
                  <a:srgbClr val="0070C0"/>
                </a:solidFill>
              </a:rPr>
              <a:t>해당 </a:t>
            </a:r>
            <a:r>
              <a:rPr lang="en-US" altLang="ko-KR" dirty="0" smtClean="0">
                <a:solidFill>
                  <a:srgbClr val="0070C0"/>
                </a:solidFill>
              </a:rPr>
              <a:t>branch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Page 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943</Words>
  <Application>Microsoft Office PowerPoint</Application>
  <PresentationFormat>사용자 지정</PresentationFormat>
  <Paragraphs>769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Registered User</cp:lastModifiedBy>
  <cp:revision>13</cp:revision>
  <dcterms:created xsi:type="dcterms:W3CDTF">2014-08-10T07:59:56Z</dcterms:created>
  <dcterms:modified xsi:type="dcterms:W3CDTF">2014-08-10T15:49:54Z</dcterms:modified>
</cp:coreProperties>
</file>