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sldIdLst>
    <p:sldId id="280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687688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3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5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9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99210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84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92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63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51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804351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983248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917012774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71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41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96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54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3352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7249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593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5939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219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TDD KATA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314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 the Add method to handle new lines between numbers (instead of commas).</a:t>
            </a:r>
          </a:p>
          <a:p>
            <a:pPr lvl="1"/>
            <a:r>
              <a:rPr lang="en-US" sz="2400" dirty="0"/>
              <a:t>the following input is ok:  “1\n2,3”  (will equal 6)</a:t>
            </a:r>
          </a:p>
          <a:p>
            <a:pPr lvl="1"/>
            <a:r>
              <a:rPr lang="en-US" sz="2400" dirty="0"/>
              <a:t>the following input is NOT ok:  “1,\n” (not need to prove it - just clarifying)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Support different delimiters</a:t>
            </a:r>
            <a:endParaRPr lang="ru-RU" sz="2800" b="1" dirty="0"/>
          </a:p>
          <a:p>
            <a:r>
              <a:rPr lang="en-US" sz="2800" dirty="0"/>
              <a:t>To change a delimiter, the beginning of the string will contain a separate line that looks like this:</a:t>
            </a:r>
            <a:br>
              <a:rPr lang="en-US" sz="2800" dirty="0"/>
            </a:br>
            <a:r>
              <a:rPr lang="en-US" sz="2800" dirty="0"/>
              <a:t>“//[delimiter]\n[numbers…]”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For example “//;\n1;2” should return 3 where the delimiter is ‘;’ .</a:t>
            </a:r>
            <a:endParaRPr lang="ru-RU" sz="2800" dirty="0"/>
          </a:p>
          <a:p>
            <a:endParaRPr lang="en-US" sz="2800" dirty="0"/>
          </a:p>
          <a:p>
            <a:r>
              <a:rPr lang="en-US" sz="2800" dirty="0"/>
              <a:t>The first line is optional. All existing scenarios should still be supported</a:t>
            </a:r>
          </a:p>
          <a:p>
            <a:endParaRPr lang="en-US" sz="2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text.Substring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delimiter };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Calling Add with a negative number will throw an exception “negatives not allowed”</a:t>
            </a:r>
            <a:r>
              <a:rPr lang="ru-RU" sz="2800" dirty="0"/>
              <a:t>, </a:t>
            </a:r>
            <a:r>
              <a:rPr lang="en-US" sz="2800" dirty="0"/>
              <a:t>and the negative that was passed.</a:t>
            </a:r>
            <a:r>
              <a:rPr lang="ru-RU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there are multiple negatives, show all of them in the exception message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55848"/>
            <a:ext cx="4800600" cy="575287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55848"/>
            <a:ext cx="4800600" cy="575287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.Contains(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 -5, -100"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62936"/>
            <a:ext cx="4800600" cy="574579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1" y="522922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1295401" y="549276"/>
            <a:ext cx="9601200" cy="575945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(expr, delimiters);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nums.Sum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 {...}</a:t>
            </a:r>
          </a:p>
          <a:p>
            <a:endParaRPr lang="en-US" sz="18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 {...}</a:t>
            </a: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21" y="542343"/>
            <a:ext cx="8498958" cy="57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a simple String calculator with a method </a:t>
            </a:r>
            <a:br>
              <a:rPr lang="ru-RU" dirty="0"/>
            </a:br>
            <a:r>
              <a:rPr lang="en-US" b="1" dirty="0" err="1"/>
              <a:t>int</a:t>
            </a:r>
            <a:r>
              <a:rPr lang="en-US" b="1" dirty="0"/>
              <a:t> 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br>
              <a:rPr lang="ru-RU" dirty="0"/>
            </a:br>
            <a:r>
              <a:rPr lang="en-US" dirty="0"/>
              <a:t>for 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62935"/>
            <a:ext cx="4800600" cy="574579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?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: numbers);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0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2" y="549275"/>
            <a:ext cx="4800597" cy="57594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1" y="5229225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4754" y="549274"/>
            <a:ext cx="461246" cy="1825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399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0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Allow the Add method to handle an unknown amount of numbers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4294967295"/>
          </p:nvPr>
        </p:nvSpPr>
        <p:spPr>
          <a:xfrm>
            <a:off x="1295400" y="549275"/>
            <a:ext cx="4800601" cy="575945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096001" y="549275"/>
            <a:ext cx="4800600" cy="5759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229225"/>
            <a:ext cx="48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Повезло — ничего менять не пришлось!</a:t>
            </a: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1513</TotalTime>
  <Words>777</Words>
  <Application>Microsoft Office PowerPoint</Application>
  <PresentationFormat>Широкоэкранный</PresentationFormat>
  <Paragraphs>306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String calculator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 Calculator 2</vt:lpstr>
      <vt:lpstr>Презентация PowerPoint</vt:lpstr>
      <vt:lpstr>String Calculator 3</vt:lpstr>
      <vt:lpstr>Презентация PowerPoint</vt:lpstr>
      <vt:lpstr>String Calculator 4</vt:lpstr>
      <vt:lpstr>Презентация PowerPoint</vt:lpstr>
      <vt:lpstr>Презентация PowerPoint</vt:lpstr>
      <vt:lpstr>String 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26</cp:revision>
  <dcterms:created xsi:type="dcterms:W3CDTF">2015-04-30T10:03:11Z</dcterms:created>
  <dcterms:modified xsi:type="dcterms:W3CDTF">2016-10-09T21:26:04Z</dcterms:modified>
</cp:coreProperties>
</file>