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19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</p14:sldIdLst>
        </p14:section>
        <p14:section name="Заключение" id="{AA203E91-F98F-41A1-8F75-19A6FD21C12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19" autoAdjust="0"/>
    <p:restoredTop sz="77289" autoAdjust="0"/>
  </p:normalViewPr>
  <p:slideViewPr>
    <p:cSldViewPr>
      <p:cViewPr varScale="1">
        <p:scale>
          <a:sx n="75" d="100"/>
          <a:sy n="75" d="100"/>
        </p:scale>
        <p:origin x="4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3693617"/>
              </p:ext>
            </p:extLst>
          </p:nvPr>
        </p:nvGraphicFramePr>
        <p:xfrm>
          <a:off x="3200589" y="1447007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589" y="1447007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17714"/>
            <a:ext cx="9601199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12953</TotalTime>
  <Words>422</Words>
  <Application>Microsoft Office PowerPoint</Application>
  <PresentationFormat>Широкоэкранный</PresentationFormat>
  <Paragraphs>85</Paragraphs>
  <Slides>16</Slides>
  <Notes>6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Спецзадание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174</cp:revision>
  <dcterms:created xsi:type="dcterms:W3CDTF">2013-06-28T10:07:11Z</dcterms:created>
  <dcterms:modified xsi:type="dcterms:W3CDTF">2016-10-16T11:21:03Z</dcterms:modified>
</cp:coreProperties>
</file>