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55" r:id="rId12"/>
    <p:sldId id="330" r:id="rId13"/>
    <p:sldId id="333" r:id="rId14"/>
    <p:sldId id="342" r:id="rId15"/>
    <p:sldId id="334" r:id="rId16"/>
    <p:sldId id="307" r:id="rId17"/>
    <p:sldId id="335" r:id="rId18"/>
    <p:sldId id="344" r:id="rId19"/>
    <p:sldId id="336" r:id="rId20"/>
    <p:sldId id="337" r:id="rId21"/>
    <p:sldId id="300" r:id="rId22"/>
    <p:sldId id="339" r:id="rId23"/>
    <p:sldId id="338" r:id="rId24"/>
    <p:sldId id="349" r:id="rId25"/>
    <p:sldId id="308" r:id="rId26"/>
    <p:sldId id="304" r:id="rId27"/>
    <p:sldId id="309" r:id="rId28"/>
    <p:sldId id="310" r:id="rId29"/>
    <p:sldId id="318" r:id="rId30"/>
    <p:sldId id="356" r:id="rId31"/>
    <p:sldId id="299" r:id="rId32"/>
    <p:sldId id="268" r:id="rId33"/>
    <p:sldId id="316" r:id="rId34"/>
    <p:sldId id="350" r:id="rId35"/>
    <p:sldId id="320" r:id="rId36"/>
    <p:sldId id="261" r:id="rId37"/>
    <p:sldId id="295" r:id="rId38"/>
    <p:sldId id="352" r:id="rId39"/>
    <p:sldId id="317" r:id="rId40"/>
    <p:sldId id="321" r:id="rId41"/>
    <p:sldId id="322" r:id="rId42"/>
    <p:sldId id="354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5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40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41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19.08.2015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oposhiy/testing-cours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oposhiy/testing-cours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-r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4356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Некогда писать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Тесты дают качество и более предсказуемую фазу тестирования и стабилизации.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Как сделать так, </a:t>
            </a:r>
            <a:br>
              <a:rPr lang="ru-RU" sz="4800" dirty="0" smtClean="0"/>
            </a:br>
            <a:r>
              <a:rPr lang="ru-RU" sz="4800" dirty="0" smtClean="0"/>
              <a:t>чтобы все писали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  <a:r>
              <a:rPr lang="en-US" dirty="0" smtClean="0"/>
              <a:t> = </a:t>
            </a:r>
            <a:r>
              <a:rPr lang="ru-RU" dirty="0" smtClean="0"/>
              <a:t>договоренность в команде. </a:t>
            </a:r>
            <a:br>
              <a:rPr lang="ru-RU" dirty="0" smtClean="0"/>
            </a:br>
            <a:r>
              <a:rPr lang="ru-RU" dirty="0" smtClean="0"/>
              <a:t>Без тестов </a:t>
            </a:r>
            <a:r>
              <a:rPr lang="en-US" dirty="0" smtClean="0"/>
              <a:t>code-review</a:t>
            </a:r>
            <a:r>
              <a:rPr lang="ru-RU" dirty="0" smtClean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Образовательно-игровые формы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(будет дальше)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</a:t>
            </a:r>
            <a:r>
              <a:rPr lang="ru-RU" dirty="0" smtClean="0"/>
              <a:t>тестируется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Паттерны и </a:t>
            </a:r>
            <a:r>
              <a:rPr lang="ru-RU" dirty="0" err="1" smtClean="0"/>
              <a:t>антипаттерны</a:t>
            </a:r>
            <a:r>
              <a:rPr lang="ru-RU" dirty="0" smtClean="0"/>
              <a:t> помогут справится </a:t>
            </a:r>
            <a:br>
              <a:rPr lang="ru-RU" dirty="0" smtClean="0"/>
            </a:br>
            <a:r>
              <a:rPr lang="ru-RU" dirty="0" smtClean="0"/>
              <a:t>с этим.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972" y="0"/>
            <a:ext cx="10276268" cy="68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411760" y="5445224"/>
            <a:ext cx="6729536" cy="1413984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Опрос: </a:t>
            </a:r>
            <a:r>
              <a:rPr lang="ru-RU" sz="2800" dirty="0">
                <a:hlinkClick r:id="rId3"/>
              </a:rPr>
              <a:t>http://</a:t>
            </a:r>
            <a:r>
              <a:rPr lang="ru-RU" sz="2800" dirty="0" smtClean="0">
                <a:hlinkClick r:id="rId3"/>
              </a:rPr>
              <a:t>bit.ly/k-tests</a:t>
            </a:r>
            <a:endParaRPr lang="en-US" sz="2800" dirty="0">
              <a:hlinkClick r:id="rId4"/>
            </a:endParaRP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https://github.com/xoposhiy/testing-course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в проекте </a:t>
            </a:r>
            <a:r>
              <a:rPr lang="en-US" dirty="0" smtClean="0"/>
              <a:t>Patterns/Exercise</a:t>
            </a:r>
            <a:r>
              <a:rPr lang="ru-RU" dirty="0" smtClean="0"/>
              <a:t>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анкеты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http://bit.ly/k-tests-res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ru-RU" dirty="0" smtClean="0"/>
              <a:t>или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en-US" dirty="0" err="1" smtClean="0"/>
              <a:t>TextDocument</a:t>
            </a:r>
            <a:r>
              <a:rPr lang="ru-RU" dirty="0" smtClean="0"/>
              <a:t> (</a:t>
            </a:r>
            <a:r>
              <a:rPr lang="en-US" dirty="0" smtClean="0"/>
              <a:t>DRY)</a:t>
            </a:r>
            <a:endParaRPr lang="ru-RU" dirty="0"/>
          </a:p>
          <a:p>
            <a:r>
              <a:rPr lang="ru-RU" dirty="0" smtClean="0"/>
              <a:t>Убрать </a:t>
            </a:r>
            <a:r>
              <a:rPr lang="en-US" dirty="0" err="1" smtClean="0"/>
              <a:t>SetUp</a:t>
            </a:r>
            <a:r>
              <a:rPr lang="ru-RU" dirty="0" smtClean="0"/>
              <a:t> и константу (</a:t>
            </a:r>
            <a:r>
              <a:rPr lang="en-US" dirty="0" smtClean="0"/>
              <a:t>DUMP)</a:t>
            </a:r>
            <a:endParaRPr lang="ru-RU" dirty="0" smtClean="0"/>
          </a:p>
          <a:p>
            <a:r>
              <a:rPr lang="ru-RU" dirty="0" smtClean="0"/>
              <a:t>Упростить </a:t>
            </a:r>
            <a:r>
              <a:rPr lang="en-US" dirty="0" err="1" smtClean="0"/>
              <a:t>MoreComplex</a:t>
            </a:r>
            <a:r>
              <a:rPr lang="en-US" dirty="0" smtClean="0"/>
              <a:t> (KISS)</a:t>
            </a:r>
            <a:endParaRPr lang="en-US" dirty="0"/>
          </a:p>
          <a:p>
            <a:r>
              <a:rPr lang="ru-RU" dirty="0" smtClean="0"/>
              <a:t>Разбить </a:t>
            </a:r>
            <a:r>
              <a:rPr lang="en-US" dirty="0" err="1" smtClean="0"/>
              <a:t>TestUndo</a:t>
            </a:r>
            <a:r>
              <a:rPr lang="en-US" dirty="0" smtClean="0"/>
              <a:t> (AAA)</a:t>
            </a:r>
            <a:endParaRPr lang="ru-RU" dirty="0" smtClean="0"/>
          </a:p>
          <a:p>
            <a:r>
              <a:rPr lang="ru-RU" dirty="0" smtClean="0"/>
              <a:t>Имена тестов</a:t>
            </a:r>
            <a:r>
              <a:rPr lang="en-US" dirty="0" smtClean="0"/>
              <a:t> (Tests as Specs)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3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11320</TotalTime>
  <Words>691</Words>
  <Application>Microsoft Office PowerPoint</Application>
  <PresentationFormat>Экран (4:3)</PresentationFormat>
  <Paragraphs>211</Paragraphs>
  <Slides>42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Результаты анкеты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TDD</vt:lpstr>
      <vt:lpstr>Некогда писать тесты</vt:lpstr>
      <vt:lpstr>Как сделать так,  чтобы все писали тесты?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Анализ задачи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143</cp:revision>
  <dcterms:created xsi:type="dcterms:W3CDTF">2013-06-28T10:07:11Z</dcterms:created>
  <dcterms:modified xsi:type="dcterms:W3CDTF">2015-08-19T12:25:58Z</dcterms:modified>
</cp:coreProperties>
</file>