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8"/>
  </p:notesMasterIdLst>
  <p:sldIdLst>
    <p:sldId id="256" r:id="rId2"/>
    <p:sldId id="265" r:id="rId3"/>
    <p:sldId id="266" r:id="rId4"/>
    <p:sldId id="267" r:id="rId5"/>
    <p:sldId id="310" r:id="rId6"/>
    <p:sldId id="307" r:id="rId7"/>
    <p:sldId id="272" r:id="rId8"/>
    <p:sldId id="271" r:id="rId9"/>
    <p:sldId id="259" r:id="rId10"/>
    <p:sldId id="270" r:id="rId11"/>
    <p:sldId id="273" r:id="rId12"/>
    <p:sldId id="313" r:id="rId13"/>
    <p:sldId id="306" r:id="rId14"/>
    <p:sldId id="277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60" r:id="rId23"/>
    <p:sldId id="283" r:id="rId24"/>
    <p:sldId id="308" r:id="rId25"/>
    <p:sldId id="261" r:id="rId26"/>
    <p:sldId id="309" r:id="rId27"/>
    <p:sldId id="263" r:id="rId28"/>
    <p:sldId id="288" r:id="rId29"/>
    <p:sldId id="290" r:id="rId30"/>
    <p:sldId id="291" r:id="rId31"/>
    <p:sldId id="292" r:id="rId32"/>
    <p:sldId id="300" r:id="rId33"/>
    <p:sldId id="304" r:id="rId34"/>
    <p:sldId id="305" r:id="rId35"/>
    <p:sldId id="311" r:id="rId36"/>
    <p:sldId id="262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0088" autoAdjust="0"/>
  </p:normalViewPr>
  <p:slideViewPr>
    <p:cSldViewPr>
      <p:cViewPr varScale="1">
        <p:scale>
          <a:sx n="54" d="100"/>
          <a:sy n="54" d="100"/>
        </p:scale>
        <p:origin x="42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21.08.2015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s.asp.net/bleroy/archive/2008/01/16/immutability-in-c.aspx" TargetMode="External"/><Relationship Id="rId2" Type="http://schemas.openxmlformats.org/officeDocument/2006/relationships/hyperlink" Target="https://www.edx.org/course/introduction-functional-programming-delftx-fp101x-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ScottWlaschin/fp-patterns-buildstuffl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pproval-tests-dotnet" TargetMode="External"/><Relationship Id="rId2" Type="http://schemas.openxmlformats.org/officeDocument/2006/relationships/hyperlink" Target="http://www.slideshare.net/ScottWlaschin/fp-patterns-buildstuffl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approvaltests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1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Научить </a:t>
            </a:r>
            <a:r>
              <a:rPr lang="en-US" dirty="0" err="1" smtClean="0"/>
              <a:t>IGameUi</a:t>
            </a:r>
            <a:r>
              <a:rPr lang="ru-RU" dirty="0" smtClean="0"/>
              <a:t> обновлять одну клетку</a:t>
            </a:r>
          </a:p>
          <a:p>
            <a:pPr marL="0" indent="0">
              <a:buNone/>
            </a:pPr>
            <a:r>
              <a:rPr lang="ru-RU" dirty="0" smtClean="0"/>
              <a:t>2. В </a:t>
            </a:r>
            <a:r>
              <a:rPr lang="en-US" dirty="0" err="1" smtClean="0"/>
              <a:t>ConwaysGame</a:t>
            </a:r>
            <a:r>
              <a:rPr lang="en-US" dirty="0" smtClean="0"/>
              <a:t> </a:t>
            </a:r>
            <a:r>
              <a:rPr lang="ru-RU" dirty="0" smtClean="0"/>
              <a:t>вызывать полную перерисовку лишь один раз вначале</a:t>
            </a:r>
            <a:r>
              <a:rPr lang="ru-RU" dirty="0"/>
              <a:t> </a:t>
            </a:r>
            <a:r>
              <a:rPr lang="ru-RU" dirty="0" smtClean="0"/>
              <a:t>игры</a:t>
            </a:r>
          </a:p>
          <a:p>
            <a:pPr marL="0" indent="0">
              <a:buNone/>
            </a:pPr>
            <a:r>
              <a:rPr lang="ru-RU" dirty="0" smtClean="0"/>
              <a:t>3. Протестировать взаимодействие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Должно ускориться на больших картах</a:t>
            </a:r>
          </a:p>
          <a:p>
            <a:pPr marL="0" indent="0">
              <a:buNone/>
            </a:pPr>
            <a:r>
              <a:rPr lang="ru-RU" dirty="0" smtClean="0"/>
              <a:t>Изучите возможности </a:t>
            </a:r>
            <a:r>
              <a:rPr lang="en-US" dirty="0" err="1" smtClean="0"/>
              <a:t>FakeItEasy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9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Mocks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Почти всегда </a:t>
            </a:r>
            <a:r>
              <a:rPr lang="en-US" dirty="0" err="1" smtClean="0"/>
              <a:t>overspecification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22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style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3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Сыграть в морской бой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2490" y="1429432"/>
            <a:ext cx="5015825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Сгенерировать карту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Запустить 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Показывать игру в </a:t>
            </a:r>
            <a:r>
              <a:rPr lang="en-US" dirty="0" smtClean="0"/>
              <a:t>UI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Сохранить результаты</a:t>
            </a:r>
            <a:endParaRPr lang="ru-RU" dirty="0"/>
          </a:p>
        </p:txBody>
      </p:sp>
      <p:pic>
        <p:nvPicPr>
          <p:cNvPr id="1026" name="Picture 2" descr="https://upload.wikimedia.org/wikipedia/ru/thumb/7/73/BattleShip_Russian.svg/300px-BattleShip_Russia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160" y="14294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r>
              <a:rPr lang="ru-RU" dirty="0" smtClean="0"/>
              <a:t> :-(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4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IMapLoader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Функция вместо интерфейса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Game(..., </a:t>
            </a:r>
            <a:r>
              <a:rPr lang="en-US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3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П</a:t>
            </a:r>
            <a:r>
              <a:rPr lang="ru-RU" sz="4000" dirty="0" smtClean="0"/>
              <a:t>ередайте сами данные, вместо "</a:t>
            </a:r>
            <a:r>
              <a:rPr lang="ru-RU" sz="4000" dirty="0" err="1" smtClean="0"/>
              <a:t>ПоставщикаДанных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695450"/>
            <a:ext cx="8420986" cy="516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Map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79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Верните результат из метода</a:t>
            </a:r>
            <a:endParaRPr lang="ru-RU" sz="44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429432"/>
            <a:ext cx="8420986" cy="542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strike="sngStrik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ru-RU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02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58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Используйте генераторы для последовательностей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return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(shot,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349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/>
              <a:t>Это </a:t>
            </a:r>
            <a:r>
              <a:rPr lang="ru-RU" sz="2800" dirty="0" smtClean="0"/>
              <a:t>чистая функция, возвращающая </a:t>
            </a:r>
            <a:r>
              <a:rPr lang="en-US" sz="2800" dirty="0" smtClean="0"/>
              <a:t>Value</a:t>
            </a:r>
            <a:r>
              <a:rPr lang="ru-RU" sz="2800" dirty="0" smtClean="0"/>
              <a:t>-объекты — тестируй, не хочу!</a:t>
            </a:r>
            <a:endParaRPr lang="en-US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7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Тестируемость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US" b="1" dirty="0" smtClean="0"/>
              <a:t>Pure functions — </a:t>
            </a:r>
            <a:r>
              <a:rPr lang="ru-RU" b="1" dirty="0" smtClean="0"/>
              <a:t>идеально!</a:t>
            </a:r>
          </a:p>
          <a:p>
            <a:r>
              <a:rPr lang="en-US" b="1" dirty="0" smtClean="0"/>
              <a:t>Immutable value objects — </a:t>
            </a:r>
            <a:r>
              <a:rPr lang="ru-RU" b="1" dirty="0" smtClean="0"/>
              <a:t>хорошо.</a:t>
            </a:r>
          </a:p>
          <a:p>
            <a:r>
              <a:rPr lang="ru-RU" dirty="0" smtClean="0"/>
              <a:t>Класс с состоянием, но с простыми зависимостями — ОК</a:t>
            </a:r>
          </a:p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Класс с состоянием и сложными зависимостями —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Mocks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:\</a:t>
            </a:r>
          </a:p>
          <a:p>
            <a:endParaRPr lang="ru-RU" dirty="0"/>
          </a:p>
        </p:txBody>
      </p:sp>
      <p:pic>
        <p:nvPicPr>
          <p:cNvPr id="2052" name="Picture 4" descr="http://img3.wikia.nocookie.net/__cb20140501174014/absurdopedia/images/c/ca/%D0%93%D1%80%D1%83%D1%81%D1%82%D0%BD%D1%8B%D0%B9_%D1%81%D0%BC%D0%B0%D0%B9%D0%BB%D0%B8%D0%BA_%D1%87.%D0%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93" y="4741763"/>
            <a:ext cx="2116237" cy="21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s.pikabu.ru/images/big_size_comm/2012-11_4/135333681784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19" y="1201614"/>
            <a:ext cx="1706562" cy="17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</a:t>
            </a:r>
            <a:r>
              <a:rPr lang="ru-RU" dirty="0"/>
              <a:t>3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Изменить внешний интерфейс </a:t>
            </a:r>
            <a:r>
              <a:rPr lang="en-US" dirty="0" err="1" smtClean="0"/>
              <a:t>ConwaysLife</a:t>
            </a:r>
            <a:r>
              <a:rPr lang="ru-RU" dirty="0" smtClean="0"/>
              <a:t>, убрав зависимость от </a:t>
            </a:r>
            <a:r>
              <a:rPr lang="en-US" dirty="0" err="1" smtClean="0"/>
              <a:t>IGameUI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Только </a:t>
            </a:r>
            <a:r>
              <a:rPr lang="en-US" dirty="0" smtClean="0"/>
              <a:t>Pure function </a:t>
            </a:r>
            <a:r>
              <a:rPr lang="ru-RU" dirty="0" smtClean="0"/>
              <a:t>и </a:t>
            </a:r>
            <a:r>
              <a:rPr lang="en-US" dirty="0" smtClean="0"/>
              <a:t>Value</a:t>
            </a:r>
            <a:r>
              <a:rPr lang="ru-RU" dirty="0" smtClean="0"/>
              <a:t>-</a:t>
            </a:r>
            <a:r>
              <a:rPr lang="en-US" dirty="0" smtClean="0"/>
              <a:t>objects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Добавить возможность обновления </a:t>
            </a:r>
            <a:r>
              <a:rPr lang="en-US" dirty="0" smtClean="0"/>
              <a:t>UI </a:t>
            </a:r>
            <a:r>
              <a:rPr lang="ru-RU" dirty="0" smtClean="0"/>
              <a:t>по 1 клетке, а не целиком сразу все.</a:t>
            </a:r>
          </a:p>
        </p:txBody>
      </p:sp>
    </p:spTree>
    <p:extLst>
      <p:ext uri="{BB962C8B-B14F-4D97-AF65-F5344CB8AC3E}">
        <p14:creationId xmlns:p14="http://schemas.microsoft.com/office/powerpoint/2010/main" val="32859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Онлайн курс по ФП</a:t>
            </a:r>
            <a:r>
              <a:rPr lang="en-US" dirty="0" smtClean="0"/>
              <a:t> </a:t>
            </a:r>
            <a:r>
              <a:rPr lang="ru-RU" dirty="0" smtClean="0"/>
              <a:t>от Ерика Мейера на </a:t>
            </a:r>
            <a:r>
              <a:rPr lang="en-US" dirty="0" err="1" smtClean="0"/>
              <a:t>Edx</a:t>
            </a:r>
            <a:endParaRPr lang="ru-RU" dirty="0" smtClean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https://www.edx.org/course/introduction-functional-programming-delftx-fp101x-0</a:t>
            </a:r>
            <a:r>
              <a:rPr lang="en-US" sz="1800" dirty="0"/>
              <a:t> </a:t>
            </a: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  <a:p>
            <a:pPr marL="0" indent="0">
              <a:buNone/>
            </a:pPr>
            <a:r>
              <a:rPr lang="en-US" dirty="0"/>
              <a:t>Immutability </a:t>
            </a:r>
            <a:r>
              <a:rPr lang="en-US" dirty="0" smtClean="0"/>
              <a:t>in</a:t>
            </a:r>
            <a:r>
              <a:rPr lang="ru-RU" dirty="0" smtClean="0"/>
              <a:t> </a:t>
            </a:r>
            <a:r>
              <a:rPr lang="en-US" dirty="0" smtClean="0"/>
              <a:t>C#</a:t>
            </a:r>
            <a:r>
              <a:rPr lang="ru-RU" dirty="0" smtClean="0"/>
              <a:t> </a:t>
            </a:r>
            <a:r>
              <a:rPr lang="en-US" sz="2000" u="sng" dirty="0" smtClean="0">
                <a:hlinkClick r:id="rId3"/>
              </a:rPr>
              <a:t>http</a:t>
            </a:r>
            <a:r>
              <a:rPr lang="en-US" sz="2000" u="sng" dirty="0">
                <a:hlinkClick r:id="rId3"/>
              </a:rPr>
              <a:t>://weblogs.asp.net/bleroy/archive/2008/01/16/immutability-in-c.aspx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Functional </a:t>
            </a:r>
            <a:r>
              <a:rPr lang="en-US" dirty="0"/>
              <a:t>Programming </a:t>
            </a:r>
            <a:r>
              <a:rPr lang="en-US" dirty="0" smtClean="0"/>
              <a:t>Patterns</a:t>
            </a:r>
            <a:r>
              <a:rPr lang="ru-RU" dirty="0" smtClean="0"/>
              <a:t> (249 </a:t>
            </a:r>
            <a:r>
              <a:rPr lang="en-US" dirty="0" smtClean="0"/>
              <a:t>slides!)</a:t>
            </a:r>
            <a:endParaRPr lang="ru-RU" dirty="0" smtClean="0">
              <a:hlinkClick r:id="rId4"/>
            </a:endParaRPr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www.slideshare.net/ScottWlaschin/fp-patterns-buildstufflt</a:t>
            </a:r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Approval Tests for .NET @ </a:t>
            </a:r>
            <a:r>
              <a:rPr lang="en-US" dirty="0" err="1" smtClean="0"/>
              <a:t>Pluralsight</a:t>
            </a: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www.pluralsight.com/courses/approval-tests-dotnet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http://blog.approvaltests.com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0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Дилемма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12150" cy="435133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 изменении кода хорошо бы иметь тесты</a:t>
            </a:r>
          </a:p>
          <a:p>
            <a:r>
              <a:rPr lang="ru-RU" sz="2800" dirty="0" smtClean="0"/>
              <a:t>Чтобы создать тесты, нужно что-то поменять</a:t>
            </a:r>
            <a:endParaRPr lang="ru-RU" sz="2800" dirty="0"/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4105275" y="483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с </a:t>
            </a:r>
            <a:r>
              <a:rPr lang="ru-RU" dirty="0" err="1" smtClean="0"/>
              <a:t>легаси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Найти место, в котором нужно что-то изменить</a:t>
            </a:r>
          </a:p>
          <a:p>
            <a:r>
              <a:rPr lang="ru-RU" sz="2800" dirty="0" smtClean="0"/>
              <a:t>Понять какие тесты для этого нужно написать</a:t>
            </a:r>
          </a:p>
          <a:p>
            <a:r>
              <a:rPr lang="ru-RU" sz="2800" dirty="0" smtClean="0"/>
              <a:t>Изолировать или избавиться от мешающих зависимостей</a:t>
            </a:r>
          </a:p>
          <a:p>
            <a:r>
              <a:rPr lang="ru-RU" sz="2800" dirty="0" smtClean="0"/>
              <a:t>Написать тесты</a:t>
            </a:r>
          </a:p>
          <a:p>
            <a:r>
              <a:rPr lang="ru-RU" sz="2800" dirty="0" err="1" smtClean="0"/>
              <a:t>Рефакторить</a:t>
            </a:r>
            <a:r>
              <a:rPr lang="ru-RU" sz="2800" dirty="0" smtClean="0"/>
              <a:t> и писать красивые тесты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Характеризационный тест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Тест, возможно с плохим дизайном, </a:t>
            </a:r>
            <a:br>
              <a:rPr lang="ru-RU" sz="2800" dirty="0" smtClean="0"/>
            </a:br>
            <a:r>
              <a:rPr lang="ru-RU" sz="2800" dirty="0" smtClean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Делаем разные вызовы, записываем результат вызова в </a:t>
            </a:r>
            <a:r>
              <a:rPr lang="en-US" sz="2800" dirty="0" smtClean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 smtClean="0"/>
              <a:t>Генерируем входные данные случайно, запоминаем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Грязные штучки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Подменить </a:t>
            </a:r>
            <a:r>
              <a:rPr lang="en-US" dirty="0" err="1" smtClean="0"/>
              <a:t>Console.Out</a:t>
            </a:r>
            <a:r>
              <a:rPr lang="ru-RU" dirty="0" smtClean="0"/>
              <a:t> и запомнить вывод</a:t>
            </a:r>
          </a:p>
          <a:p>
            <a:r>
              <a:rPr lang="ru-RU" dirty="0" smtClean="0"/>
              <a:t>Добавить </a:t>
            </a:r>
            <a:r>
              <a:rPr lang="ru-RU" dirty="0" err="1" smtClean="0"/>
              <a:t>логгирования</a:t>
            </a:r>
            <a:r>
              <a:rPr lang="ru-RU" dirty="0" smtClean="0"/>
              <a:t> и запомнить лог</a:t>
            </a:r>
          </a:p>
          <a:p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Избавиться от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4400" b="1" dirty="0" smtClean="0"/>
              <a:t>Extract Method (DEP)</a:t>
            </a:r>
            <a:endParaRPr lang="ru-RU" sz="4400" b="1" dirty="0" smtClean="0"/>
          </a:p>
          <a:p>
            <a:pPr marL="514350" indent="-514350">
              <a:buAutoNum type="arabicPeriod"/>
            </a:pPr>
            <a:r>
              <a:rPr lang="en-US" sz="3600" b="1" dirty="0" smtClean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Изолировать </a:t>
            </a:r>
            <a:r>
              <a:rPr lang="ru-RU" dirty="0"/>
              <a:t>неудобную зависимость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виртуальный метод и </a:t>
            </a:r>
            <a:r>
              <a:rPr lang="ru-RU" dirty="0" smtClean="0"/>
              <a:t>переопределить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тестовом </a:t>
            </a:r>
            <a:r>
              <a:rPr lang="ru-RU" dirty="0" smtClean="0"/>
              <a:t>наследнике.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зависимости от глобального флажка использовать тестовую зависимость вместо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реальной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Глобальная стратегия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</a:t>
            </a:r>
            <a:r>
              <a:rPr lang="ru-RU" dirty="0" smtClean="0"/>
              <a:t>трогаете, покрываете </a:t>
            </a:r>
            <a:r>
              <a:rPr lang="ru-RU" dirty="0"/>
              <a:t>тестами и </a:t>
            </a:r>
            <a:r>
              <a:rPr lang="ru-RU" dirty="0" smtClean="0"/>
              <a:t>улучшаете </a:t>
            </a:r>
            <a:r>
              <a:rPr lang="ru-RU" dirty="0"/>
              <a:t>там, где приходится </a:t>
            </a:r>
            <a:r>
              <a:rPr lang="ru-RU" dirty="0" smtClean="0"/>
              <a:t>что-то менять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Изолируете </a:t>
            </a:r>
            <a:r>
              <a:rPr lang="ru-RU" dirty="0"/>
              <a:t>подсистему</a:t>
            </a:r>
            <a:r>
              <a:rPr lang="ru-RU" dirty="0" smtClean="0"/>
              <a:t>, покрываете тестами, потом выкидываете старое, заменяя на новое.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Стремительный </a:t>
            </a:r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ru-RU" dirty="0"/>
              <a:t>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ru-RU" dirty="0"/>
              <a:t>Чем догнаться?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32" y="1690689"/>
            <a:ext cx="3578135" cy="50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Практика</a:t>
            </a:r>
            <a:br>
              <a:rPr lang="ru-RU" sz="4400" dirty="0" smtClean="0"/>
            </a:br>
            <a:r>
              <a:rPr lang="en-US" sz="4400" dirty="0" err="1" smtClean="0"/>
              <a:t>NewRateEmailMessager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Покройте </a:t>
            </a:r>
            <a:r>
              <a:rPr lang="ru-RU" dirty="0" err="1" smtClean="0"/>
              <a:t>характеризационными</a:t>
            </a:r>
            <a:r>
              <a:rPr lang="ru-RU" dirty="0" smtClean="0"/>
              <a:t> тестами</a:t>
            </a:r>
          </a:p>
          <a:p>
            <a:r>
              <a:rPr lang="ru-RU" dirty="0" smtClean="0"/>
              <a:t>Проведите </a:t>
            </a:r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dirty="0" smtClean="0"/>
              <a:t>Сделайте сообщение </a:t>
            </a:r>
            <a:r>
              <a:rPr lang="en-US" dirty="0" smtClean="0"/>
              <a:t>Html</a:t>
            </a:r>
            <a:r>
              <a:rPr lang="ru-RU" dirty="0" smtClean="0"/>
              <a:t>-документом.</a:t>
            </a:r>
          </a:p>
          <a:p>
            <a:r>
              <a:rPr lang="ru-RU" smtClean="0"/>
              <a:t>Попробуйте </a:t>
            </a:r>
            <a:r>
              <a:rPr lang="ru-RU" dirty="0" smtClean="0"/>
              <a:t>при этом </a:t>
            </a:r>
            <a:r>
              <a:rPr lang="en-US" dirty="0" smtClean="0"/>
              <a:t>Approval</a:t>
            </a:r>
            <a:r>
              <a:rPr lang="ru-RU" dirty="0" smtClean="0"/>
              <a:t>-тесты.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pyramid</a:t>
            </a:r>
            <a:endParaRPr lang="ru-RU" dirty="0"/>
          </a:p>
        </p:txBody>
      </p:sp>
      <p:pic>
        <p:nvPicPr>
          <p:cNvPr id="1026" name="Picture 2" descr="http://watirmelon.files.wordpress.com/2011/06/automatedtestingpyrami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36" y="1600200"/>
            <a:ext cx="631692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4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aliveNeighbours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6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ConwaysLife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ConsoleUi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endParaRPr lang="en-US" sz="28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FakeUi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959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verification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Действительно ли </a:t>
            </a:r>
            <a:r>
              <a:rPr lang="en-US" dirty="0" err="1" smtClean="0"/>
              <a:t>ConwaysLife</a:t>
            </a:r>
            <a:r>
              <a:rPr lang="ru-RU" dirty="0" smtClean="0"/>
              <a:t> вызывает </a:t>
            </a:r>
            <a:r>
              <a:rPr lang="en-US" dirty="0" smtClean="0"/>
              <a:t>UI</a:t>
            </a:r>
            <a:r>
              <a:rPr lang="ru-RU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Mock vs Fake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401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16231</TotalTime>
  <Words>627</Words>
  <Application>Microsoft Office PowerPoint</Application>
  <PresentationFormat>Экран (4:3)</PresentationFormat>
  <Paragraphs>192</Paragraphs>
  <Slides>36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Candara</vt:lpstr>
      <vt:lpstr>Consolas</vt:lpstr>
      <vt:lpstr>Segoe UI</vt:lpstr>
      <vt:lpstr>Тема Office</vt:lpstr>
      <vt:lpstr>ТЕСТИРОВАНИЕ</vt:lpstr>
      <vt:lpstr>Игра жизнь</vt:lpstr>
      <vt:lpstr>Игра жизнь</vt:lpstr>
      <vt:lpstr>Игра жизнь</vt:lpstr>
      <vt:lpstr>Design</vt:lpstr>
      <vt:lpstr>S.O.L.I.D.</vt:lpstr>
      <vt:lpstr>SOLID</vt:lpstr>
      <vt:lpstr>Behavior verification</vt:lpstr>
      <vt:lpstr>Mock-framework</vt:lpstr>
      <vt:lpstr>https://github.com/FakeItEasy/FakeItEasy </vt:lpstr>
      <vt:lpstr>Практика (30 мин)</vt:lpstr>
      <vt:lpstr>Strict Mocks</vt:lpstr>
      <vt:lpstr>Functional style</vt:lpstr>
      <vt:lpstr>Сыграть в морской бой</vt:lpstr>
      <vt:lpstr>BOILERPLATE :-(</vt:lpstr>
      <vt:lpstr>BOILERPLATE</vt:lpstr>
      <vt:lpstr>Функция вместо интерфейса</vt:lpstr>
      <vt:lpstr>Передайте сами данные, вместо "ПоставщикаДанных"</vt:lpstr>
      <vt:lpstr>Верните результат из метода</vt:lpstr>
      <vt:lpstr>Используйте генераторы для последовательностей</vt:lpstr>
      <vt:lpstr>Как это тестировать?</vt:lpstr>
      <vt:lpstr>Тестируемость</vt:lpstr>
      <vt:lpstr>Практика (30 мин)</vt:lpstr>
      <vt:lpstr>Чем догнаться?</vt:lpstr>
      <vt:lpstr>Approval Tests</vt:lpstr>
      <vt:lpstr>Чем догнаться?</vt:lpstr>
      <vt:lpstr>Legacy</vt:lpstr>
      <vt:lpstr>Дилемма</vt:lpstr>
      <vt:lpstr>Алгоритм работы с легаси</vt:lpstr>
      <vt:lpstr>Характеризационный тест</vt:lpstr>
      <vt:lpstr>Грязные штучки</vt:lpstr>
      <vt:lpstr>Избавиться от зависимостей</vt:lpstr>
      <vt:lpstr>Глобальная стратегия</vt:lpstr>
      <vt:lpstr>Чем догнаться?</vt:lpstr>
      <vt:lpstr>Практика NewRateEmailMessager</vt:lpstr>
      <vt:lpstr>Tests pyramid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173</cp:revision>
  <dcterms:created xsi:type="dcterms:W3CDTF">2013-06-28T10:07:11Z</dcterms:created>
  <dcterms:modified xsi:type="dcterms:W3CDTF">2015-08-21T12:34:26Z</dcterms:modified>
</cp:coreProperties>
</file>