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90088" autoAdjust="0"/>
  </p:normalViewPr>
  <p:slideViewPr>
    <p:cSldViewPr>
      <p:cViewPr varScale="1">
        <p:scale>
          <a:sx n="60" d="100"/>
          <a:sy n="60" d="100"/>
        </p:scale>
        <p:origin x="53" y="47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oposhiy/testing-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Legacy</a:t>
            </a:r>
            <a:endParaRPr lang="ru-RU" sz="5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59632" y="3600450"/>
            <a:ext cx="667266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3"/>
              </a:rPr>
              <a:t>https://github.com/xoposhiy/testing-course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r>
              <a:rPr lang="en-US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019253"/>
            <a:ext cx="7772400" cy="1362075"/>
          </a:xfrm>
        </p:spPr>
        <p:txBody>
          <a:bodyPr/>
          <a:lstStyle/>
          <a:p>
            <a:r>
              <a:rPr lang="en-US" dirty="0" smtClean="0"/>
              <a:t>Dependency Inversion</a:t>
            </a:r>
            <a:br>
              <a:rPr lang="en-US" dirty="0" smtClean="0"/>
            </a:br>
            <a:r>
              <a:rPr lang="en-US" dirty="0" smtClean="0"/>
              <a:t>Dependency Injection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5364088" y="778384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7150039" y="1278451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cxnSp>
        <p:nvCxnSpPr>
          <p:cNvPr id="39" name="Соединительная линия уступом 38"/>
          <p:cNvCxnSpPr>
            <a:stCxn id="37" idx="3"/>
            <a:endCxn id="38" idx="1"/>
          </p:cNvCxnSpPr>
          <p:nvPr/>
        </p:nvCxnSpPr>
        <p:spPr>
          <a:xfrm>
            <a:off x="6149906" y="1028417"/>
            <a:ext cx="1000133" cy="42862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6507096" y="2064268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5364088" y="1992830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cxnSp>
        <p:nvCxnSpPr>
          <p:cNvPr id="42" name="Соединительная линия уступом 41"/>
          <p:cNvCxnSpPr>
            <a:stCxn id="37" idx="2"/>
            <a:endCxn id="41" idx="0"/>
          </p:cNvCxnSpPr>
          <p:nvPr/>
        </p:nvCxnSpPr>
        <p:spPr>
          <a:xfrm rot="5400000">
            <a:off x="5399807" y="1635640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endCxn id="40" idx="3"/>
          </p:cNvCxnSpPr>
          <p:nvPr/>
        </p:nvCxnSpPr>
        <p:spPr>
          <a:xfrm rot="5400000">
            <a:off x="7060741" y="1796375"/>
            <a:ext cx="607223" cy="2857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935856" y="2064268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cxnSp>
        <p:nvCxnSpPr>
          <p:cNvPr id="45" name="Соединительная линия уступом 44"/>
          <p:cNvCxnSpPr>
            <a:stCxn id="38" idx="2"/>
            <a:endCxn id="44" idx="1"/>
          </p:cNvCxnSpPr>
          <p:nvPr/>
        </p:nvCxnSpPr>
        <p:spPr>
          <a:xfrm rot="16200000" flipH="1">
            <a:off x="7417931" y="1724938"/>
            <a:ext cx="607222" cy="42862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1755138" y="2230291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3112461" y="3016109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cxnSp>
        <p:nvCxnSpPr>
          <p:cNvPr id="48" name="Соединительная линия уступом 47"/>
          <p:cNvCxnSpPr>
            <a:stCxn id="46" idx="3"/>
            <a:endCxn id="56" idx="1"/>
          </p:cNvCxnSpPr>
          <p:nvPr/>
        </p:nvCxnSpPr>
        <p:spPr>
          <a:xfrm flipV="1">
            <a:off x="2540956" y="2266010"/>
            <a:ext cx="571504" cy="21431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683568" y="2801795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cxnSp>
        <p:nvCxnSpPr>
          <p:cNvPr id="50" name="Соединительная линия уступом 49"/>
          <p:cNvCxnSpPr>
            <a:stCxn id="46" idx="0"/>
            <a:endCxn id="54" idx="3"/>
          </p:cNvCxnSpPr>
          <p:nvPr/>
        </p:nvCxnSpPr>
        <p:spPr>
          <a:xfrm rot="16200000" flipV="1">
            <a:off x="1612263" y="1694506"/>
            <a:ext cx="392909" cy="67866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47" idx="1"/>
            <a:endCxn id="61" idx="3"/>
          </p:cNvCxnSpPr>
          <p:nvPr/>
        </p:nvCxnSpPr>
        <p:spPr>
          <a:xfrm rot="10800000">
            <a:off x="2683833" y="3194704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4326906" y="4016241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cxnSp>
        <p:nvCxnSpPr>
          <p:cNvPr id="53" name="Соединительная линия уступом 52"/>
          <p:cNvCxnSpPr>
            <a:stCxn id="47" idx="3"/>
            <a:endCxn id="58" idx="1"/>
          </p:cNvCxnSpPr>
          <p:nvPr/>
        </p:nvCxnSpPr>
        <p:spPr>
          <a:xfrm>
            <a:off x="3826841" y="3194704"/>
            <a:ext cx="500065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683568" y="1587349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cxnSp>
        <p:nvCxnSpPr>
          <p:cNvPr id="55" name="Соединительная линия уступом 54"/>
          <p:cNvCxnSpPr>
            <a:stCxn id="49" idx="0"/>
            <a:endCxn id="54" idx="2"/>
          </p:cNvCxnSpPr>
          <p:nvPr/>
        </p:nvCxnSpPr>
        <p:spPr>
          <a:xfrm rot="5400000" flipH="1" flipV="1">
            <a:off x="719287" y="2444605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3112460" y="2087415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cxnSp>
        <p:nvCxnSpPr>
          <p:cNvPr id="57" name="Соединительная линия уступом 56"/>
          <p:cNvCxnSpPr>
            <a:stCxn id="47" idx="0"/>
            <a:endCxn id="56" idx="2"/>
          </p:cNvCxnSpPr>
          <p:nvPr/>
        </p:nvCxnSpPr>
        <p:spPr>
          <a:xfrm rot="16200000" flipV="1">
            <a:off x="3183899" y="2730356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4326906" y="3016109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cxnSp>
        <p:nvCxnSpPr>
          <p:cNvPr id="59" name="Соединительная линия уступом 58"/>
          <p:cNvCxnSpPr>
            <a:stCxn id="52" idx="0"/>
            <a:endCxn id="58" idx="2"/>
          </p:cNvCxnSpPr>
          <p:nvPr/>
        </p:nvCxnSpPr>
        <p:spPr>
          <a:xfrm rot="5400000" flipH="1" flipV="1">
            <a:off x="4362625" y="3694770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1969452" y="4016241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1969452" y="3016109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cxnSp>
        <p:nvCxnSpPr>
          <p:cNvPr id="62" name="Соединительная линия уступом 61"/>
          <p:cNvCxnSpPr>
            <a:stCxn id="60" idx="0"/>
            <a:endCxn id="61" idx="2"/>
          </p:cNvCxnSpPr>
          <p:nvPr/>
        </p:nvCxnSpPr>
        <p:spPr>
          <a:xfrm rot="5400000" flipH="1" flipV="1">
            <a:off x="2005171" y="3694770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Равнобедренный треугольник 62"/>
          <p:cNvSpPr/>
          <p:nvPr/>
        </p:nvSpPr>
        <p:spPr>
          <a:xfrm>
            <a:off x="3326774" y="2658919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64" name="Равнобедренный треугольник 63"/>
          <p:cNvSpPr/>
          <p:nvPr/>
        </p:nvSpPr>
        <p:spPr>
          <a:xfrm>
            <a:off x="4541220" y="3587613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65" name="Равнобедренный треугольник 64"/>
          <p:cNvSpPr/>
          <p:nvPr/>
        </p:nvSpPr>
        <p:spPr>
          <a:xfrm>
            <a:off x="2183766" y="3587613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66" name="Равнобедренный треугольник 65"/>
          <p:cNvSpPr/>
          <p:nvPr/>
        </p:nvSpPr>
        <p:spPr>
          <a:xfrm>
            <a:off x="933601" y="2373167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67" name="Стрелка вправо 66"/>
          <p:cNvSpPr/>
          <p:nvPr/>
        </p:nvSpPr>
        <p:spPr>
          <a:xfrm rot="9232183">
            <a:off x="4231325" y="1726774"/>
            <a:ext cx="961534" cy="401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68" name="TextBox 44"/>
          <p:cNvSpPr txBox="1"/>
          <p:nvPr/>
        </p:nvSpPr>
        <p:spPr>
          <a:xfrm rot="20132327">
            <a:off x="4264747" y="1392981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DIP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5821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 animBg="1"/>
      <p:bldP spid="44" grpId="0" animBg="1"/>
      <p:bldP spid="46" grpId="0" animBg="1"/>
      <p:bldP spid="47" grpId="0" animBg="1"/>
      <p:bldP spid="49" grpId="0" animBg="1"/>
      <p:bldP spid="52" grpId="0" animBg="1"/>
      <p:bldP spid="54" grpId="0" animBg="1"/>
      <p:bldP spid="56" grpId="0" animBg="1"/>
      <p:bldP spid="58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15827</TotalTime>
  <Words>9</Words>
  <Application>Microsoft Office PowerPoint</Application>
  <PresentationFormat>Экран (4:3)</PresentationFormat>
  <Paragraphs>6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Candara</vt:lpstr>
      <vt:lpstr>Segoe UI</vt:lpstr>
      <vt:lpstr>Тема Office</vt:lpstr>
      <vt:lpstr>Legacy</vt:lpstr>
      <vt:lpstr>Dependency Inversion Dependency Injection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154</cp:revision>
  <dcterms:created xsi:type="dcterms:W3CDTF">2013-06-28T10:07:11Z</dcterms:created>
  <dcterms:modified xsi:type="dcterms:W3CDTF">2016-04-01T07:36:42Z</dcterms:modified>
</cp:coreProperties>
</file>