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323" r:id="rId3"/>
    <p:sldId id="347" r:id="rId4"/>
    <p:sldId id="337" r:id="rId5"/>
    <p:sldId id="339" r:id="rId6"/>
    <p:sldId id="338" r:id="rId7"/>
    <p:sldId id="341" r:id="rId8"/>
    <p:sldId id="342" r:id="rId9"/>
    <p:sldId id="343" r:id="rId10"/>
    <p:sldId id="344" r:id="rId11"/>
    <p:sldId id="345" r:id="rId12"/>
    <p:sldId id="34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20" autoAdjust="0"/>
    <p:restoredTop sz="90088" autoAdjust="0"/>
  </p:normalViewPr>
  <p:slideViewPr>
    <p:cSldViewPr>
      <p:cViewPr varScale="1">
        <p:scale>
          <a:sx n="96" d="100"/>
          <a:sy n="96" d="100"/>
        </p:scale>
        <p:origin x="3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1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03.04.2016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unit.org/index.php?p=docHome&amp;r=2.6.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Fixture/AutoFixtur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mesfoster/DeepEqu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/>
              <a:t>Инструменты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8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Game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Revive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cells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r>
              <a:rPr lang="ru-RU" alt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IsAlive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None/>
            </a:pPr>
            <a:r>
              <a:rPr lang="ru-RU" alt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IGameUi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IReadonlyField</a:t>
            </a:r>
            <a:r>
              <a:rPr lang="ru-RU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</a:t>
            </a: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ru-RU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x, </a:t>
            </a:r>
            <a:r>
              <a:rPr lang="ru-RU" altLang="ru-RU" sz="24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altLang="ru-RU" sz="24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y, </a:t>
            </a:r>
            <a:r>
              <a:rPr lang="en-US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alive</a:t>
            </a:r>
            <a:r>
              <a:rPr lang="ru-RU" altLang="ru-RU" sz="24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ru-RU" sz="2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alt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alt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 (30 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Научить </a:t>
            </a:r>
            <a:r>
              <a:rPr lang="en-US" dirty="0" err="1" smtClean="0"/>
              <a:t>IGameUi</a:t>
            </a:r>
            <a:r>
              <a:rPr lang="ru-RU" dirty="0" smtClean="0"/>
              <a:t> обновлять одну клетку</a:t>
            </a:r>
          </a:p>
          <a:p>
            <a:pPr marL="0" indent="0">
              <a:buNone/>
            </a:pPr>
            <a:r>
              <a:rPr lang="ru-RU" dirty="0" smtClean="0"/>
              <a:t>2. В </a:t>
            </a:r>
            <a:r>
              <a:rPr lang="en-US" dirty="0" smtClean="0"/>
              <a:t>Game </a:t>
            </a:r>
            <a:r>
              <a:rPr lang="ru-RU" dirty="0" smtClean="0"/>
              <a:t>вызывать полную перерисовку лишь </a:t>
            </a:r>
            <a:r>
              <a:rPr lang="ru-RU" dirty="0" smtClean="0"/>
              <a:t>на </a:t>
            </a:r>
            <a:r>
              <a:rPr lang="en-US" dirty="0" smtClean="0"/>
              <a:t>Revive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Протестировать </a:t>
            </a:r>
            <a:r>
              <a:rPr lang="ru-RU" dirty="0" smtClean="0"/>
              <a:t>взаимодействие</a:t>
            </a:r>
            <a:r>
              <a:rPr lang="en-US" dirty="0" smtClean="0"/>
              <a:t> c UI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Должно ускориться на больших картах</a:t>
            </a:r>
          </a:p>
          <a:p>
            <a:pPr marL="0" indent="0">
              <a:buNone/>
            </a:pPr>
            <a:r>
              <a:rPr lang="ru-RU" dirty="0" smtClean="0"/>
              <a:t>Изучите возможности </a:t>
            </a:r>
            <a:r>
              <a:rPr lang="en-US" dirty="0" err="1" smtClean="0"/>
              <a:t>FakeItEasy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5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2.6.4 </a:t>
            </a:r>
            <a:r>
              <a:rPr lang="en-US" dirty="0" smtClean="0"/>
              <a:t>vs 3.0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Attributes</a:t>
            </a:r>
          </a:p>
          <a:p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nunit.org/index.php?p=docHome&amp;r=2.6.4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570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dotCover</a:t>
            </a:r>
            <a:r>
              <a:rPr lang="en-US" dirty="0" smtClean="0"/>
              <a:t> — </a:t>
            </a:r>
            <a:r>
              <a:rPr lang="ru-RU" dirty="0" smtClean="0"/>
              <a:t>часть </a:t>
            </a:r>
            <a:r>
              <a:rPr lang="ru-RU" dirty="0" err="1" smtClean="0"/>
              <a:t>решарпера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HotSpots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Continuous Testing Session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</a:t>
            </a:r>
            <a:r>
              <a:rPr lang="en-US" dirty="0" smtClean="0"/>
              <a:t>Code Coverage </a:t>
            </a:r>
            <a:r>
              <a:rPr lang="ru-RU" dirty="0" smtClean="0"/>
              <a:t>не </a:t>
            </a:r>
            <a:r>
              <a:rPr lang="ru-RU" dirty="0"/>
              <a:t>найдет </a:t>
            </a:r>
            <a:r>
              <a:rPr lang="ru-RU"/>
              <a:t>ошибку </a:t>
            </a:r>
            <a:r>
              <a:rPr lang="ru-RU" smtClean="0"/>
              <a:t/>
            </a:r>
            <a:br>
              <a:rPr lang="ru-RU" smtClean="0"/>
            </a:br>
            <a:r>
              <a:rPr lang="ru-RU" smtClean="0"/>
              <a:t>в </a:t>
            </a:r>
            <a:r>
              <a:rPr lang="ru-RU"/>
              <a:t>отсутствующей </a:t>
            </a:r>
            <a:r>
              <a:rPr lang="ru-RU" smtClean="0"/>
              <a:t>строке кода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40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AutoFixture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Убирает хрупкость на этапе </a:t>
            </a:r>
            <a:r>
              <a:rPr lang="en-US" dirty="0" smtClean="0"/>
              <a:t>Arrange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Делает код </a:t>
            </a:r>
            <a:r>
              <a:rPr lang="en-US" dirty="0" smtClean="0"/>
              <a:t>Arrange</a:t>
            </a:r>
            <a:r>
              <a:rPr lang="ru-RU" dirty="0" smtClean="0"/>
              <a:t> яснее и понятнее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github.com/AutoFixture/AutoFixture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36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DeepEqual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Избавляет от необходимости писать стопку </a:t>
            </a:r>
            <a:r>
              <a:rPr lang="en-US" dirty="0" smtClean="0"/>
              <a:t>Assert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ru-RU" dirty="0" smtClean="0"/>
              <a:t>, чтобы проверить все свойства объекта.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github.com/jamesfoster/DeepEqual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4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FakeItEasy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Избавляет от написания вручную тестовых заглушек.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github.com/FakeItEasy/FakeItEasy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8888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3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9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11508</TotalTime>
  <Words>131</Words>
  <Application>Microsoft Office PowerPoint</Application>
  <PresentationFormat>Экран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Candara</vt:lpstr>
      <vt:lpstr>Consolas</vt:lpstr>
      <vt:lpstr>Segoe UI</vt:lpstr>
      <vt:lpstr>Тема Office</vt:lpstr>
      <vt:lpstr>Инструменты</vt:lpstr>
      <vt:lpstr>NUnit</vt:lpstr>
      <vt:lpstr>Code Coverage</vt:lpstr>
      <vt:lpstr>AutoFixture</vt:lpstr>
      <vt:lpstr>DeepEqual</vt:lpstr>
      <vt:lpstr>FakeItEasy</vt:lpstr>
      <vt:lpstr>Практика</vt:lpstr>
      <vt:lpstr>Игра жизнь</vt:lpstr>
      <vt:lpstr>Игра жизнь</vt:lpstr>
      <vt:lpstr>Игра жизнь</vt:lpstr>
      <vt:lpstr>Design</vt:lpstr>
      <vt:lpstr>Практика (30 мин)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169</cp:revision>
  <dcterms:created xsi:type="dcterms:W3CDTF">2013-06-28T10:07:11Z</dcterms:created>
  <dcterms:modified xsi:type="dcterms:W3CDTF">2016-04-03T20:16:18Z</dcterms:modified>
</cp:coreProperties>
</file>