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632" y="1825625"/>
            <a:ext cx="4274218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14324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9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3C04-D230-4A80-A012-FEA258F99CFF}" type="datetimeFigureOut">
              <a:rPr lang="ru-RU" smtClean="0"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Calculator </a:t>
            </a:r>
            <a:br>
              <a:rPr lang="en-US" dirty="0" smtClean="0"/>
            </a:br>
            <a:r>
              <a:rPr lang="en-US" dirty="0" smtClean="0"/>
              <a:t>TDD Kata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</a:t>
            </a:r>
          </a:p>
          <a:p>
            <a:pPr lvl="1"/>
            <a:r>
              <a:rPr lang="en-US" dirty="0"/>
              <a:t>the 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/>
              <a:t>4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Support </a:t>
            </a:r>
            <a:r>
              <a:rPr lang="en-US" b="1" dirty="0"/>
              <a:t>different </a:t>
            </a:r>
            <a:r>
              <a:rPr lang="en-US" b="1" dirty="0" smtClean="0"/>
              <a:t>delimiters</a:t>
            </a:r>
            <a:endParaRPr lang="ru-RU" b="1" dirty="0" smtClean="0"/>
          </a:p>
          <a:p>
            <a:r>
              <a:rPr lang="en-US" dirty="0" smtClean="0"/>
              <a:t>To </a:t>
            </a:r>
            <a:r>
              <a:rPr lang="en-US" dirty="0"/>
              <a:t>change a delimiter, the beginning of the string will contain a separate line that looks like </a:t>
            </a:r>
            <a:r>
              <a:rPr lang="en-US" dirty="0" smtClean="0"/>
              <a:t>this:</a:t>
            </a:r>
            <a:br>
              <a:rPr lang="en-US" dirty="0" smtClean="0"/>
            </a:br>
            <a:r>
              <a:rPr lang="en-US" dirty="0" smtClean="0"/>
              <a:t>“//[</a:t>
            </a:r>
            <a:r>
              <a:rPr lang="en-US" dirty="0"/>
              <a:t>delimiter]\n[numbers…]”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 “//;\n1;2” should return </a:t>
            </a:r>
            <a:r>
              <a:rPr lang="en-US" dirty="0" smtClean="0"/>
              <a:t>3 </a:t>
            </a:r>
            <a:r>
              <a:rPr lang="en-US" dirty="0"/>
              <a:t>where the </a:t>
            </a:r>
            <a:r>
              <a:rPr lang="en-US" dirty="0" smtClean="0"/>
              <a:t>delimiter </a:t>
            </a:r>
            <a:r>
              <a:rPr lang="en-US" dirty="0"/>
              <a:t>is ‘;’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The </a:t>
            </a:r>
            <a:r>
              <a:rPr lang="en-US" dirty="0"/>
              <a:t>first line is optional. </a:t>
            </a:r>
            <a:r>
              <a:rPr lang="en-US" dirty="0" smtClean="0"/>
              <a:t>All </a:t>
            </a:r>
            <a:r>
              <a:rPr lang="en-US" dirty="0"/>
              <a:t>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numbers.Length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2)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)[1];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25398" y="4215960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||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2)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)[1];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delimiter 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en-US" dirty="0" smtClean="0"/>
              <a:t>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Calling Add with a negative number will throw an exception “negatives not allowed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the negative that was passed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-5, -100</a:t>
            </a:r>
            <a:r>
              <a:rPr lang="fr-F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n &lt; 0).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661" y="5648251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Пора прибраться в коде!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7363" y="339864"/>
            <a:ext cx="8296111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delimiters);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 {...}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92"/>
            <a:ext cx="9144000" cy="6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Calculator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simple String calculator with a method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numbers);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41933" y="4806672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Дублирование в тестах!</a:t>
            </a:r>
            <a:br>
              <a:rPr lang="ru-RU" sz="2800" dirty="0" smtClean="0"/>
            </a:br>
            <a:r>
              <a:rPr lang="ru-RU" sz="2800" dirty="0" smtClean="0"/>
              <a:t>Время рефакторинга!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StringCalculator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Add method to handle an unknown amount of numbers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ru-R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4669112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Повезло — ничего менять не пришлось!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899</Words>
  <Application>Microsoft Office PowerPoint</Application>
  <PresentationFormat>Экран (4:3)</PresentationFormat>
  <Paragraphs>298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String Calculator 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StringCalculator 2</vt:lpstr>
      <vt:lpstr>Презентация PowerPoint</vt:lpstr>
      <vt:lpstr>StringCalculator 3</vt:lpstr>
      <vt:lpstr>Презентация PowerPoint</vt:lpstr>
      <vt:lpstr>StringCalculator 4</vt:lpstr>
      <vt:lpstr>Презентация PowerPoint</vt:lpstr>
      <vt:lpstr>Презентация PowerPoint</vt:lpstr>
      <vt:lpstr>StringCalculator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Егоров Павел Владимирович</cp:lastModifiedBy>
  <cp:revision>16</cp:revision>
  <dcterms:created xsi:type="dcterms:W3CDTF">2015-04-30T10:03:11Z</dcterms:created>
  <dcterms:modified xsi:type="dcterms:W3CDTF">2015-07-23T12:56:56Z</dcterms:modified>
</cp:coreProperties>
</file>