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7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632" y="1825625"/>
            <a:ext cx="4274218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14324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5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9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5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3C04-D230-4A80-A012-FEA258F99CFF}" type="datetimeFigureOut">
              <a:rPr lang="ru-RU" smtClean="0"/>
              <a:t>05.04.2016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Calculator </a:t>
            </a:r>
            <a:br>
              <a:rPr lang="en-US" dirty="0" smtClean="0"/>
            </a:br>
            <a:r>
              <a:rPr lang="en-US" dirty="0" smtClean="0"/>
              <a:t>TDD Kata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new lines between numbers (instead of commas).</a:t>
            </a:r>
          </a:p>
          <a:p>
            <a:pPr lvl="1"/>
            <a:r>
              <a:rPr lang="en-US" dirty="0"/>
              <a:t>the following input is ok:  “1\n2,3”  (will equal 6)</a:t>
            </a:r>
          </a:p>
          <a:p>
            <a:pPr lvl="1"/>
            <a:r>
              <a:rPr lang="en-US" dirty="0"/>
              <a:t>the following input is NOT ok:  “1,\n” (not need to prove it - just clarifying)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/>
              <a:t>4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Support </a:t>
            </a:r>
            <a:r>
              <a:rPr lang="en-US" b="1" dirty="0"/>
              <a:t>different </a:t>
            </a:r>
            <a:r>
              <a:rPr lang="en-US" b="1" dirty="0" smtClean="0"/>
              <a:t>delimiters</a:t>
            </a:r>
            <a:endParaRPr lang="ru-RU" b="1" dirty="0" smtClean="0"/>
          </a:p>
          <a:p>
            <a:r>
              <a:rPr lang="en-US" dirty="0" smtClean="0"/>
              <a:t>To </a:t>
            </a:r>
            <a:r>
              <a:rPr lang="en-US" dirty="0"/>
              <a:t>change a delimiter, the beginning of the string will contain a separate line that looks like </a:t>
            </a:r>
            <a:r>
              <a:rPr lang="en-US" dirty="0" smtClean="0"/>
              <a:t>this:</a:t>
            </a:r>
            <a:br>
              <a:rPr lang="en-US" dirty="0" smtClean="0"/>
            </a:br>
            <a:r>
              <a:rPr lang="en-US" dirty="0" smtClean="0"/>
              <a:t>“//[</a:t>
            </a:r>
            <a:r>
              <a:rPr lang="en-US" dirty="0"/>
              <a:t>delimiter]\n[numbers…]”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 “//;\n1;2” should return </a:t>
            </a:r>
            <a:r>
              <a:rPr lang="en-US" dirty="0" smtClean="0"/>
              <a:t>3 </a:t>
            </a:r>
            <a:r>
              <a:rPr lang="en-US" dirty="0"/>
              <a:t>where the </a:t>
            </a:r>
            <a:r>
              <a:rPr lang="en-US" dirty="0" smtClean="0"/>
              <a:t>delimiter </a:t>
            </a:r>
            <a:r>
              <a:rPr lang="en-US" dirty="0"/>
              <a:t>is ‘;’ 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The </a:t>
            </a:r>
            <a:r>
              <a:rPr lang="en-US" dirty="0"/>
              <a:t>first line is optional. </a:t>
            </a:r>
            <a:r>
              <a:rPr lang="en-US" dirty="0" smtClean="0"/>
              <a:t>All </a:t>
            </a:r>
            <a:r>
              <a:rPr lang="en-US" dirty="0"/>
              <a:t>existing scenarios should still be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numbers.Substring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825398" y="4215960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text.StartsWith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text[2];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text.Substring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delimiter 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Calling Add with a negative number will throw an exception “negatives not allowed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the negative that was passed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there are multiple negatives, show all of them in the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-5, -100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n &lt; 0).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661" y="5648251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47363" y="339864"/>
            <a:ext cx="8296111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delimiters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delimiters);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nums.Sum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92"/>
            <a:ext cx="9144000" cy="6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Calculator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simple String calculator with a method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Add(string numbers)</a:t>
            </a:r>
            <a:endParaRPr lang="en-US" dirty="0"/>
          </a:p>
          <a:p>
            <a:pPr lvl="1"/>
            <a:r>
              <a:rPr lang="en-US" dirty="0"/>
              <a:t>The method can take 0, 1 or 2 numbers, and will return their sum (for an empty string it will return 0)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b="1" dirty="0"/>
              <a:t> “” or “1” or “1,2”</a:t>
            </a:r>
            <a:endParaRPr lang="en-US" dirty="0"/>
          </a:p>
          <a:p>
            <a:pPr lvl="1"/>
            <a:r>
              <a:rPr lang="en-US" dirty="0"/>
              <a:t>Start with the simplest test case of an empty string and move to 1 and two numbers</a:t>
            </a:r>
          </a:p>
          <a:p>
            <a:pPr lvl="1"/>
            <a:r>
              <a:rPr lang="en-US" dirty="0"/>
              <a:t>Remember to solve things as simply as possible so that you force yourself to write tests you did not think about</a:t>
            </a:r>
          </a:p>
          <a:p>
            <a:pPr lvl="1"/>
            <a:r>
              <a:rPr lang="en-US" dirty="0"/>
              <a:t>Remember to refactor after each passing test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numbers);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741933" y="4806672"/>
            <a:ext cx="380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Дублирование в тестах!</a:t>
            </a:r>
            <a:br>
              <a:rPr lang="ru-RU" sz="2800" dirty="0" smtClean="0"/>
            </a:br>
            <a:r>
              <a:rPr lang="ru-RU" sz="2800" dirty="0" smtClean="0"/>
              <a:t>Время рефакторинга!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the Add method to handle an unknown amount of numbers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58366" y="4669112"/>
            <a:ext cx="415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Повезло — ничего менять не пришлось!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942</Words>
  <Application>Microsoft Office PowerPoint</Application>
  <PresentationFormat>Экран (4:3)</PresentationFormat>
  <Paragraphs>298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String Calculator 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StringCalculator 2</vt:lpstr>
      <vt:lpstr>Презентация PowerPoint</vt:lpstr>
      <vt:lpstr>StringCalculator 3</vt:lpstr>
      <vt:lpstr>Презентация PowerPoint</vt:lpstr>
      <vt:lpstr>StringCalculator 4</vt:lpstr>
      <vt:lpstr>Презентация PowerPoint</vt:lpstr>
      <vt:lpstr>Презентация PowerPoint</vt:lpstr>
      <vt:lpstr>StringCalculator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Егоров Павел Владимирович</cp:lastModifiedBy>
  <cp:revision>18</cp:revision>
  <dcterms:created xsi:type="dcterms:W3CDTF">2015-04-30T10:03:11Z</dcterms:created>
  <dcterms:modified xsi:type="dcterms:W3CDTF">2016-04-06T06:46:00Z</dcterms:modified>
</cp:coreProperties>
</file>