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5"/>
  </p:notesMasterIdLst>
  <p:sldIdLst>
    <p:sldId id="299" r:id="rId2"/>
    <p:sldId id="268" r:id="rId3"/>
    <p:sldId id="316" r:id="rId4"/>
    <p:sldId id="350" r:id="rId5"/>
    <p:sldId id="320" r:id="rId6"/>
    <p:sldId id="295" r:id="rId7"/>
    <p:sldId id="355" r:id="rId8"/>
    <p:sldId id="356" r:id="rId9"/>
    <p:sldId id="357" r:id="rId10"/>
    <p:sldId id="352" r:id="rId11"/>
    <p:sldId id="317" r:id="rId12"/>
    <p:sldId id="321" r:id="rId13"/>
    <p:sldId id="322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120" autoAdjust="0"/>
    <p:restoredTop sz="90088" autoAdjust="0"/>
  </p:normalViewPr>
  <p:slideViewPr>
    <p:cSldViewPr>
      <p:cViewPr varScale="1">
        <p:scale>
          <a:sx n="58" d="100"/>
          <a:sy n="58" d="100"/>
        </p:scale>
        <p:origin x="77" y="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2E5080-6AE9-404F-98A7-7A0A13812357}" type="doc">
      <dgm:prSet loTypeId="urn:microsoft.com/office/officeart/2005/8/layout/cycle2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CA619879-9682-4A9A-8B19-8EEE1A9DDA31}">
      <dgm:prSet phldrT="[Текст]"/>
      <dgm:spPr/>
      <dgm:t>
        <a:bodyPr/>
        <a:lstStyle/>
        <a:p>
          <a:r>
            <a:rPr lang="en-US" b="0" dirty="0" smtClean="0"/>
            <a:t>Design</a:t>
          </a:r>
          <a:endParaRPr lang="ru-RU" b="0" dirty="0"/>
        </a:p>
      </dgm:t>
    </dgm:pt>
    <dgm:pt modelId="{816C185B-11B5-4CFF-A962-3123F3917227}" type="parTrans" cxnId="{9BADAACC-9713-4330-88BA-76DB183AEAC1}">
      <dgm:prSet/>
      <dgm:spPr/>
      <dgm:t>
        <a:bodyPr/>
        <a:lstStyle/>
        <a:p>
          <a:endParaRPr lang="ru-RU"/>
        </a:p>
      </dgm:t>
    </dgm:pt>
    <dgm:pt modelId="{689276A3-8957-4D91-ABC7-0342A0A21409}" type="sibTrans" cxnId="{9BADAACC-9713-4330-88BA-76DB183AEAC1}">
      <dgm:prSet/>
      <dgm:spPr/>
      <dgm:t>
        <a:bodyPr/>
        <a:lstStyle/>
        <a:p>
          <a:endParaRPr lang="ru-RU"/>
        </a:p>
      </dgm:t>
    </dgm:pt>
    <dgm:pt modelId="{47FB6E91-B3FA-4B92-B558-B66325C9388D}">
      <dgm:prSet phldrT="[Текст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Test</a:t>
          </a:r>
          <a:endParaRPr lang="ru-RU" b="0" dirty="0"/>
        </a:p>
      </dgm:t>
    </dgm:pt>
    <dgm:pt modelId="{986F0269-4B48-4749-8F3B-FCD5D7C6A253}" type="parTrans" cxnId="{26E36F16-FCC0-472D-9EAF-F978A327E9DE}">
      <dgm:prSet/>
      <dgm:spPr/>
      <dgm:t>
        <a:bodyPr/>
        <a:lstStyle/>
        <a:p>
          <a:endParaRPr lang="ru-RU"/>
        </a:p>
      </dgm:t>
    </dgm:pt>
    <dgm:pt modelId="{5C12928E-C9E2-4F88-9135-F5C57D60AB43}" type="sibTrans" cxnId="{26E36F16-FCC0-472D-9EAF-F978A327E9DE}">
      <dgm:prSet/>
      <dgm:spPr/>
      <dgm:t>
        <a:bodyPr/>
        <a:lstStyle/>
        <a:p>
          <a:endParaRPr lang="ru-RU"/>
        </a:p>
      </dgm:t>
    </dgm:pt>
    <dgm:pt modelId="{82DEDCF1-EB1A-4EA4-83D1-4C1AE66EE040}">
      <dgm:prSet phldrT="[Текст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Test</a:t>
          </a:r>
          <a:endParaRPr lang="ru-RU" b="0" dirty="0"/>
        </a:p>
      </dgm:t>
    </dgm:pt>
    <dgm:pt modelId="{BA2E9DB4-695C-44B0-809B-79366CA63544}" type="parTrans" cxnId="{DCD3BB36-5F64-4E04-A508-0F7192D23FB5}">
      <dgm:prSet/>
      <dgm:spPr/>
      <dgm:t>
        <a:bodyPr/>
        <a:lstStyle/>
        <a:p>
          <a:endParaRPr lang="ru-RU"/>
        </a:p>
      </dgm:t>
    </dgm:pt>
    <dgm:pt modelId="{15B6E2AF-4B08-480B-9E63-98F304AE9531}" type="sibTrans" cxnId="{DCD3BB36-5F64-4E04-A508-0F7192D23FB5}">
      <dgm:prSet/>
      <dgm:spPr/>
      <dgm:t>
        <a:bodyPr/>
        <a:lstStyle/>
        <a:p>
          <a:endParaRPr lang="ru-RU"/>
        </a:p>
      </dgm:t>
    </dgm:pt>
    <dgm:pt modelId="{9E66F34F-733C-4256-9475-E1AEC667FFE5}">
      <dgm:prSet phldrT="[Текст]"/>
      <dgm:spPr/>
      <dgm:t>
        <a:bodyPr/>
        <a:lstStyle/>
        <a:p>
          <a:r>
            <a:rPr lang="en-US" b="0" dirty="0" smtClean="0"/>
            <a:t>Implement</a:t>
          </a:r>
          <a:endParaRPr lang="ru-RU" b="0" dirty="0"/>
        </a:p>
      </dgm:t>
    </dgm:pt>
    <dgm:pt modelId="{8F03A999-3FEC-4076-A2F0-437897B41F98}" type="parTrans" cxnId="{2C79D222-8785-4DF5-888E-2884E35C685D}">
      <dgm:prSet/>
      <dgm:spPr/>
      <dgm:t>
        <a:bodyPr/>
        <a:lstStyle/>
        <a:p>
          <a:endParaRPr lang="ru-RU"/>
        </a:p>
      </dgm:t>
    </dgm:pt>
    <dgm:pt modelId="{6CF83504-EEF6-429E-8FA8-6BD25A2A38F0}" type="sibTrans" cxnId="{2C79D222-8785-4DF5-888E-2884E35C685D}">
      <dgm:prSet/>
      <dgm:spPr/>
      <dgm:t>
        <a:bodyPr/>
        <a:lstStyle/>
        <a:p>
          <a:endParaRPr lang="ru-RU"/>
        </a:p>
      </dgm:t>
    </dgm:pt>
    <dgm:pt modelId="{E071ECF3-993D-4997-A223-0EB4018AB94E}" type="pres">
      <dgm:prSet presAssocID="{E22E5080-6AE9-404F-98A7-7A0A1381235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CFAF0B4-C71D-4C93-B29D-0F3ACEB46DAC}" type="pres">
      <dgm:prSet presAssocID="{CA619879-9682-4A9A-8B19-8EEE1A9DDA3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3E105C-5DA2-4D30-8D94-9DF04996ED43}" type="pres">
      <dgm:prSet presAssocID="{689276A3-8957-4D91-ABC7-0342A0A21409}" presName="sibTrans" presStyleLbl="sibTrans2D1" presStyleIdx="0" presStyleCnt="4"/>
      <dgm:spPr/>
      <dgm:t>
        <a:bodyPr/>
        <a:lstStyle/>
        <a:p>
          <a:endParaRPr lang="ru-RU"/>
        </a:p>
      </dgm:t>
    </dgm:pt>
    <dgm:pt modelId="{4FE3A4E5-72D1-4DC6-9E03-8E9E16D17B75}" type="pres">
      <dgm:prSet presAssocID="{689276A3-8957-4D91-ABC7-0342A0A21409}" presName="connectorText" presStyleLbl="sibTrans2D1" presStyleIdx="0" presStyleCnt="4"/>
      <dgm:spPr/>
      <dgm:t>
        <a:bodyPr/>
        <a:lstStyle/>
        <a:p>
          <a:endParaRPr lang="ru-RU"/>
        </a:p>
      </dgm:t>
    </dgm:pt>
    <dgm:pt modelId="{2DF0FCB7-52AA-4542-9718-42FC9EEBFEA0}" type="pres">
      <dgm:prSet presAssocID="{47FB6E91-B3FA-4B92-B558-B66325C9388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15476A-849A-446F-8EB7-4348A1D65EFF}" type="pres">
      <dgm:prSet presAssocID="{5C12928E-C9E2-4F88-9135-F5C57D60AB43}" presName="sibTrans" presStyleLbl="sibTrans2D1" presStyleIdx="1" presStyleCnt="4"/>
      <dgm:spPr/>
      <dgm:t>
        <a:bodyPr/>
        <a:lstStyle/>
        <a:p>
          <a:endParaRPr lang="ru-RU"/>
        </a:p>
      </dgm:t>
    </dgm:pt>
    <dgm:pt modelId="{60D0B5E2-59BA-4DCB-ABBD-AF2C6E14EF03}" type="pres">
      <dgm:prSet presAssocID="{5C12928E-C9E2-4F88-9135-F5C57D60AB43}" presName="connectorText" presStyleLbl="sibTrans2D1" presStyleIdx="1" presStyleCnt="4"/>
      <dgm:spPr/>
      <dgm:t>
        <a:bodyPr/>
        <a:lstStyle/>
        <a:p>
          <a:endParaRPr lang="ru-RU"/>
        </a:p>
      </dgm:t>
    </dgm:pt>
    <dgm:pt modelId="{573D47CC-AE97-4FAA-8E6A-826D90755EB4}" type="pres">
      <dgm:prSet presAssocID="{9E66F34F-733C-4256-9475-E1AEC667FFE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3B6C48-0F28-4C30-8317-F4779C05F5E1}" type="pres">
      <dgm:prSet presAssocID="{6CF83504-EEF6-429E-8FA8-6BD25A2A38F0}" presName="sibTrans" presStyleLbl="sibTrans2D1" presStyleIdx="2" presStyleCnt="4"/>
      <dgm:spPr/>
      <dgm:t>
        <a:bodyPr/>
        <a:lstStyle/>
        <a:p>
          <a:endParaRPr lang="ru-RU"/>
        </a:p>
      </dgm:t>
    </dgm:pt>
    <dgm:pt modelId="{6CC33D6B-9209-47BD-A6C6-1AF194EF0CD2}" type="pres">
      <dgm:prSet presAssocID="{6CF83504-EEF6-429E-8FA8-6BD25A2A38F0}" presName="connectorText" presStyleLbl="sibTrans2D1" presStyleIdx="2" presStyleCnt="4"/>
      <dgm:spPr/>
      <dgm:t>
        <a:bodyPr/>
        <a:lstStyle/>
        <a:p>
          <a:endParaRPr lang="ru-RU"/>
        </a:p>
      </dgm:t>
    </dgm:pt>
    <dgm:pt modelId="{11B4CBC4-AE1C-4904-826E-3BD4011B5EF6}" type="pres">
      <dgm:prSet presAssocID="{82DEDCF1-EB1A-4EA4-83D1-4C1AE66EE04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BA696A-C46C-41C3-8979-C51CF44A04E2}" type="pres">
      <dgm:prSet presAssocID="{15B6E2AF-4B08-480B-9E63-98F304AE9531}" presName="sibTrans" presStyleLbl="sibTrans2D1" presStyleIdx="3" presStyleCnt="4"/>
      <dgm:spPr/>
      <dgm:t>
        <a:bodyPr/>
        <a:lstStyle/>
        <a:p>
          <a:endParaRPr lang="ru-RU"/>
        </a:p>
      </dgm:t>
    </dgm:pt>
    <dgm:pt modelId="{5CB8BEE9-D14C-4FD6-BDE1-FA93ED4A9B0A}" type="pres">
      <dgm:prSet presAssocID="{15B6E2AF-4B08-480B-9E63-98F304AE9531}" presName="connectorText" presStyleLbl="sibTrans2D1" presStyleIdx="3" presStyleCnt="4"/>
      <dgm:spPr/>
      <dgm:t>
        <a:bodyPr/>
        <a:lstStyle/>
        <a:p>
          <a:endParaRPr lang="ru-RU"/>
        </a:p>
      </dgm:t>
    </dgm:pt>
  </dgm:ptLst>
  <dgm:cxnLst>
    <dgm:cxn modelId="{623795D9-ADBA-4023-97C2-C79AEBDB82FF}" type="presOf" srcId="{15B6E2AF-4B08-480B-9E63-98F304AE9531}" destId="{5CB8BEE9-D14C-4FD6-BDE1-FA93ED4A9B0A}" srcOrd="1" destOrd="0" presId="urn:microsoft.com/office/officeart/2005/8/layout/cycle2"/>
    <dgm:cxn modelId="{0928093D-9ABC-462D-B50C-393867AB3CB7}" type="presOf" srcId="{E22E5080-6AE9-404F-98A7-7A0A13812357}" destId="{E071ECF3-993D-4997-A223-0EB4018AB94E}" srcOrd="0" destOrd="0" presId="urn:microsoft.com/office/officeart/2005/8/layout/cycle2"/>
    <dgm:cxn modelId="{7ABE3C26-DB98-4823-B557-302A62755ACF}" type="presOf" srcId="{82DEDCF1-EB1A-4EA4-83D1-4C1AE66EE040}" destId="{11B4CBC4-AE1C-4904-826E-3BD4011B5EF6}" srcOrd="0" destOrd="0" presId="urn:microsoft.com/office/officeart/2005/8/layout/cycle2"/>
    <dgm:cxn modelId="{2C79D222-8785-4DF5-888E-2884E35C685D}" srcId="{E22E5080-6AE9-404F-98A7-7A0A13812357}" destId="{9E66F34F-733C-4256-9475-E1AEC667FFE5}" srcOrd="2" destOrd="0" parTransId="{8F03A999-3FEC-4076-A2F0-437897B41F98}" sibTransId="{6CF83504-EEF6-429E-8FA8-6BD25A2A38F0}"/>
    <dgm:cxn modelId="{9BADAACC-9713-4330-88BA-76DB183AEAC1}" srcId="{E22E5080-6AE9-404F-98A7-7A0A13812357}" destId="{CA619879-9682-4A9A-8B19-8EEE1A9DDA31}" srcOrd="0" destOrd="0" parTransId="{816C185B-11B5-4CFF-A962-3123F3917227}" sibTransId="{689276A3-8957-4D91-ABC7-0342A0A21409}"/>
    <dgm:cxn modelId="{81DF377F-9D4F-4C50-A416-A9A9F23B8F15}" type="presOf" srcId="{15B6E2AF-4B08-480B-9E63-98F304AE9531}" destId="{78BA696A-C46C-41C3-8979-C51CF44A04E2}" srcOrd="0" destOrd="0" presId="urn:microsoft.com/office/officeart/2005/8/layout/cycle2"/>
    <dgm:cxn modelId="{145DDCEB-D175-4B2A-A7DE-927269627790}" type="presOf" srcId="{5C12928E-C9E2-4F88-9135-F5C57D60AB43}" destId="{60D0B5E2-59BA-4DCB-ABBD-AF2C6E14EF03}" srcOrd="1" destOrd="0" presId="urn:microsoft.com/office/officeart/2005/8/layout/cycle2"/>
    <dgm:cxn modelId="{DCD3BB36-5F64-4E04-A508-0F7192D23FB5}" srcId="{E22E5080-6AE9-404F-98A7-7A0A13812357}" destId="{82DEDCF1-EB1A-4EA4-83D1-4C1AE66EE040}" srcOrd="3" destOrd="0" parTransId="{BA2E9DB4-695C-44B0-809B-79366CA63544}" sibTransId="{15B6E2AF-4B08-480B-9E63-98F304AE9531}"/>
    <dgm:cxn modelId="{43069A0F-3D96-4003-8430-BA6606528A11}" type="presOf" srcId="{CA619879-9682-4A9A-8B19-8EEE1A9DDA31}" destId="{6CFAF0B4-C71D-4C93-B29D-0F3ACEB46DAC}" srcOrd="0" destOrd="0" presId="urn:microsoft.com/office/officeart/2005/8/layout/cycle2"/>
    <dgm:cxn modelId="{7DB79190-4E88-4D8F-B91C-0170BCEF2497}" type="presOf" srcId="{6CF83504-EEF6-429E-8FA8-6BD25A2A38F0}" destId="{C53B6C48-0F28-4C30-8317-F4779C05F5E1}" srcOrd="0" destOrd="0" presId="urn:microsoft.com/office/officeart/2005/8/layout/cycle2"/>
    <dgm:cxn modelId="{26E36F16-FCC0-472D-9EAF-F978A327E9DE}" srcId="{E22E5080-6AE9-404F-98A7-7A0A13812357}" destId="{47FB6E91-B3FA-4B92-B558-B66325C9388D}" srcOrd="1" destOrd="0" parTransId="{986F0269-4B48-4749-8F3B-FCD5D7C6A253}" sibTransId="{5C12928E-C9E2-4F88-9135-F5C57D60AB43}"/>
    <dgm:cxn modelId="{1F337C0B-CFBD-4E22-915C-5492F8BE9D2A}" type="presOf" srcId="{47FB6E91-B3FA-4B92-B558-B66325C9388D}" destId="{2DF0FCB7-52AA-4542-9718-42FC9EEBFEA0}" srcOrd="0" destOrd="0" presId="urn:microsoft.com/office/officeart/2005/8/layout/cycle2"/>
    <dgm:cxn modelId="{ECD7BB84-F2F6-444F-B53E-108068102BA7}" type="presOf" srcId="{9E66F34F-733C-4256-9475-E1AEC667FFE5}" destId="{573D47CC-AE97-4FAA-8E6A-826D90755EB4}" srcOrd="0" destOrd="0" presId="urn:microsoft.com/office/officeart/2005/8/layout/cycle2"/>
    <dgm:cxn modelId="{BFA28E1F-0273-4C9E-8B68-84F63A7CA3DB}" type="presOf" srcId="{6CF83504-EEF6-429E-8FA8-6BD25A2A38F0}" destId="{6CC33D6B-9209-47BD-A6C6-1AF194EF0CD2}" srcOrd="1" destOrd="0" presId="urn:microsoft.com/office/officeart/2005/8/layout/cycle2"/>
    <dgm:cxn modelId="{17626771-BEEA-43C6-AE10-F7C46B95AE09}" type="presOf" srcId="{689276A3-8957-4D91-ABC7-0342A0A21409}" destId="{6D3E105C-5DA2-4D30-8D94-9DF04996ED43}" srcOrd="0" destOrd="0" presId="urn:microsoft.com/office/officeart/2005/8/layout/cycle2"/>
    <dgm:cxn modelId="{2554CD96-2B49-4C33-8335-FB221546786F}" type="presOf" srcId="{689276A3-8957-4D91-ABC7-0342A0A21409}" destId="{4FE3A4E5-72D1-4DC6-9E03-8E9E16D17B75}" srcOrd="1" destOrd="0" presId="urn:microsoft.com/office/officeart/2005/8/layout/cycle2"/>
    <dgm:cxn modelId="{907F16D6-DD6F-44B9-9AB2-788826BC3B54}" type="presOf" srcId="{5C12928E-C9E2-4F88-9135-F5C57D60AB43}" destId="{7815476A-849A-446F-8EB7-4348A1D65EFF}" srcOrd="0" destOrd="0" presId="urn:microsoft.com/office/officeart/2005/8/layout/cycle2"/>
    <dgm:cxn modelId="{DE21145B-19B2-4C0E-870F-29F37D8FE596}" type="presParOf" srcId="{E071ECF3-993D-4997-A223-0EB4018AB94E}" destId="{6CFAF0B4-C71D-4C93-B29D-0F3ACEB46DAC}" srcOrd="0" destOrd="0" presId="urn:microsoft.com/office/officeart/2005/8/layout/cycle2"/>
    <dgm:cxn modelId="{C735E0C5-E2C0-4213-A024-C0D0028C50B9}" type="presParOf" srcId="{E071ECF3-993D-4997-A223-0EB4018AB94E}" destId="{6D3E105C-5DA2-4D30-8D94-9DF04996ED43}" srcOrd="1" destOrd="0" presId="urn:microsoft.com/office/officeart/2005/8/layout/cycle2"/>
    <dgm:cxn modelId="{6BFFFC50-C6F9-4FB5-9913-DC691E96119F}" type="presParOf" srcId="{6D3E105C-5DA2-4D30-8D94-9DF04996ED43}" destId="{4FE3A4E5-72D1-4DC6-9E03-8E9E16D17B75}" srcOrd="0" destOrd="0" presId="urn:microsoft.com/office/officeart/2005/8/layout/cycle2"/>
    <dgm:cxn modelId="{3C3BC97F-EA96-4774-BED4-F7412476C420}" type="presParOf" srcId="{E071ECF3-993D-4997-A223-0EB4018AB94E}" destId="{2DF0FCB7-52AA-4542-9718-42FC9EEBFEA0}" srcOrd="2" destOrd="0" presId="urn:microsoft.com/office/officeart/2005/8/layout/cycle2"/>
    <dgm:cxn modelId="{E2D20596-AB07-432B-AA58-CB069DD7694B}" type="presParOf" srcId="{E071ECF3-993D-4997-A223-0EB4018AB94E}" destId="{7815476A-849A-446F-8EB7-4348A1D65EFF}" srcOrd="3" destOrd="0" presId="urn:microsoft.com/office/officeart/2005/8/layout/cycle2"/>
    <dgm:cxn modelId="{3856AA7E-73E9-48F1-BB4C-8197E9E19177}" type="presParOf" srcId="{7815476A-849A-446F-8EB7-4348A1D65EFF}" destId="{60D0B5E2-59BA-4DCB-ABBD-AF2C6E14EF03}" srcOrd="0" destOrd="0" presId="urn:microsoft.com/office/officeart/2005/8/layout/cycle2"/>
    <dgm:cxn modelId="{245378B7-DF52-4B67-92A7-576FCB10FFC9}" type="presParOf" srcId="{E071ECF3-993D-4997-A223-0EB4018AB94E}" destId="{573D47CC-AE97-4FAA-8E6A-826D90755EB4}" srcOrd="4" destOrd="0" presId="urn:microsoft.com/office/officeart/2005/8/layout/cycle2"/>
    <dgm:cxn modelId="{6F2E5BBF-885F-4FC6-A615-C015B5B45FDC}" type="presParOf" srcId="{E071ECF3-993D-4997-A223-0EB4018AB94E}" destId="{C53B6C48-0F28-4C30-8317-F4779C05F5E1}" srcOrd="5" destOrd="0" presId="urn:microsoft.com/office/officeart/2005/8/layout/cycle2"/>
    <dgm:cxn modelId="{CFA3073B-A0C1-4F4A-AF47-C9B6C3DE7651}" type="presParOf" srcId="{C53B6C48-0F28-4C30-8317-F4779C05F5E1}" destId="{6CC33D6B-9209-47BD-A6C6-1AF194EF0CD2}" srcOrd="0" destOrd="0" presId="urn:microsoft.com/office/officeart/2005/8/layout/cycle2"/>
    <dgm:cxn modelId="{04F9700C-3E78-4639-9F52-A1D63F25D619}" type="presParOf" srcId="{E071ECF3-993D-4997-A223-0EB4018AB94E}" destId="{11B4CBC4-AE1C-4904-826E-3BD4011B5EF6}" srcOrd="6" destOrd="0" presId="urn:microsoft.com/office/officeart/2005/8/layout/cycle2"/>
    <dgm:cxn modelId="{3E0EDB77-1291-4363-A80C-8DC42D4A5BE3}" type="presParOf" srcId="{E071ECF3-993D-4997-A223-0EB4018AB94E}" destId="{78BA696A-C46C-41C3-8979-C51CF44A04E2}" srcOrd="7" destOrd="0" presId="urn:microsoft.com/office/officeart/2005/8/layout/cycle2"/>
    <dgm:cxn modelId="{21D1316C-14B9-4B97-8910-8A33DF89E97A}" type="presParOf" srcId="{78BA696A-C46C-41C3-8979-C51CF44A04E2}" destId="{5CB8BEE9-D14C-4FD6-BDE1-FA93ED4A9B0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AF0B4-C71D-4C93-B29D-0F3ACEB46DAC}">
      <dsp:nvSpPr>
        <dsp:cNvPr id="0" name=""/>
        <dsp:cNvSpPr/>
      </dsp:nvSpPr>
      <dsp:spPr>
        <a:xfrm>
          <a:off x="2673296" y="1430"/>
          <a:ext cx="1566173" cy="1566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Design</a:t>
          </a:r>
          <a:endParaRPr lang="ru-RU" sz="1800" b="0" kern="1200" dirty="0"/>
        </a:p>
      </dsp:txBody>
      <dsp:txXfrm>
        <a:off x="2902657" y="230791"/>
        <a:ext cx="1107451" cy="1107451"/>
      </dsp:txXfrm>
    </dsp:sp>
    <dsp:sp modelId="{6D3E105C-5DA2-4D30-8D94-9DF04996ED43}">
      <dsp:nvSpPr>
        <dsp:cNvPr id="0" name=""/>
        <dsp:cNvSpPr/>
      </dsp:nvSpPr>
      <dsp:spPr>
        <a:xfrm rot="2700000">
          <a:off x="4071433" y="1343758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4089752" y="1405249"/>
        <a:ext cx="291877" cy="317149"/>
      </dsp:txXfrm>
    </dsp:sp>
    <dsp:sp modelId="{2DF0FCB7-52AA-4542-9718-42FC9EEBFEA0}">
      <dsp:nvSpPr>
        <dsp:cNvPr id="0" name=""/>
        <dsp:cNvSpPr/>
      </dsp:nvSpPr>
      <dsp:spPr>
        <a:xfrm>
          <a:off x="4337051" y="1665184"/>
          <a:ext cx="1566173" cy="1566173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Test</a:t>
          </a:r>
          <a:endParaRPr lang="ru-RU" sz="1800" b="0" kern="1200" dirty="0"/>
        </a:p>
      </dsp:txBody>
      <dsp:txXfrm>
        <a:off x="4566412" y="1894545"/>
        <a:ext cx="1107451" cy="1107451"/>
      </dsp:txXfrm>
    </dsp:sp>
    <dsp:sp modelId="{7815476A-849A-446F-8EB7-4348A1D65EFF}">
      <dsp:nvSpPr>
        <dsp:cNvPr id="0" name=""/>
        <dsp:cNvSpPr/>
      </dsp:nvSpPr>
      <dsp:spPr>
        <a:xfrm rot="8100000">
          <a:off x="4088122" y="3007513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10800000">
        <a:off x="4194893" y="3069004"/>
        <a:ext cx="291877" cy="317149"/>
      </dsp:txXfrm>
    </dsp:sp>
    <dsp:sp modelId="{573D47CC-AE97-4FAA-8E6A-826D90755EB4}">
      <dsp:nvSpPr>
        <dsp:cNvPr id="0" name=""/>
        <dsp:cNvSpPr/>
      </dsp:nvSpPr>
      <dsp:spPr>
        <a:xfrm>
          <a:off x="2673297" y="3328939"/>
          <a:ext cx="1566173" cy="1566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Implement</a:t>
          </a:r>
          <a:endParaRPr lang="ru-RU" sz="1800" b="0" kern="1200" dirty="0"/>
        </a:p>
      </dsp:txBody>
      <dsp:txXfrm>
        <a:off x="2902658" y="3558300"/>
        <a:ext cx="1107451" cy="1107451"/>
      </dsp:txXfrm>
    </dsp:sp>
    <dsp:sp modelId="{C53B6C48-0F28-4C30-8317-F4779C05F5E1}">
      <dsp:nvSpPr>
        <dsp:cNvPr id="0" name=""/>
        <dsp:cNvSpPr/>
      </dsp:nvSpPr>
      <dsp:spPr>
        <a:xfrm rot="13500000">
          <a:off x="2424367" y="3024202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10800000">
        <a:off x="2531138" y="3174145"/>
        <a:ext cx="291877" cy="317149"/>
      </dsp:txXfrm>
    </dsp:sp>
    <dsp:sp modelId="{11B4CBC4-AE1C-4904-826E-3BD4011B5EF6}">
      <dsp:nvSpPr>
        <dsp:cNvPr id="0" name=""/>
        <dsp:cNvSpPr/>
      </dsp:nvSpPr>
      <dsp:spPr>
        <a:xfrm>
          <a:off x="1009542" y="1665185"/>
          <a:ext cx="1566173" cy="1566173"/>
        </a:xfrm>
        <a:prstGeom prst="ellipse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Test</a:t>
          </a:r>
          <a:endParaRPr lang="ru-RU" sz="1800" b="0" kern="1200" dirty="0"/>
        </a:p>
      </dsp:txBody>
      <dsp:txXfrm>
        <a:off x="1238903" y="1894546"/>
        <a:ext cx="1107451" cy="1107451"/>
      </dsp:txXfrm>
    </dsp:sp>
    <dsp:sp modelId="{78BA696A-C46C-41C3-8979-C51CF44A04E2}">
      <dsp:nvSpPr>
        <dsp:cNvPr id="0" name=""/>
        <dsp:cNvSpPr/>
      </dsp:nvSpPr>
      <dsp:spPr>
        <a:xfrm rot="18900000">
          <a:off x="2407678" y="1360447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2425997" y="1510390"/>
        <a:ext cx="291877" cy="317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05.04.2016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4EE84575-FB5A-4E66-BE13-24D1E32BFF31}" type="slidenum">
              <a:rPr lang="en-US" altLang="ru-RU">
                <a:latin typeface="Arial" panose="020B0604020202020204" pitchFamily="34" charset="0"/>
              </a:rPr>
              <a:pPr eaLnBrk="1" hangingPunct="1"/>
              <a:t>12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51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9EBFE6F2-0560-4196-B770-1A7881528D98}" type="slidenum">
              <a:rPr lang="en-US" altLang="ru-RU">
                <a:latin typeface="Arial" panose="020B0604020202020204" pitchFamily="34" charset="0"/>
              </a:rPr>
              <a:pPr eaLnBrk="1" hangingPunct="1"/>
              <a:t>13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34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05.04.2016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05.04.2016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05.04.2016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05.04.2016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05.04.2016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05.04.2016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05.04.2016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05.04.2016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05.04.2016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05.04.2016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05.04.2016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05.04.2016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sr-waypoint.net/en-us/groups/ese/nagappan_tdd.pdf" TargetMode="External"/><Relationship Id="rId2" Type="http://schemas.openxmlformats.org/officeDocument/2006/relationships/hyperlink" Target="http://collaboration.csc.ncsu.edu/laurie/Papers/Unit_testing_cameraReady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2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Парное </a:t>
            </a:r>
            <a:r>
              <a:rPr lang="en-US" dirty="0" smtClean="0"/>
              <a:t>TDD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Ping pong</a:t>
            </a:r>
          </a:p>
          <a:p>
            <a:r>
              <a:rPr lang="en-US" dirty="0" smtClean="0"/>
              <a:t>Devil's advocate</a:t>
            </a:r>
            <a:endParaRPr lang="ru-RU" dirty="0" smtClean="0"/>
          </a:p>
          <a:p>
            <a:r>
              <a:rPr lang="ru-RU" dirty="0" smtClean="0"/>
              <a:t>3 </a:t>
            </a:r>
            <a:r>
              <a:rPr lang="en-US" dirty="0" smtClean="0"/>
              <a:t>min timeframe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2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Code-Kata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07098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Scoring Bowling</a:t>
            </a:r>
          </a:p>
        </p:txBody>
      </p:sp>
      <p:graphicFrame>
        <p:nvGraphicFramePr>
          <p:cNvPr id="3075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2209800" y="1295400"/>
          <a:ext cx="47244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VISIO" r:id="rId4" imgW="2544803" imgH="251238" progId="Visio.Drawing.5">
                  <p:embed/>
                </p:oleObj>
              </mc:Choice>
              <mc:Fallback>
                <p:oleObj name="VISIO" r:id="rId4" imgW="2544803" imgH="251238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295400"/>
                        <a:ext cx="47244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441325" y="2017713"/>
            <a:ext cx="8235950" cy="421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The game consists of 10 frames as shown above.  In each frame the player has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two opportunities to knock down 10 pins.  The score for the frame is the total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number of pins knocked down, plus bonuses for strikes and spares.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 spare is when the player knocks down all 10 pins in two tries.  The bonus for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that frame is the number of pins knocked down by the next roll.  So in frame 3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above, the score is 10 (the total number knocked down) plus a bonus of 5 (the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number of pins knocked down on the next roll.)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 strike is when the player knocks down all 10 pins on his first try.  The bonus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for that frame is the value of the next two balls rolled.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In the tenth frame a player who rolls a spare or strike is allowed to roll the extra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balls to complete the frame.  However no more than three balls can be rolled in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tenth frame.</a:t>
            </a:r>
          </a:p>
        </p:txBody>
      </p:sp>
    </p:spTree>
    <p:extLst>
      <p:ext uri="{BB962C8B-B14F-4D97-AF65-F5344CB8AC3E}">
        <p14:creationId xmlns:p14="http://schemas.microsoft.com/office/powerpoint/2010/main" val="425406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Design</a:t>
            </a:r>
          </a:p>
        </p:txBody>
      </p:sp>
      <p:sp>
        <p:nvSpPr>
          <p:cNvPr id="4100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84784"/>
            <a:ext cx="8229600" cy="3810000"/>
          </a:xfrm>
        </p:spPr>
        <p:txBody>
          <a:bodyPr/>
          <a:lstStyle/>
          <a:p>
            <a:pPr marL="57150" indent="0">
              <a:buNone/>
            </a:pP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Game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57150" indent="0">
              <a:buNone/>
            </a:pPr>
            <a:r>
              <a:rPr lang="en-US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// throws 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GameIsOverException</a:t>
            </a:r>
            <a:endParaRPr lang="en-US" alt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Roll(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pins) { }</a:t>
            </a:r>
          </a:p>
          <a:p>
            <a:pPr marL="57150" indent="0">
              <a:buNone/>
            </a:pPr>
            <a:r>
              <a:rPr lang="en-US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IList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Frame&gt; 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GetFrames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r>
              <a:rPr lang="en-US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Score { get; }</a:t>
            </a:r>
            <a:endParaRPr lang="en-US" alt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83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 тестов руки не дошли...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1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169981546"/>
              </p:ext>
            </p:extLst>
          </p:nvPr>
        </p:nvGraphicFramePr>
        <p:xfrm>
          <a:off x="1043608" y="1268760"/>
          <a:ext cx="691276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561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Начинайте с теста</a:t>
            </a:r>
          </a:p>
          <a:p>
            <a:r>
              <a:rPr lang="ru-RU" dirty="0" smtClean="0"/>
              <a:t>Двигайтесь маленькими шажками</a:t>
            </a:r>
          </a:p>
          <a:p>
            <a:pPr lvl="1"/>
            <a:r>
              <a:rPr lang="ru-RU" dirty="0" smtClean="0"/>
              <a:t>Добавьте простейший красный тест</a:t>
            </a:r>
          </a:p>
          <a:p>
            <a:pPr lvl="1"/>
            <a:r>
              <a:rPr lang="en-US" dirty="0"/>
              <a:t>AAA </a:t>
            </a:r>
            <a:r>
              <a:rPr lang="ru-RU" dirty="0"/>
              <a:t>и </a:t>
            </a:r>
            <a:r>
              <a:rPr lang="ru-RU" dirty="0" smtClean="0"/>
              <a:t>один </a:t>
            </a:r>
            <a:r>
              <a:rPr lang="en-US" dirty="0"/>
              <a:t>Assert</a:t>
            </a:r>
            <a:r>
              <a:rPr lang="ru-RU" dirty="0"/>
              <a:t> на тест</a:t>
            </a:r>
          </a:p>
          <a:p>
            <a:pPr lvl="1"/>
            <a:r>
              <a:rPr lang="ru-RU" dirty="0" smtClean="0"/>
              <a:t>Добавьте простейший код, проходящий тест. Например, заглушку</a:t>
            </a:r>
            <a:endParaRPr lang="ru-RU" dirty="0"/>
          </a:p>
          <a:p>
            <a:r>
              <a:rPr lang="ru-RU" dirty="0" smtClean="0"/>
              <a:t>Один красный тест в каждый момент</a:t>
            </a:r>
          </a:p>
          <a:p>
            <a:r>
              <a:rPr lang="ru-RU" dirty="0" smtClean="0"/>
              <a:t>Планируйте </a:t>
            </a:r>
            <a:r>
              <a:rPr lang="ru-RU" dirty="0"/>
              <a:t>шажки </a:t>
            </a:r>
            <a:r>
              <a:rPr lang="ru-RU" dirty="0" smtClean="0"/>
              <a:t>наперед</a:t>
            </a:r>
          </a:p>
          <a:p>
            <a:r>
              <a:rPr lang="ru-RU" dirty="0" smtClean="0"/>
              <a:t>Не </a:t>
            </a:r>
            <a:r>
              <a:rPr lang="ru-RU" dirty="0"/>
              <a:t>забывайте про </a:t>
            </a:r>
            <a:r>
              <a:rPr lang="ru-RU" dirty="0" err="1" smtClean="0"/>
              <a:t>рефакторинг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19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Demo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23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r>
              <a:rPr lang="ru-RU" dirty="0" smtClean="0"/>
              <a:t> ваши возражения?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Слайд ответов на возражения</a:t>
            </a:r>
          </a:p>
        </p:txBody>
      </p:sp>
    </p:spTree>
    <p:extLst>
      <p:ext uri="{BB962C8B-B14F-4D97-AF65-F5344CB8AC3E}">
        <p14:creationId xmlns:p14="http://schemas.microsoft.com/office/powerpoint/2010/main" val="43852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+30% время разработки</a:t>
            </a:r>
            <a:br>
              <a:rPr lang="ru-RU" dirty="0" smtClean="0"/>
            </a:br>
            <a:r>
              <a:rPr lang="ru-RU" dirty="0" smtClean="0"/>
              <a:t>–70</a:t>
            </a:r>
            <a:r>
              <a:rPr lang="en-US" dirty="0" smtClean="0"/>
              <a:t>% </a:t>
            </a:r>
            <a:r>
              <a:rPr lang="ru-RU" dirty="0" smtClean="0"/>
              <a:t>багов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+ ощущение блага у девелоперов</a:t>
            </a:r>
          </a:p>
          <a:p>
            <a:pPr marL="0" indent="0">
              <a:buNone/>
            </a:pPr>
            <a:endParaRPr lang="ru-RU" sz="1800" dirty="0" smtClean="0">
              <a:hlinkClick r:id="rId2"/>
            </a:endParaRPr>
          </a:p>
          <a:p>
            <a:pPr marL="0" indent="0">
              <a:buNone/>
            </a:pPr>
            <a:endParaRPr lang="ru-RU" sz="1800" dirty="0" smtClean="0">
              <a:hlinkClick r:id="rId2"/>
            </a:endParaRPr>
          </a:p>
          <a:p>
            <a:pPr marL="0" indent="0">
              <a:buNone/>
            </a:pPr>
            <a:endParaRPr lang="ru-RU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://collaboration.csc.ncsu.edu/laurie/Papers/Unit_testing_cameraReady.pdf</a:t>
            </a:r>
            <a:endParaRPr lang="ru-RU" sz="1800" dirty="0"/>
          </a:p>
          <a:p>
            <a:pPr marL="0" indent="0">
              <a:buNone/>
            </a:pPr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www.msr-waypoint.net/en-us/groups/ese/nagappan_tdd.pdf</a:t>
            </a: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513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Некогда писать тесты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 нужно менеджменту?</a:t>
            </a:r>
          </a:p>
          <a:p>
            <a:pPr marL="514350" indent="-514350">
              <a:buAutoNum type="arabicPeriod"/>
            </a:pPr>
            <a:r>
              <a:rPr lang="ru-RU" dirty="0" smtClean="0"/>
              <a:t>Предсказуемость по времени</a:t>
            </a:r>
          </a:p>
          <a:p>
            <a:pPr marL="514350" indent="-514350">
              <a:buAutoNum type="arabicPeriod"/>
            </a:pPr>
            <a:r>
              <a:rPr lang="ru-RU" dirty="0" smtClean="0"/>
              <a:t>Качество</a:t>
            </a:r>
          </a:p>
          <a:p>
            <a:pPr marL="514350" indent="-514350">
              <a:buAutoNum type="arabicPeriod"/>
            </a:pPr>
            <a:r>
              <a:rPr lang="ru-RU" dirty="0" smtClean="0"/>
              <a:t>Скорость разработки менее важна</a:t>
            </a:r>
          </a:p>
          <a:p>
            <a:pPr marL="514350" indent="-514350">
              <a:buAutoNum type="arabicPeriod"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Тесты дают качество и более предсказуемую фазу тестирования и стабилизации.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437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800" dirty="0" smtClean="0"/>
              <a:t>Как сделать так, </a:t>
            </a:r>
            <a:br>
              <a:rPr lang="ru-RU" sz="4800" dirty="0" smtClean="0"/>
            </a:br>
            <a:r>
              <a:rPr lang="ru-RU" sz="4800" dirty="0" smtClean="0"/>
              <a:t>чтобы все писали тесты?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Никакой магии!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ru-RU" dirty="0"/>
              <a:t>Понимание полезности</a:t>
            </a:r>
          </a:p>
          <a:p>
            <a:pPr marL="514350" indent="-514350">
              <a:buAutoNum type="arabicPeriod"/>
            </a:pPr>
            <a:r>
              <a:rPr lang="ru-RU" dirty="0" smtClean="0"/>
              <a:t>Требование менеджмента</a:t>
            </a:r>
            <a:r>
              <a:rPr lang="en-US" dirty="0" smtClean="0"/>
              <a:t> = </a:t>
            </a:r>
            <a:r>
              <a:rPr lang="ru-RU" dirty="0" smtClean="0"/>
              <a:t>договоренность в команде. </a:t>
            </a:r>
            <a:br>
              <a:rPr lang="ru-RU" dirty="0" smtClean="0"/>
            </a:br>
            <a:r>
              <a:rPr lang="ru-RU" dirty="0" smtClean="0"/>
              <a:t>Без тестов </a:t>
            </a:r>
            <a:r>
              <a:rPr lang="en-US" dirty="0" smtClean="0"/>
              <a:t>code-review</a:t>
            </a:r>
            <a:r>
              <a:rPr lang="ru-RU" dirty="0" smtClean="0"/>
              <a:t> не пройден.</a:t>
            </a:r>
          </a:p>
          <a:p>
            <a:pPr marL="514350" indent="-514350">
              <a:buAutoNum type="arabicPeriod"/>
            </a:pPr>
            <a:r>
              <a:rPr lang="ru-RU" dirty="0" smtClean="0"/>
              <a:t>Образовательно-игровые формы </a:t>
            </a:r>
            <a:r>
              <a:rPr lang="en-US" dirty="0" smtClean="0"/>
              <a:t>TDD</a:t>
            </a:r>
            <a:r>
              <a:rPr lang="ru-RU" dirty="0" smtClean="0"/>
              <a:t> 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436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12593</TotalTime>
  <Words>315</Words>
  <Application>Microsoft Office PowerPoint</Application>
  <PresentationFormat>Экран (4:3)</PresentationFormat>
  <Paragraphs>71</Paragraphs>
  <Slides>13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Candara</vt:lpstr>
      <vt:lpstr>Consolas</vt:lpstr>
      <vt:lpstr>Segoe UI</vt:lpstr>
      <vt:lpstr>Тема Office</vt:lpstr>
      <vt:lpstr>VISIO</vt:lpstr>
      <vt:lpstr>Test Driven Development</vt:lpstr>
      <vt:lpstr>Проблема</vt:lpstr>
      <vt:lpstr>TDD</vt:lpstr>
      <vt:lpstr>Принципы</vt:lpstr>
      <vt:lpstr>TDD Demo</vt:lpstr>
      <vt:lpstr>TDD ваши возражения?</vt:lpstr>
      <vt:lpstr>TDD</vt:lpstr>
      <vt:lpstr>Некогда писать тесты</vt:lpstr>
      <vt:lpstr>Как сделать так,  чтобы все писали тесты?</vt:lpstr>
      <vt:lpstr>Парное TDD</vt:lpstr>
      <vt:lpstr>Практика</vt:lpstr>
      <vt:lpstr>Scoring Bowling</vt:lpstr>
      <vt:lpstr>Design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150</cp:revision>
  <dcterms:created xsi:type="dcterms:W3CDTF">2013-06-28T10:07:11Z</dcterms:created>
  <dcterms:modified xsi:type="dcterms:W3CDTF">2016-04-06T06:49:24Z</dcterms:modified>
</cp:coreProperties>
</file>