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0"/>
  </p:notesMasterIdLst>
  <p:sldIdLst>
    <p:sldId id="256" r:id="rId2"/>
    <p:sldId id="265" r:id="rId3"/>
    <p:sldId id="266" r:id="rId4"/>
    <p:sldId id="267" r:id="rId5"/>
    <p:sldId id="310" r:id="rId6"/>
    <p:sldId id="269" r:id="rId7"/>
    <p:sldId id="307" r:id="rId8"/>
    <p:sldId id="272" r:id="rId9"/>
    <p:sldId id="271" r:id="rId10"/>
    <p:sldId id="259" r:id="rId11"/>
    <p:sldId id="270" r:id="rId12"/>
    <p:sldId id="273" r:id="rId13"/>
    <p:sldId id="313" r:id="rId14"/>
    <p:sldId id="284" r:id="rId15"/>
    <p:sldId id="306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60" r:id="rId25"/>
    <p:sldId id="283" r:id="rId26"/>
    <p:sldId id="308" r:id="rId27"/>
    <p:sldId id="261" r:id="rId28"/>
    <p:sldId id="309" r:id="rId29"/>
    <p:sldId id="263" r:id="rId30"/>
    <p:sldId id="288" r:id="rId31"/>
    <p:sldId id="290" r:id="rId32"/>
    <p:sldId id="291" r:id="rId33"/>
    <p:sldId id="292" r:id="rId34"/>
    <p:sldId id="300" r:id="rId35"/>
    <p:sldId id="304" r:id="rId36"/>
    <p:sldId id="305" r:id="rId37"/>
    <p:sldId id="311" r:id="rId38"/>
    <p:sldId id="26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088" autoAdjust="0"/>
  </p:normalViewPr>
  <p:slideViewPr>
    <p:cSldViewPr>
      <p:cViewPr varScale="1">
        <p:scale>
          <a:sx n="85" d="100"/>
          <a:sy n="85" d="100"/>
        </p:scale>
        <p:origin x="128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/wiki" TargetMode="External"/><Relationship Id="rId2" Type="http://schemas.openxmlformats.org/officeDocument/2006/relationships/hyperlink" Target="http://www.pluralsight.com/courses/fakeiteas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вначале</a:t>
            </a:r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22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ru-RU" dirty="0" smtClean="0"/>
              <a:t> </a:t>
            </a:r>
            <a:r>
              <a:rPr lang="en-US" dirty="0" smtClean="0"/>
              <a:t>@ </a:t>
            </a:r>
            <a:r>
              <a:rPr lang="en-US" dirty="0" err="1" smtClean="0"/>
              <a:t>Pluralsight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www.pluralsight.com/courses/fakeiteasy</a:t>
            </a:r>
            <a:endParaRPr lang="ru-RU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en-US" dirty="0"/>
              <a:t> wiki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github.com/FakeItEasy/FakeItEasy/wiki</a:t>
            </a:r>
            <a:endParaRPr lang="en-US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/>
              <a:t>NewRateEmailMessager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Покрыть </a:t>
            </a:r>
            <a:r>
              <a:rPr lang="ru-RU" dirty="0" err="1" smtClean="0"/>
              <a:t>характеризационными</a:t>
            </a:r>
            <a:r>
              <a:rPr lang="ru-RU" dirty="0" smtClean="0"/>
              <a:t> тестами</a:t>
            </a:r>
          </a:p>
          <a:p>
            <a:r>
              <a:rPr lang="ru-RU" dirty="0" err="1" smtClean="0"/>
              <a:t>Отрефакторить</a:t>
            </a:r>
            <a:endParaRPr lang="ru-RU" dirty="0" smtClean="0"/>
          </a:p>
          <a:p>
            <a:r>
              <a:rPr lang="ru-RU" dirty="0" smtClean="0"/>
              <a:t>Сделать сообщение </a:t>
            </a:r>
            <a:r>
              <a:rPr lang="en-US" dirty="0" smtClean="0"/>
              <a:t>Html</a:t>
            </a:r>
            <a:r>
              <a:rPr lang="ru-RU" dirty="0" smtClean="0"/>
              <a:t>-документом.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Попробуйте </a:t>
            </a:r>
            <a:r>
              <a:rPr lang="en-US" dirty="0" smtClean="0"/>
              <a:t>Approval</a:t>
            </a:r>
            <a:r>
              <a:rPr lang="ru-RU" dirty="0" smtClean="0"/>
              <a:t>-тесты.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pic>
        <p:nvPicPr>
          <p:cNvPr id="1026" name="Picture 2" descr="http://watirmelon.files.wordpress.com/2011/06/automatedtestingpyrami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36" y="1600200"/>
            <a:ext cx="63169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 ping-pong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14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11192</TotalTime>
  <Words>615</Words>
  <Application>Microsoft Office PowerPoint</Application>
  <PresentationFormat>Экран (4:3)</PresentationFormat>
  <Paragraphs>195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Игра жизнь</vt:lpstr>
      <vt:lpstr>Игра жизнь</vt:lpstr>
      <vt:lpstr>Игра жизнь</vt:lpstr>
      <vt:lpstr>Design</vt:lpstr>
      <vt:lpstr>Презентация PowerPoint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Strict Mocks</vt:lpstr>
      <vt:lpstr>Чем догнаться?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NewRateEmailMessager</vt:lpstr>
      <vt:lpstr>Tests pyramid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164</cp:revision>
  <dcterms:created xsi:type="dcterms:W3CDTF">2013-06-28T10:07:11Z</dcterms:created>
  <dcterms:modified xsi:type="dcterms:W3CDTF">2015-07-23T20:23:32Z</dcterms:modified>
</cp:coreProperties>
</file>