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60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09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93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37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62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74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23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36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73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264DD4-C7F3-4990-9BB9-78F068A3ECE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00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4DD4-C7F3-4990-9BB9-78F068A3ECE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73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264DD4-C7F3-4990-9BB9-78F068A3ECE7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6F9C5F-2A13-4268-9752-C00FC38112B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4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597CA-ED7E-4050-B839-E18D1EA54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069094"/>
            <a:ext cx="10058400" cy="1819242"/>
          </a:xfrm>
        </p:spPr>
        <p:txBody>
          <a:bodyPr>
            <a:no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uz-Cyrl-UZ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Mavzu: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“Python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tushunchalari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mashg‘ulot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Pythonda takrorlanuvchi jarayonlarni dasturlash.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BEA6FA-8B91-4558-89BC-08AC39689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754723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For va while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Break, continue  va else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operatorlarining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qo‘llanilishi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ШЕБРО">
            <a:extLst>
              <a:ext uri="{FF2B5EF4-FFF2-40B4-BE49-F238E27FC236}">
                <a16:creationId xmlns:a16="http://schemas.microsoft.com/office/drawing/2014/main" id="{FC81F34D-6D04-4C44-A993-C4FE9404EB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701" y="183998"/>
            <a:ext cx="164782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B802E2-C6A0-4105-8CE4-A50CE717BEB2}"/>
              </a:ext>
            </a:extLst>
          </p:cNvPr>
          <p:cNvSpPr/>
          <p:nvPr/>
        </p:nvSpPr>
        <p:spPr>
          <a:xfrm>
            <a:off x="4206690" y="4293058"/>
            <a:ext cx="22624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Cyrl-UZ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O‘quv savollari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09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AE91F-03C8-473B-9B3C-0631D7A1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7259"/>
          </a:xfrm>
        </p:spPr>
        <p:txBody>
          <a:bodyPr/>
          <a:lstStyle/>
          <a:p>
            <a:pPr algn="ctr"/>
            <a:r>
              <a:rPr lang="en-US" b="1" dirty="0" err="1"/>
              <a:t>Sikl</a:t>
            </a:r>
            <a:r>
              <a:rPr lang="en-US" b="1" dirty="0"/>
              <a:t> </a:t>
            </a:r>
            <a:r>
              <a:rPr lang="en-US" b="1" dirty="0" err="1"/>
              <a:t>operatorlari</a:t>
            </a:r>
            <a:r>
              <a:rPr lang="en-US" b="1" dirty="0"/>
              <a:t> – For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CF7BA2-DE2F-449E-AF7F-04B5EE41E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009" y="2099488"/>
            <a:ext cx="8431281" cy="646331"/>
          </a:xfrm>
        </p:spPr>
        <p:txBody>
          <a:bodyPr>
            <a:normAutofit/>
          </a:bodyPr>
          <a:lstStyle/>
          <a:p>
            <a:r>
              <a:rPr lang="uz-Cyrl-UZ" dirty="0"/>
              <a:t>Sikllar </a:t>
            </a:r>
            <a:r>
              <a:rPr lang="en-US" dirty="0" err="1"/>
              <a:t>biror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uz-Cyrl-UZ" dirty="0"/>
              <a:t> shartning bajarilishiga qarab ba’zi</a:t>
            </a:r>
            <a:r>
              <a:rPr lang="en-US" dirty="0"/>
              <a:t> </a:t>
            </a:r>
            <a:r>
              <a:rPr lang="en-US" dirty="0" err="1"/>
              <a:t>takroriy</a:t>
            </a:r>
            <a:r>
              <a:rPr lang="uz-Cyrl-UZ" dirty="0"/>
              <a:t> harakatlarni bajarishga imkon beradi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66BDE3-4583-4059-B4A2-9CB4726250CD}"/>
              </a:ext>
            </a:extLst>
          </p:cNvPr>
          <p:cNvSpPr/>
          <p:nvPr/>
        </p:nvSpPr>
        <p:spPr>
          <a:xfrm>
            <a:off x="4485455" y="3167422"/>
            <a:ext cx="2167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-Cyrl-UZ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WHILE sikli</a:t>
            </a:r>
            <a:endParaRPr lang="ru-RU" sz="2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154D1A9-02E9-4CA6-9DE5-99D0C5B44123}"/>
              </a:ext>
            </a:extLst>
          </p:cNvPr>
          <p:cNvSpPr/>
          <p:nvPr/>
        </p:nvSpPr>
        <p:spPr>
          <a:xfrm>
            <a:off x="997009" y="3751446"/>
            <a:ext cx="6970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while sikli qandaydir bir shartning to‘g‘riligini tekshiradi va agar shart True bo‘lsa, u holda sikl tanasidagi blokni bajaradi.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66448F6-7C50-44E5-BFE4-69460BDB04EE}"/>
              </a:ext>
            </a:extLst>
          </p:cNvPr>
          <p:cNvSpPr/>
          <p:nvPr/>
        </p:nvSpPr>
        <p:spPr>
          <a:xfrm>
            <a:off x="3170725" y="4572984"/>
            <a:ext cx="4797040" cy="1153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540385">
              <a:lnSpc>
                <a:spcPct val="150000"/>
              </a:lnSpc>
              <a:spcAft>
                <a:spcPts val="0"/>
              </a:spcAft>
            </a:pPr>
            <a:r>
              <a:rPr lang="uz-Cyrl-UZ" sz="2400" b="1" dirty="0">
                <a:latin typeface="Courier New" panose="02070309020205020404" pitchFamily="49" charset="0"/>
                <a:ea typeface="Calibri" panose="020F0502020204030204" pitchFamily="34" charset="0"/>
              </a:rPr>
              <a:t>while</a:t>
            </a:r>
            <a:r>
              <a:rPr lang="uz-Cyrl-UZ" sz="2400" dirty="0">
                <a:latin typeface="Courier New" panose="02070309020205020404" pitchFamily="49" charset="0"/>
                <a:ea typeface="Calibri" panose="020F0502020204030204" pitchFamily="34" charset="0"/>
              </a:rPr>
              <a:t> &lt;shartli_ifoda&gt;: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>
              <a:lnSpc>
                <a:spcPct val="150000"/>
              </a:lnSpc>
              <a:spcAft>
                <a:spcPts val="0"/>
              </a:spcAft>
            </a:pPr>
            <a:r>
              <a:rPr lang="uz-Cyrl-UZ" sz="2400" dirty="0">
                <a:latin typeface="Courier New" panose="02070309020205020404" pitchFamily="49" charset="0"/>
                <a:ea typeface="Calibri" panose="020F0502020204030204" pitchFamily="34" charset="0"/>
              </a:rPr>
              <a:t>	[sikl tanasi]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53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FFB1EF1-F5D0-4038-8618-489D3546FF44}"/>
              </a:ext>
            </a:extLst>
          </p:cNvPr>
          <p:cNvSpPr/>
          <p:nvPr/>
        </p:nvSpPr>
        <p:spPr>
          <a:xfrm>
            <a:off x="1232019" y="489055"/>
            <a:ext cx="74590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z-Cyrl-UZ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uz-Cyrl-UZ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sikliga tegishli barcha bloklar oldidan bo‘sh joy qoldirilib ketishi va boshlanish qismlari bir ustunga joylashgan bo‘lishi kerak va while kalit so‘zidan bir xilda chekingan bo‘lishi kerak</a:t>
            </a:r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5170F08-1842-476F-A4D0-486EBF501B9F}"/>
              </a:ext>
            </a:extLst>
          </p:cNvPr>
          <p:cNvSpPr/>
          <p:nvPr/>
        </p:nvSpPr>
        <p:spPr>
          <a:xfrm>
            <a:off x="1877226" y="2199352"/>
            <a:ext cx="6096000" cy="2815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indent="540385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son = 1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</a:rPr>
              <a:t>while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 son &lt; 5: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00430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print(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f"son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 = {son}")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00430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son += 1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print("Dastur 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tugatildi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")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5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84DA4-AF5A-409B-A04B-DF4900B7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885" y="696803"/>
            <a:ext cx="1962115" cy="832896"/>
          </a:xfrm>
        </p:spPr>
        <p:txBody>
          <a:bodyPr/>
          <a:lstStyle/>
          <a:p>
            <a:r>
              <a:rPr lang="en-US" b="1" dirty="0"/>
              <a:t>For </a:t>
            </a:r>
            <a:r>
              <a:rPr lang="en-US" b="1" dirty="0" err="1"/>
              <a:t>sikli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39BB0AB-3EF1-4B3F-8DA9-6FE296F2E90E}"/>
              </a:ext>
            </a:extLst>
          </p:cNvPr>
          <p:cNvSpPr/>
          <p:nvPr/>
        </p:nvSpPr>
        <p:spPr>
          <a:xfrm>
            <a:off x="962825" y="1909423"/>
            <a:ext cx="10232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Ushbu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sikl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to‘plamini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takrorlaydi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har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o‘zgaruvchiga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qo‘yadi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keyin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siklda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biz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ushbu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o‘zgaruvchi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turli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harakatlarni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bajarishimiz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mumkin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FE6AAFD-164A-4ED4-A17B-83CBF3FDF771}"/>
              </a:ext>
            </a:extLst>
          </p:cNvPr>
          <p:cNvSpPr/>
          <p:nvPr/>
        </p:nvSpPr>
        <p:spPr>
          <a:xfrm>
            <a:off x="1390115" y="2935478"/>
            <a:ext cx="8574282" cy="1153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540385"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 [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o‘zgaruvchi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] in [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qiymatlar_to‘plami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]: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00430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sikl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tanasi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]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3053ACD-C17D-4A58-95EF-A45888D11E95}"/>
              </a:ext>
            </a:extLst>
          </p:cNvPr>
          <p:cNvSpPr/>
          <p:nvPr/>
        </p:nvSpPr>
        <p:spPr>
          <a:xfrm>
            <a:off x="962824" y="4827454"/>
            <a:ext cx="10232165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Siklni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bajarishda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Python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ketma-ket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barcha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qiymatlarni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to‘plamdan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oladi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ularni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o‘zgaruvchiga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uzatadi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To‘plamdagi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barcha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takrorlangandan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keyin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sikl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tugaydi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9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20FECCF-DEC4-43D4-9475-20F08A7F9C93}"/>
              </a:ext>
            </a:extLst>
          </p:cNvPr>
          <p:cNvSpPr/>
          <p:nvPr/>
        </p:nvSpPr>
        <p:spPr>
          <a:xfrm>
            <a:off x="1535395" y="786049"/>
            <a:ext cx="6318190" cy="1707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540385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string = "Hello"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 char </a:t>
            </a: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</a:rPr>
              <a:t>in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 string: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00430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print(char)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7BBBB20-A012-45B1-9BC5-9831A60EA022}"/>
              </a:ext>
            </a:extLst>
          </p:cNvPr>
          <p:cNvSpPr/>
          <p:nvPr/>
        </p:nvSpPr>
        <p:spPr>
          <a:xfrm>
            <a:off x="2227604" y="3008547"/>
            <a:ext cx="6096000" cy="1746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indent="90043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H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0043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e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0043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l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0043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l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0043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o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347BEB1-76BD-45DF-BAB4-D89224AB2EB8}"/>
              </a:ext>
            </a:extLst>
          </p:cNvPr>
          <p:cNvSpPr/>
          <p:nvPr/>
        </p:nvSpPr>
        <p:spPr>
          <a:xfrm>
            <a:off x="4818655" y="432768"/>
            <a:ext cx="2807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Ichma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-ich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sikllar</a:t>
            </a:r>
            <a:endParaRPr lang="ru-RU" sz="2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7D0E383-4186-4FCC-81CF-0F965CEF6EC1}"/>
              </a:ext>
            </a:extLst>
          </p:cNvPr>
          <p:cNvSpPr/>
          <p:nvPr/>
        </p:nvSpPr>
        <p:spPr>
          <a:xfrm>
            <a:off x="1304656" y="1236508"/>
            <a:ext cx="7471873" cy="438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a = 1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b = 1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while a &lt; 10: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0043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while b &lt; 10: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60475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print(a * b, end="\t")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60475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b += 1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00430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print("\n")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00430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b = 1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00430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a += 1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3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C178CB9-7EBD-473B-BDC2-1EFCED150BFE}"/>
              </a:ext>
            </a:extLst>
          </p:cNvPr>
          <p:cNvSpPr/>
          <p:nvPr/>
        </p:nvSpPr>
        <p:spPr>
          <a:xfrm>
            <a:off x="826095" y="708159"/>
            <a:ext cx="10086886" cy="336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540385">
              <a:lnSpc>
                <a:spcPct val="150000"/>
              </a:lnSpc>
              <a:spcAft>
                <a:spcPts val="0"/>
              </a:spcAft>
            </a:pP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raqam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 = 0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</a:rPr>
              <a:t>while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raqam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 &lt;5: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00430">
              <a:lnSpc>
                <a:spcPct val="150000"/>
              </a:lnSpc>
              <a:spcAft>
                <a:spcPts val="0"/>
              </a:spcAft>
            </a:pP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raqam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 += 1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00430"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raqam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 == 3: 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# agar </a:t>
            </a:r>
            <a:r>
              <a:rPr lang="en-US" sz="2000" dirty="0" err="1">
                <a:latin typeface="Courier New" panose="02070309020205020404" pitchFamily="49" charset="0"/>
                <a:ea typeface="Calibri" panose="020F0502020204030204" pitchFamily="34" charset="0"/>
              </a:rPr>
              <a:t>raqam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 = 3 </a:t>
            </a:r>
            <a:r>
              <a:rPr lang="en-US" sz="2000" dirty="0" err="1">
                <a:latin typeface="Courier New" panose="02070309020205020404" pitchFamily="49" charset="0"/>
                <a:ea typeface="Calibri" panose="020F0502020204030204" pitchFamily="34" charset="0"/>
              </a:rPr>
              <a:t>bo‘lsa,sikldan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r>
              <a:rPr lang="en-US" sz="2000" dirty="0" err="1">
                <a:latin typeface="Courier New" panose="02070309020205020404" pitchFamily="49" charset="0"/>
                <a:ea typeface="Calibri" panose="020F0502020204030204" pitchFamily="34" charset="0"/>
              </a:rPr>
              <a:t>chiqamiz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60475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break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00430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print(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f"raqam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 = {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raqam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}")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09A712-E512-4484-83E5-B209325F3112}"/>
              </a:ext>
            </a:extLst>
          </p:cNvPr>
          <p:cNvSpPr/>
          <p:nvPr/>
        </p:nvSpPr>
        <p:spPr>
          <a:xfrm>
            <a:off x="4183011" y="184939"/>
            <a:ext cx="2970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Break va continue</a:t>
            </a:r>
            <a:endParaRPr lang="ru-RU" sz="28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A2FACD-5848-4606-B65B-BAA134167F13}"/>
              </a:ext>
            </a:extLst>
          </p:cNvPr>
          <p:cNvSpPr/>
          <p:nvPr/>
        </p:nvSpPr>
        <p:spPr>
          <a:xfrm>
            <a:off x="1398662" y="4463391"/>
            <a:ext cx="6096000" cy="888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1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2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5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5D397A9-2547-48F7-9495-B31511D2B53D}"/>
              </a:ext>
            </a:extLst>
          </p:cNvPr>
          <p:cNvSpPr/>
          <p:nvPr/>
        </p:nvSpPr>
        <p:spPr>
          <a:xfrm>
            <a:off x="4440667" y="372947"/>
            <a:ext cx="1592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continue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8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4A79D71-FDEC-4A4D-A8A8-0866A36806B6}"/>
              </a:ext>
            </a:extLst>
          </p:cNvPr>
          <p:cNvSpPr/>
          <p:nvPr/>
        </p:nvSpPr>
        <p:spPr>
          <a:xfrm>
            <a:off x="1261928" y="1029207"/>
            <a:ext cx="8617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continue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operatori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siklning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keyingi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iteratsiyasiga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tugatmasdan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o‘tadi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3E33174-0AA1-4D55-8B01-CEC2FB22489F}"/>
              </a:ext>
            </a:extLst>
          </p:cNvPr>
          <p:cNvSpPr/>
          <p:nvPr/>
        </p:nvSpPr>
        <p:spPr>
          <a:xfrm>
            <a:off x="697906" y="1627474"/>
            <a:ext cx="5334864" cy="28231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540385"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latin typeface="Courier New" panose="02070309020205020404" pitchFamily="49" charset="0"/>
                <a:ea typeface="Calibri" panose="020F0502020204030204" pitchFamily="34" charset="0"/>
              </a:rPr>
              <a:t>raqam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 = 0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Calibri" panose="020F0502020204030204" pitchFamily="34" charset="0"/>
              </a:rPr>
              <a:t>while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alibri" panose="020F0502020204030204" pitchFamily="34" charset="0"/>
              </a:rPr>
              <a:t>raqam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 &lt;5: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00430"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latin typeface="Courier New" panose="02070309020205020404" pitchFamily="49" charset="0"/>
                <a:ea typeface="Calibri" panose="020F0502020204030204" pitchFamily="34" charset="0"/>
              </a:rPr>
              <a:t>raqam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 += 1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00430"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Calibri" panose="020F0502020204030204" pitchFamily="34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Calibri" panose="020F0502020204030204" pitchFamily="34" charset="0"/>
              </a:rPr>
              <a:t>raqam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 == 3: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260475"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continue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900430"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Calibri" panose="020F0502020204030204" pitchFamily="34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(f" </a:t>
            </a:r>
            <a:r>
              <a:rPr lang="en-US" sz="2000" dirty="0" err="1">
                <a:latin typeface="Courier New" panose="02070309020205020404" pitchFamily="49" charset="0"/>
                <a:ea typeface="Calibri" panose="020F0502020204030204" pitchFamily="34" charset="0"/>
              </a:rPr>
              <a:t>raqam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 = {</a:t>
            </a:r>
            <a:r>
              <a:rPr lang="en-US" sz="2000" dirty="0" err="1">
                <a:latin typeface="Courier New" panose="02070309020205020404" pitchFamily="49" charset="0"/>
                <a:ea typeface="Calibri" panose="020F0502020204030204" pitchFamily="34" charset="0"/>
              </a:rPr>
              <a:t>raqam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}")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F31F3F9-D155-4E29-B859-D4DAC1FB4DD3}"/>
              </a:ext>
            </a:extLst>
          </p:cNvPr>
          <p:cNvSpPr/>
          <p:nvPr/>
        </p:nvSpPr>
        <p:spPr>
          <a:xfrm>
            <a:off x="6920240" y="3774427"/>
            <a:ext cx="2087028" cy="17190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1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2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4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5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5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EFD080-94DC-46A2-8619-811FB630F8F9}"/>
              </a:ext>
            </a:extLst>
          </p:cNvPr>
          <p:cNvSpPr/>
          <p:nvPr/>
        </p:nvSpPr>
        <p:spPr>
          <a:xfrm>
            <a:off x="3518019" y="1996902"/>
            <a:ext cx="3754453" cy="1153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Thank you for 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attantion</a:t>
            </a: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3465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402</Words>
  <Application>Microsoft Office PowerPoint</Application>
  <PresentationFormat>Широкоэкранный</PresentationFormat>
  <Paragraphs>61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Courier New</vt:lpstr>
      <vt:lpstr>Times New Roman</vt:lpstr>
      <vt:lpstr>Ретро</vt:lpstr>
      <vt:lpstr>1-Mavzu: “Python dasturlash tili” faniga kirish va asosiy tushunchalari. 5-mashg‘ulot. Pythonda takrorlanuvchi jarayonlarni dasturlash.</vt:lpstr>
      <vt:lpstr>Sikl operatorlari – For </vt:lpstr>
      <vt:lpstr>Презентация PowerPoint</vt:lpstr>
      <vt:lpstr>For sikli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Sapayev Shavkat</dc:creator>
  <cp:lastModifiedBy>Sapayev Shavkat</cp:lastModifiedBy>
  <cp:revision>17</cp:revision>
  <dcterms:created xsi:type="dcterms:W3CDTF">2024-09-16T04:55:02Z</dcterms:created>
  <dcterms:modified xsi:type="dcterms:W3CDTF">2024-09-16T08:38:47Z</dcterms:modified>
</cp:coreProperties>
</file>