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3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65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4DD4-C7F3-4990-9BB9-78F068A3ECE7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9C5F-2A13-4268-9752-C00FC38112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6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4DD4-C7F3-4990-9BB9-78F068A3ECE7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9C5F-2A13-4268-9752-C00FC38112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2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4DD4-C7F3-4990-9BB9-78F068A3ECE7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9C5F-2A13-4268-9752-C00FC38112B3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2936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4DD4-C7F3-4990-9BB9-78F068A3ECE7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9C5F-2A13-4268-9752-C00FC38112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909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4DD4-C7F3-4990-9BB9-78F068A3ECE7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9C5F-2A13-4268-9752-C00FC38112B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9300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4DD4-C7F3-4990-9BB9-78F068A3ECE7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9C5F-2A13-4268-9752-C00FC38112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01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4DD4-C7F3-4990-9BB9-78F068A3ECE7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9C5F-2A13-4268-9752-C00FC38112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583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4DD4-C7F3-4990-9BB9-78F068A3ECE7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9C5F-2A13-4268-9752-C00FC38112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94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4DD4-C7F3-4990-9BB9-78F068A3ECE7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9C5F-2A13-4268-9752-C00FC38112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83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4DD4-C7F3-4990-9BB9-78F068A3ECE7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9C5F-2A13-4268-9752-C00FC38112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07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4DD4-C7F3-4990-9BB9-78F068A3ECE7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9C5F-2A13-4268-9752-C00FC38112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94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4DD4-C7F3-4990-9BB9-78F068A3ECE7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9C5F-2A13-4268-9752-C00FC38112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75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4DD4-C7F3-4990-9BB9-78F068A3ECE7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9C5F-2A13-4268-9752-C00FC38112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34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4DD4-C7F3-4990-9BB9-78F068A3ECE7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9C5F-2A13-4268-9752-C00FC38112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22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4DD4-C7F3-4990-9BB9-78F068A3ECE7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9C5F-2A13-4268-9752-C00FC38112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56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4DD4-C7F3-4990-9BB9-78F068A3ECE7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9C5F-2A13-4268-9752-C00FC38112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97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64DD4-C7F3-4990-9BB9-78F068A3ECE7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6F9C5F-2A13-4268-9752-C00FC38112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52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597CA-ED7E-4050-B839-E18D1EA54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529" y="1831823"/>
            <a:ext cx="10058400" cy="1819242"/>
          </a:xfrm>
        </p:spPr>
        <p:txBody>
          <a:bodyPr>
            <a:no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Mavzu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“Python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tushunchalari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6-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mashg‘ulot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roʻyxatlar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BEA6FA-8B91-4558-89BC-08AC39689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413" y="4337038"/>
            <a:ext cx="10058400" cy="1569165"/>
          </a:xfrm>
        </p:spPr>
        <p:txBody>
          <a:bodyPr>
            <a:normAutofit/>
          </a:bodyPr>
          <a:lstStyle/>
          <a:p>
            <a:pPr lvl="0"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	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Ro‘yxatlar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qo‘llanilishi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0"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Ro‘yxatlarni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usullari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0"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	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Ro‘yxatlar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ishlovchi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metodlar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ШЕБРО">
            <a:extLst>
              <a:ext uri="{FF2B5EF4-FFF2-40B4-BE49-F238E27FC236}">
                <a16:creationId xmlns:a16="http://schemas.microsoft.com/office/drawing/2014/main" id="{FC81F34D-6D04-4C44-A993-C4FE9404EB0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701" y="183998"/>
            <a:ext cx="1647825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9B802E2-C6A0-4105-8CE4-A50CE717BEB2}"/>
              </a:ext>
            </a:extLst>
          </p:cNvPr>
          <p:cNvSpPr/>
          <p:nvPr/>
        </p:nvSpPr>
        <p:spPr>
          <a:xfrm>
            <a:off x="4286006" y="3763219"/>
            <a:ext cx="22624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z-Cyrl-UZ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O‘quv savollari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093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346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6766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34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183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7229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8152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484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478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AEFD080-94DC-46A2-8619-811FB630F8F9}"/>
              </a:ext>
            </a:extLst>
          </p:cNvPr>
          <p:cNvSpPr/>
          <p:nvPr/>
        </p:nvSpPr>
        <p:spPr>
          <a:xfrm>
            <a:off x="3518019" y="1996902"/>
            <a:ext cx="3754453" cy="1153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Thank you for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attantion</a:t>
            </a:r>
            <a:endParaRPr lang="ru-RU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13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06E16D7-B98E-4471-BD55-7A29B5B6152B}"/>
              </a:ext>
            </a:extLst>
          </p:cNvPr>
          <p:cNvSpPr/>
          <p:nvPr/>
        </p:nvSpPr>
        <p:spPr>
          <a:xfrm>
            <a:off x="3299214" y="516009"/>
            <a:ext cx="4819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Ro‘yxatlar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va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ularning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qo‘llanilishi</a:t>
            </a:r>
            <a:endParaRPr lang="ru-RU" sz="2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EFAC863-1602-4348-B51D-68BAF838098F}"/>
              </a:ext>
            </a:extLst>
          </p:cNvPr>
          <p:cNvSpPr/>
          <p:nvPr/>
        </p:nvSpPr>
        <p:spPr>
          <a:xfrm>
            <a:off x="806690" y="1385605"/>
            <a:ext cx="9191888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Ma’lumotlar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to‘plamlari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ishlash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Python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ro‘yxat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kortej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va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lug‘atlar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kabi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o‘rnatilgan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turlarni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taqdim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etadi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E0A6D4C-AFAF-44DD-B608-0B54EAFDCF95}"/>
              </a:ext>
            </a:extLst>
          </p:cNvPr>
          <p:cNvSpPr/>
          <p:nvPr/>
        </p:nvSpPr>
        <p:spPr>
          <a:xfrm>
            <a:off x="806691" y="3082401"/>
            <a:ext cx="9191887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Ro‘yxat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(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list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-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elementlar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to‘plami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yoki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ketma-ketligini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saqlaydigan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ma’lumotlar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turi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 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Ko‘pgina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dasturlash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tillarida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massiv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deb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ataladigan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o‘xshash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ma’lumotlar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tuzilmasi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mavjud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32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74BF6EE-1650-456B-8A10-1D157C9EC228}"/>
              </a:ext>
            </a:extLst>
          </p:cNvPr>
          <p:cNvSpPr/>
          <p:nvPr/>
        </p:nvSpPr>
        <p:spPr>
          <a:xfrm>
            <a:off x="2740699" y="398586"/>
            <a:ext cx="54040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Ro‘yxatlarni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yaratish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usullari</a:t>
            </a:r>
            <a:endParaRPr lang="ru-RU" sz="32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C7D68AB-9B3C-4971-96EC-B7253195A516}"/>
              </a:ext>
            </a:extLst>
          </p:cNvPr>
          <p:cNvSpPr/>
          <p:nvPr/>
        </p:nvSpPr>
        <p:spPr>
          <a:xfrm>
            <a:off x="1260165" y="1312643"/>
            <a:ext cx="4182555" cy="4725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raqamlar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[0, 2, 12, 44, 51]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969DFE0-2E50-42E8-A8C2-C6DD17D0B86B}"/>
              </a:ext>
            </a:extLst>
          </p:cNvPr>
          <p:cNvSpPr/>
          <p:nvPr/>
        </p:nvSpPr>
        <p:spPr>
          <a:xfrm>
            <a:off x="4461692" y="2114490"/>
            <a:ext cx="5285421" cy="4725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odamlar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["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Jasur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", "Akmal", "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Bobur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"]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B7BDE27-BD67-4D14-AC79-E5174B2320AA}"/>
              </a:ext>
            </a:extLst>
          </p:cNvPr>
          <p:cNvSpPr/>
          <p:nvPr/>
        </p:nvSpPr>
        <p:spPr>
          <a:xfrm>
            <a:off x="1260166" y="3403633"/>
            <a:ext cx="84869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Roʻyxat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yaratish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list()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konstruktor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funksiyasidan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ham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foydalanish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mumkin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7F3599D-E9E8-4CFB-8FBF-96B77441E82A}"/>
              </a:ext>
            </a:extLst>
          </p:cNvPr>
          <p:cNvSpPr/>
          <p:nvPr/>
        </p:nvSpPr>
        <p:spPr>
          <a:xfrm>
            <a:off x="2394720" y="4264537"/>
            <a:ext cx="6096000" cy="9764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raqamlar1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raqamlar2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list()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38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CF352DE-B20D-439F-B6DD-4E81BE5D94F7}"/>
              </a:ext>
            </a:extLst>
          </p:cNvPr>
          <p:cNvSpPr/>
          <p:nvPr/>
        </p:nvSpPr>
        <p:spPr>
          <a:xfrm>
            <a:off x="1005370" y="278944"/>
            <a:ext cx="7508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Ro‘yxatda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faqat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xil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turdagi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ob’ektlar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bo‘lishi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shart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emas</a:t>
            </a:r>
            <a:endParaRPr lang="ru-RU" sz="2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A8A5E5E-3478-4F60-BA62-33BE330B6E2E}"/>
              </a:ext>
            </a:extLst>
          </p:cNvPr>
          <p:cNvSpPr/>
          <p:nvPr/>
        </p:nvSpPr>
        <p:spPr>
          <a:xfrm>
            <a:off x="638086" y="1045073"/>
            <a:ext cx="8004258" cy="5148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obyektlar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[1, 2.26, "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Salom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dunyo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", True, False]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42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45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06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9923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204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055686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200</Words>
  <Application>Microsoft Office PowerPoint</Application>
  <PresentationFormat>Широкоэкранный</PresentationFormat>
  <Paragraphs>17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Courier New</vt:lpstr>
      <vt:lpstr>Times New Roman</vt:lpstr>
      <vt:lpstr>Trebuchet MS</vt:lpstr>
      <vt:lpstr>Wingdings 3</vt:lpstr>
      <vt:lpstr>Аспект</vt:lpstr>
      <vt:lpstr>1-Mavzu: “Python dasturlash tili” faniga kirish va asosiy tushunchalari. 6-mashg‘ulot. Pythonda roʻyxatlar bilan ishlash.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Sapayev Shavkat</dc:creator>
  <cp:lastModifiedBy>Sapayev Shavkat</cp:lastModifiedBy>
  <cp:revision>29</cp:revision>
  <dcterms:created xsi:type="dcterms:W3CDTF">2024-09-16T04:55:02Z</dcterms:created>
  <dcterms:modified xsi:type="dcterms:W3CDTF">2024-09-18T09:39:06Z</dcterms:modified>
</cp:coreProperties>
</file>