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308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8" r:id="rId14"/>
    <p:sldId id="266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6404" autoAdjust="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9891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052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530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1461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1434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8311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818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26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932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722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8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93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464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444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848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3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527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8CF09-C930-4EA5-9A0D-17144CE60E18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92C4C-92D2-4492-8BEB-59E60AEAA7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126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radiobutton.htm" TargetMode="External"/><Relationship Id="rId2" Type="http://schemas.openxmlformats.org/officeDocument/2006/relationships/hyperlink" Target="https://www.tutorialspoint.com/python/tk_message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scale.htm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text.htm" TargetMode="External"/><Relationship Id="rId2" Type="http://schemas.openxmlformats.org/officeDocument/2006/relationships/hyperlink" Target="https://www.tutorialspoint.com/python/tk_scrollbar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toplevel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panedwindow.htm" TargetMode="External"/><Relationship Id="rId2" Type="http://schemas.openxmlformats.org/officeDocument/2006/relationships/hyperlink" Target="https://www.tutorialspoint.com/python/tk_spinbo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labelframe.ht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tutorialspoint.com/python/tk_messagebox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canvas.htm" TargetMode="External"/><Relationship Id="rId2" Type="http://schemas.openxmlformats.org/officeDocument/2006/relationships/hyperlink" Target="https://www.tutorialspoint.com/python/tk_button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checkbutton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frame.htm" TargetMode="External"/><Relationship Id="rId2" Type="http://schemas.openxmlformats.org/officeDocument/2006/relationships/hyperlink" Target="https://www.tutorialspoint.com/python/tk_entry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label.ht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tk_menubutton.htm" TargetMode="External"/><Relationship Id="rId2" Type="http://schemas.openxmlformats.org/officeDocument/2006/relationships/hyperlink" Target="https://www.tutorialspoint.com/python/tk_listbox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tutorialspoint.com/python/tk_menu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82992" y="1000947"/>
            <a:ext cx="5736565" cy="12926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AXBOROT KAMUNIKATSION TEXNOLOGIYALARI VA ALOQA HARBIY INSTITUTI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Рисунок 2" descr="BBAF7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56" y="2293609"/>
            <a:ext cx="1895835" cy="17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096895" y="4379728"/>
            <a:ext cx="6450805" cy="83099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,,Python</a:t>
            </a:r>
            <a:r>
              <a:rPr kumimoji="0" lang="en-US" altLang="ru-RU" sz="4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ru-RU" sz="48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dasturlash</a:t>
            </a:r>
            <a:r>
              <a:rPr kumimoji="0" lang="en-US" altLang="ru-RU" sz="4800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 </a:t>
            </a:r>
            <a:r>
              <a:rPr kumimoji="0" lang="en-US" altLang="ru-RU" sz="4800" b="1" i="0" u="none" strike="noStrike" cap="none" normalizeH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tili</a:t>
            </a:r>
            <a:r>
              <a:rPr kumimoji="0" lang="en-US" altLang="ru-RU" sz="4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Arial Unicode MS"/>
                <a:cs typeface="Times New Roman" panose="02020603050405020304" pitchFamily="18" charset="0"/>
              </a:rPr>
              <a:t>’’</a:t>
            </a:r>
            <a:endParaRPr kumimoji="0" lang="en-US" altLang="ru-RU" sz="72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01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06487" y="549219"/>
            <a:ext cx="4914207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502394"/>
              </p:ext>
            </p:extLst>
          </p:nvPr>
        </p:nvGraphicFramePr>
        <p:xfrm>
          <a:off x="578224" y="1842247"/>
          <a:ext cx="11335870" cy="4867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9487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Message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Message widget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foydalanuvchidan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qiymatlarni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qabul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ko'p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satrli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maydonlarini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267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Radiobutton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Radiobutton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vidjetidan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nechta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variantni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radio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tugmalari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sifatida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vaqtning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o'zida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bitta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variantni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tanlashi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mumkin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081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Scale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Scale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vidjiri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ta`minlovchi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ta'minlash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880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94448" y="549220"/>
            <a:ext cx="5903422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3048377"/>
              </p:ext>
            </p:extLst>
          </p:nvPr>
        </p:nvGraphicFramePr>
        <p:xfrm>
          <a:off x="578224" y="1842248"/>
          <a:ext cx="11335870" cy="451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55084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Scrollbar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O'tkazish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paneli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ro'yxat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qutilari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kabi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vidjetlarga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imkoniyatini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qo'shish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1989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Text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widgeti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matnni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nechta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satrlarda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1139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Toplevel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Toplevel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alohida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oyna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konteynerini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ta'minlash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6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9578" y="355372"/>
            <a:ext cx="6139927" cy="1499616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9445393"/>
              </p:ext>
            </p:extLst>
          </p:nvPr>
        </p:nvGraphicFramePr>
        <p:xfrm>
          <a:off x="424144" y="1895302"/>
          <a:ext cx="11335870" cy="4773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94579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Spinbox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Spinbox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standart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Tkinter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Entry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versiyasidir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esa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ma'lum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qiymatdan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tanlash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ishlatilishi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mumkin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888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PanedWindow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PanedWindow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-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gorizontal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vertikal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ravishda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o'rnatiladigan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qanday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panelni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o'z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ichiga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oladigan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konteyner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vidjetidir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98483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LabelFrame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Labelframe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oddiy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konteyner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asosiy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vazifasi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murakkab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oyna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rejimlari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bo'shliq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yoki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konteyner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sifatida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harakat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qilishdir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164" y="10505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71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09377" y="1612271"/>
            <a:ext cx="6368935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1220749"/>
              </p:ext>
            </p:extLst>
          </p:nvPr>
        </p:nvGraphicFramePr>
        <p:xfrm>
          <a:off x="674798" y="3627527"/>
          <a:ext cx="1133587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7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7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29">
                <a:tc>
                  <a:txBody>
                    <a:bodyPr/>
                    <a:lstStyle/>
                    <a:p>
                      <a:r>
                        <a:rPr lang="en-US" sz="4000" b="0" i="0" u="none" strike="noStrike" kern="1200" dirty="0" err="1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tkMessageBox</a:t>
                      </a:r>
                      <a:endParaRPr lang="ru-RU" sz="4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Ushbu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ilovalaringizda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xabarlar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qutilarini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40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40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40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21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51266" y="581493"/>
            <a:ext cx="6988751" cy="1301095"/>
          </a:xfrm>
        </p:spPr>
        <p:txBody>
          <a:bodyPr/>
          <a:lstStyle/>
          <a:p>
            <a:r>
              <a:rPr lang="en-US" dirty="0"/>
              <a:t>Standard attributes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5870" y="1882588"/>
            <a:ext cx="9720073" cy="69924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umumiy</a:t>
            </a:r>
            <a:r>
              <a:rPr lang="en-US" dirty="0"/>
              <a:t> </a:t>
            </a:r>
            <a:r>
              <a:rPr lang="en-US" dirty="0" err="1"/>
              <a:t>xususiyatlari</a:t>
            </a:r>
            <a:r>
              <a:rPr lang="en-US" dirty="0"/>
              <a:t>, </a:t>
            </a:r>
            <a:r>
              <a:rPr lang="en-US" dirty="0" err="1"/>
              <a:t>ularning</a:t>
            </a:r>
            <a:r>
              <a:rPr lang="en-US" dirty="0"/>
              <a:t> </a:t>
            </a:r>
            <a:r>
              <a:rPr lang="en-US" dirty="0" err="1"/>
              <a:t>hajmi</a:t>
            </a:r>
            <a:r>
              <a:rPr lang="en-US" dirty="0"/>
              <a:t>, </a:t>
            </a:r>
            <a:r>
              <a:rPr lang="en-US" dirty="0" err="1"/>
              <a:t>rangi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shrifti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aniqlanganini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/>
              <a:t>chiqaylik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" y="2581835"/>
            <a:ext cx="3006819" cy="369091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0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354295" y="263609"/>
            <a:ext cx="3584171" cy="1293028"/>
          </a:xfrm>
        </p:spPr>
        <p:txBody>
          <a:bodyPr/>
          <a:lstStyle/>
          <a:p>
            <a:r>
              <a:rPr lang="en-US" dirty="0"/>
              <a:t>COLORS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1721223"/>
            <a:ext cx="10244508" cy="4023360"/>
          </a:xfrm>
        </p:spPr>
        <p:txBody>
          <a:bodyPr>
            <a:noAutofit/>
          </a:bodyPr>
          <a:lstStyle/>
          <a:p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beldilar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ifodalaydi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RGB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sohalardagi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qizil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ulushini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foydalanishingiz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"#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fff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white,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"#000000"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black,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"#000fff000"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pure green, and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"#00ffff"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pure cyan (green plus blue).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nomlaridan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foydalanishingiz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"white", "black", "red", "green", "blue", "cyan", "yellow",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"magenta" 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3175" y="3919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073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6981" y="515143"/>
            <a:ext cx="4598324" cy="1293028"/>
          </a:xfrm>
        </p:spPr>
        <p:txBody>
          <a:bodyPr/>
          <a:lstStyle/>
          <a:p>
            <a:r>
              <a:rPr lang="en-US" dirty="0"/>
              <a:t>Color options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Activeforeground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faollashtirilgan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Disabledforeground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o'chirilganida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Foreground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mintaqasining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Selectbackground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Selectforeground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tanlangan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365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36914" y="1487978"/>
            <a:ext cx="7401530" cy="546292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1.Tk(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screenName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None,baseName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=’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useTk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=1):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foydalaniladigan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quyidagilardan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tkinter.Tk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():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mainloop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() -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cheksiz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pastadir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hodisani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yopilmagunga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10000"/>
              </a:lnSpc>
              <a:buNone/>
            </a:pP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m.mainloop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0099" y="2795325"/>
            <a:ext cx="4081351" cy="256785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699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33182" y="1648316"/>
            <a:ext cx="9720073" cy="4023360"/>
          </a:xfrm>
        </p:spPr>
        <p:txBody>
          <a:bodyPr>
            <a:noAutofit/>
          </a:bodyPr>
          <a:lstStyle/>
          <a:p>
            <a:pPr algn="just"/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Loyiha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konfiguratsiyasiga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ham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taklif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geometriya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boshqaruvchilari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()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bloklardagi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grid ()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Asosiy-vidjetga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joylashtirilgunicha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gridda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o'xshash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tuzilma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()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dasturchilar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boshqariladigan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pozitsiyalarga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qo'yib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widgetlarni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4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58094" y="467737"/>
            <a:ext cx="3900055" cy="1293028"/>
          </a:xfrm>
        </p:spPr>
        <p:txBody>
          <a:bodyPr/>
          <a:lstStyle/>
          <a:p>
            <a:r>
              <a:rPr lang="en-US" b="1" dirty="0"/>
              <a:t>Button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734671"/>
            <a:ext cx="9720073" cy="1021976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b="1" dirty="0"/>
              <a:t>w=Button(master, option=value)</a:t>
            </a:r>
          </a:p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9589" y="2654789"/>
            <a:ext cx="1090556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activbackground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activforeground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shrift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248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06087" y="2771561"/>
            <a:ext cx="11353800" cy="1689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Dasturning</a:t>
            </a:r>
            <a:r>
              <a:rPr lang="en-US" dirty="0"/>
              <a:t> </a:t>
            </a:r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interfeysini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tkinter</a:t>
            </a:r>
            <a:r>
              <a:rPr lang="en-US" dirty="0"/>
              <a:t> moduli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tanishish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Vidjetlarni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319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0637"/>
            <a:ext cx="10862483" cy="335238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303024"/>
            <a:ext cx="11008306" cy="257107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783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8263" y="681246"/>
            <a:ext cx="4606636" cy="1293028"/>
          </a:xfrm>
        </p:spPr>
        <p:txBody>
          <a:bodyPr/>
          <a:lstStyle/>
          <a:p>
            <a:r>
              <a:rPr lang="en-US" b="1" dirty="0"/>
              <a:t>Canvas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7029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Canvas(master, option=value)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tuvalda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30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2100" y="3658394"/>
            <a:ext cx="1447800" cy="10953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509" y="2038753"/>
            <a:ext cx="8735266" cy="405202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058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8510" y="593136"/>
            <a:ext cx="5246716" cy="1293028"/>
          </a:xfrm>
        </p:spPr>
        <p:txBody>
          <a:bodyPr/>
          <a:lstStyle/>
          <a:p>
            <a:r>
              <a:rPr lang="en-US" b="1" dirty="0" err="1"/>
              <a:t>CheckButton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42247"/>
            <a:ext cx="10943754" cy="446711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CheckButton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activebackground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activofground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Yashirin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a File: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83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91129" y="2864069"/>
            <a:ext cx="9720073" cy="35365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</a:t>
            </a:r>
            <a:r>
              <a:rPr lang="en-US" dirty="0" err="1"/>
              <a:t>tkinter</a:t>
            </a:r>
            <a:r>
              <a:rPr lang="en-US" dirty="0"/>
              <a:t> import *</a:t>
            </a:r>
          </a:p>
          <a:p>
            <a:r>
              <a:rPr lang="en-US" dirty="0"/>
              <a:t>master = </a:t>
            </a:r>
            <a:r>
              <a:rPr lang="en-US" dirty="0" err="1"/>
              <a:t>Tk</a:t>
            </a:r>
            <a:r>
              <a:rPr lang="en-US" dirty="0"/>
              <a:t>() </a:t>
            </a:r>
          </a:p>
          <a:p>
            <a:r>
              <a:rPr lang="en-US" dirty="0"/>
              <a:t>var1 = </a:t>
            </a:r>
            <a:r>
              <a:rPr lang="en-US" dirty="0" err="1"/>
              <a:t>IntVar</a:t>
            </a:r>
            <a:r>
              <a:rPr lang="en-US" dirty="0"/>
              <a:t>() </a:t>
            </a:r>
          </a:p>
          <a:p>
            <a:r>
              <a:rPr lang="en-US" dirty="0" err="1"/>
              <a:t>Checkbutton</a:t>
            </a:r>
            <a:r>
              <a:rPr lang="en-US" dirty="0"/>
              <a:t>(master, text='male', variable=var1).grid(row=0, sticky=W) </a:t>
            </a:r>
          </a:p>
          <a:p>
            <a:r>
              <a:rPr lang="en-US" dirty="0"/>
              <a:t>var2 = </a:t>
            </a:r>
            <a:r>
              <a:rPr lang="en-US" dirty="0" err="1"/>
              <a:t>IntVar</a:t>
            </a:r>
            <a:r>
              <a:rPr lang="en-US" dirty="0"/>
              <a:t>() </a:t>
            </a:r>
          </a:p>
          <a:p>
            <a:r>
              <a:rPr lang="en-US" dirty="0" err="1"/>
              <a:t>Checkbutton</a:t>
            </a:r>
            <a:r>
              <a:rPr lang="en-US" dirty="0"/>
              <a:t>(master, text='female', variable=var2).grid(row=1, sticky=W) </a:t>
            </a:r>
          </a:p>
          <a:p>
            <a:r>
              <a:rPr lang="en-US" dirty="0" err="1"/>
              <a:t>mainloop</a:t>
            </a:r>
            <a:r>
              <a:rPr lang="en-US" dirty="0"/>
              <a:t>()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6582" r="16643" b="9471"/>
          <a:stretch/>
        </p:blipFill>
        <p:spPr>
          <a:xfrm>
            <a:off x="8351530" y="1917674"/>
            <a:ext cx="3318490" cy="21302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662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78704" y="440329"/>
            <a:ext cx="3185160" cy="1293028"/>
          </a:xfrm>
        </p:spPr>
        <p:txBody>
          <a:bodyPr/>
          <a:lstStyle/>
          <a:p>
            <a:r>
              <a:rPr lang="en-US" b="1" dirty="0"/>
              <a:t>Entry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96035"/>
            <a:ext cx="10453497" cy="441332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markazida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ta'kidlashda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3186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30" y="1421327"/>
            <a:ext cx="9398761" cy="369101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3311" t="4731"/>
          <a:stretch/>
        </p:blipFill>
        <p:spPr>
          <a:xfrm>
            <a:off x="7065818" y="4705004"/>
            <a:ext cx="4833850" cy="20089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3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6327" y="593136"/>
            <a:ext cx="4531822" cy="1293028"/>
          </a:xfrm>
        </p:spPr>
        <p:txBody>
          <a:bodyPr/>
          <a:lstStyle/>
          <a:p>
            <a:r>
              <a:rPr lang="en-US" b="1" dirty="0"/>
              <a:t>Frame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97541" y="1936376"/>
            <a:ext cx="11080377" cy="458544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konteyner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guruhlash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parametrdir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highlightcolor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diqqatni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chegara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piksellarga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kursorni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widget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081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29" y="2198268"/>
            <a:ext cx="6979024" cy="37413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10534" t="7599"/>
          <a:stretch/>
        </p:blipFill>
        <p:spPr>
          <a:xfrm>
            <a:off x="7705898" y="2743200"/>
            <a:ext cx="3946053" cy="276348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39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9004" y="593136"/>
            <a:ext cx="4648200" cy="1293028"/>
          </a:xfrm>
        </p:spPr>
        <p:txBody>
          <a:bodyPr/>
          <a:lstStyle/>
          <a:p>
            <a:r>
              <a:rPr lang="en-US" b="1" dirty="0"/>
              <a:t>Label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869141"/>
            <a:ext cx="10567237" cy="4477871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yangilanishi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(master,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Tanlovlar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shrift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tugmachani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tugmasining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balandligini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3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2852" y="901532"/>
            <a:ext cx="8106295" cy="1293028"/>
          </a:xfrm>
        </p:spPr>
        <p:txBody>
          <a:bodyPr/>
          <a:lstStyle/>
          <a:p>
            <a:pPr algn="ctr"/>
            <a:r>
              <a:rPr lang="en-US" dirty="0" err="1"/>
              <a:t>grafik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interfeysi</a:t>
            </a:r>
            <a:r>
              <a:rPr lang="en-US" dirty="0"/>
              <a:t> (GUI) - 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(GUI)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wxWindows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http://wxpython.org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manba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JPython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skriptlarini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osonlik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Java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93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4389" y="4634013"/>
            <a:ext cx="3003407" cy="13396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65" y="1397406"/>
            <a:ext cx="8147700" cy="301494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66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640" y="1830632"/>
            <a:ext cx="8350135" cy="437897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957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130" y="1239650"/>
            <a:ext cx="7315199" cy="537255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873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67" y="1156410"/>
            <a:ext cx="7857779" cy="534609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7288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875" y="1239650"/>
            <a:ext cx="7339650" cy="541884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6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625" y="1106945"/>
            <a:ext cx="7797339" cy="55673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36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79" y="1239650"/>
            <a:ext cx="7082444" cy="533780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4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822" y="1346662"/>
            <a:ext cx="7826026" cy="52774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15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24" y="1726992"/>
            <a:ext cx="9877956" cy="463988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7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61" y="1442321"/>
            <a:ext cx="7201050" cy="93504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664" y="2377364"/>
            <a:ext cx="8823671" cy="423125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9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77019" y="585216"/>
            <a:ext cx="7543800" cy="90740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dirty="0" err="1"/>
              <a:t>dasturlash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8" y="1492624"/>
            <a:ext cx="10096590" cy="4507454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kutubxonasidir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Python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birgalikda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to'plami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kuchli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modulini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GUI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ilovasiga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tomonidan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tadbirga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hodisani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ko'chasini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26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5" y="1483823"/>
            <a:ext cx="10533609" cy="51353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916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15" y="1372652"/>
            <a:ext cx="8863337" cy="497903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25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065" y="1239650"/>
            <a:ext cx="8779217" cy="53629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05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274" y="1552755"/>
            <a:ext cx="9084390" cy="475315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6977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868" y="1319840"/>
            <a:ext cx="8708136" cy="538341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33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880" y="1321800"/>
            <a:ext cx="8039818" cy="5364294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220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776" y="1514083"/>
            <a:ext cx="9621751" cy="45589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525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856" y="1425106"/>
            <a:ext cx="8046671" cy="51239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56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84" y="1061066"/>
            <a:ext cx="6038491" cy="534286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5705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7065" y="1239650"/>
            <a:ext cx="7277433" cy="55154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94560"/>
            <a:ext cx="7260291" cy="42436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480" y="2194560"/>
            <a:ext cx="3660650" cy="424364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330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311" y="1403552"/>
            <a:ext cx="7629884" cy="508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81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867" y="1472034"/>
            <a:ext cx="8594264" cy="498382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9093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831" y="1239650"/>
            <a:ext cx="5775892" cy="5018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124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49880" y="2998615"/>
            <a:ext cx="8610600" cy="1293028"/>
          </a:xfrm>
        </p:spPr>
        <p:txBody>
          <a:bodyPr>
            <a:noAutofit/>
          </a:bodyPr>
          <a:lstStyle/>
          <a:p>
            <a:pPr algn="ctr"/>
            <a:r>
              <a:rPr lang="en-US" sz="7200" dirty="0" err="1">
                <a:solidFill>
                  <a:srgbClr val="FF0000"/>
                </a:solidFill>
              </a:rPr>
              <a:t>E’tiboringiz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uchun</a:t>
            </a:r>
            <a:r>
              <a:rPr lang="en-US" sz="7200" dirty="0">
                <a:solidFill>
                  <a:srgbClr val="FF0000"/>
                </a:solidFill>
              </a:rPr>
              <a:t> </a:t>
            </a:r>
            <a:r>
              <a:rPr lang="en-US" sz="7200" dirty="0" err="1">
                <a:solidFill>
                  <a:srgbClr val="FF0000"/>
                </a:solidFill>
              </a:rPr>
              <a:t>rahmat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57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16321" y="739587"/>
            <a:ext cx="6335684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24127" y="2084832"/>
            <a:ext cx="9720073" cy="4023360"/>
          </a:xfrm>
        </p:spPr>
        <p:txBody>
          <a:bodyPr>
            <a:normAutofit/>
          </a:bodyPr>
          <a:lstStyle/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GUI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ilovasida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(Widget)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boshqaruv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widgetlar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Tkinterda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hozirda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 ta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jadvalda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qisqacha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tavsifni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etamiz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3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59825" y="739587"/>
            <a:ext cx="6335684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57986"/>
              </p:ext>
            </p:extLst>
          </p:nvPr>
        </p:nvGraphicFramePr>
        <p:xfrm>
          <a:off x="578224" y="1842247"/>
          <a:ext cx="11335870" cy="45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29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Button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Button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ilovadagi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tugmalarni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8857"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Canvas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Canvas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ilovada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chiziqlar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ovallar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poligonlar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to'rtburchaklar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kabi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shakllarni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chizish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714"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Checkbutton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Checkbutton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qator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imkoniyatni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tasdiqlash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sifatida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vaqtning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o'zida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nechta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variantni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tanlashi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mumkin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28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22371" y="593136"/>
            <a:ext cx="4324004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793666"/>
              </p:ext>
            </p:extLst>
          </p:nvPr>
        </p:nvGraphicFramePr>
        <p:xfrm>
          <a:off x="578224" y="1842247"/>
          <a:ext cx="11335870" cy="45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Entry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Entry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vidjetidan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qiymatlarini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qabul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bitta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satrli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matn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maydonini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8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Frame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Frame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boshqa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widgetlarni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tashkil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konteyner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sifatida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Label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Label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boshqa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yagona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satrli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sarlavhani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taqdim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Bundan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tashqari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tasvirlar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ham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bo'lishi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mumkin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5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8508" y="656460"/>
            <a:ext cx="6418811" cy="1293028"/>
          </a:xfrm>
        </p:spPr>
        <p:txBody>
          <a:bodyPr/>
          <a:lstStyle/>
          <a:p>
            <a:r>
              <a:rPr lang="en-US" dirty="0" err="1"/>
              <a:t>Tkinter</a:t>
            </a:r>
            <a:r>
              <a:rPr lang="en-US" dirty="0"/>
              <a:t> Widgets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889957"/>
              </p:ext>
            </p:extLst>
          </p:nvPr>
        </p:nvGraphicFramePr>
        <p:xfrm>
          <a:off x="578224" y="1842247"/>
          <a:ext cx="11335870" cy="4573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4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4342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/>
                        </a:rPr>
                        <a:t>Listbox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Listbox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widget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foydalanuvchining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imkoniyatlari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ro'yxatini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taqdim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qilish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88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Menubutton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Menubutton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ilovadagi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menyularni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ko'rsatish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971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4"/>
                        </a:rPr>
                        <a:t>Menu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Menyu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vidjeti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foydalanuvchi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turli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xil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buyruqlar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berish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ishlatiladi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Ushbu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buyruqlar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Menubutton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ichida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800" b="0" kern="12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joylashgan</a:t>
                      </a:r>
                      <a:r>
                        <a:rPr lang="en-US" sz="2800" b="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800" b="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0775" y="239525"/>
            <a:ext cx="14668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31659"/>
      </p:ext>
    </p:extLst>
  </p:cSld>
  <p:clrMapOvr>
    <a:masterClrMapping/>
  </p:clrMapOvr>
</p:sld>
</file>

<file path=ppt/theme/theme1.xml><?xml version="1.0" encoding="utf-8"?>
<a:theme xmlns:a="http://schemas.openxmlformats.org/drawingml/2006/main" name="След самолета">
  <a:themeElements>
    <a:clrScheme name="След самолета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След самолета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ед самолета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След самолета</Template>
  <TotalTime>136</TotalTime>
  <Words>1658</Words>
  <Application>Microsoft Office PowerPoint</Application>
  <PresentationFormat>Широкоэкранный</PresentationFormat>
  <Paragraphs>166</Paragraphs>
  <Slides>53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53</vt:i4>
      </vt:variant>
    </vt:vector>
  </HeadingPairs>
  <TitlesOfParts>
    <vt:vector size="58" baseType="lpstr">
      <vt:lpstr>Arial Unicode MS</vt:lpstr>
      <vt:lpstr>Arial</vt:lpstr>
      <vt:lpstr>Century Gothic</vt:lpstr>
      <vt:lpstr>Times New Roman</vt:lpstr>
      <vt:lpstr>След самолета</vt:lpstr>
      <vt:lpstr>Презентация PowerPoint</vt:lpstr>
      <vt:lpstr>Dasturning grafik interfeysini yaratish.  tkinter moduli bilan tanishish.  Vidjetlarni yaratish</vt:lpstr>
      <vt:lpstr>grafik foydalanuvchi interfeysi (GUI) - PYTHON</vt:lpstr>
      <vt:lpstr>Tkinter dasturlash</vt:lpstr>
      <vt:lpstr>Презентация PowerPoint</vt:lpstr>
      <vt:lpstr>Tkinter Widgets</vt:lpstr>
      <vt:lpstr>Tkinter Widgets</vt:lpstr>
      <vt:lpstr>Tkinter Widgets</vt:lpstr>
      <vt:lpstr>Tkinter Widgets</vt:lpstr>
      <vt:lpstr>Tkinter Widgets</vt:lpstr>
      <vt:lpstr>Tkinter Widgets</vt:lpstr>
      <vt:lpstr>Tkinter Widgets</vt:lpstr>
      <vt:lpstr>Tkinter Widgets</vt:lpstr>
      <vt:lpstr>Standard attributes </vt:lpstr>
      <vt:lpstr>COLORS </vt:lpstr>
      <vt:lpstr>Color options</vt:lpstr>
      <vt:lpstr>Презентация PowerPoint</vt:lpstr>
      <vt:lpstr>Презентация PowerPoint</vt:lpstr>
      <vt:lpstr>Button</vt:lpstr>
      <vt:lpstr>Презентация PowerPoint</vt:lpstr>
      <vt:lpstr>Canvas</vt:lpstr>
      <vt:lpstr>Презентация PowerPoint</vt:lpstr>
      <vt:lpstr>CheckButton</vt:lpstr>
      <vt:lpstr>Презентация PowerPoint</vt:lpstr>
      <vt:lpstr>Entry</vt:lpstr>
      <vt:lpstr>Презентация PowerPoint</vt:lpstr>
      <vt:lpstr>Frame</vt:lpstr>
      <vt:lpstr>Презентация PowerPoint</vt:lpstr>
      <vt:lpstr>Label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E’tiboringiz uchun rahmat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Dasturning grafik interfeysini yaratish.  tkinter moduli bilan tanishish.  Vidjetlarni yaratish</dc:title>
  <dc:creator>MBBahodir</dc:creator>
  <cp:lastModifiedBy>Sapayev Shavkat</cp:lastModifiedBy>
  <cp:revision>18</cp:revision>
  <dcterms:created xsi:type="dcterms:W3CDTF">2019-04-02T03:01:58Z</dcterms:created>
  <dcterms:modified xsi:type="dcterms:W3CDTF">2025-01-31T10:43:00Z</dcterms:modified>
</cp:coreProperties>
</file>