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620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421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3245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002752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918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49441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5636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5509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37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9106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1709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351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988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86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5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9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8090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647B0D8-282C-4396-B0DE-86A912B64FD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9B5BF-D532-4665-8C9B-6B548A4B9B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5686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8" r:id="rId1"/>
    <p:sldLayoutId id="2147483899" r:id="rId2"/>
    <p:sldLayoutId id="2147483900" r:id="rId3"/>
    <p:sldLayoutId id="2147483901" r:id="rId4"/>
    <p:sldLayoutId id="2147483902" r:id="rId5"/>
    <p:sldLayoutId id="2147483903" r:id="rId6"/>
    <p:sldLayoutId id="2147483904" r:id="rId7"/>
    <p:sldLayoutId id="2147483905" r:id="rId8"/>
    <p:sldLayoutId id="2147483906" r:id="rId9"/>
    <p:sldLayoutId id="2147483907" r:id="rId10"/>
    <p:sldLayoutId id="2147483908" r:id="rId11"/>
    <p:sldLayoutId id="2147483909" r:id="rId12"/>
    <p:sldLayoutId id="2147483910" r:id="rId13"/>
    <p:sldLayoutId id="2147483911" r:id="rId14"/>
    <p:sldLayoutId id="2147483912" r:id="rId15"/>
    <p:sldLayoutId id="2147483913" r:id="rId16"/>
    <p:sldLayoutId id="21474839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ru.com/osnovy/stroki-python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38300" y="1702051"/>
            <a:ext cx="8915399" cy="2209045"/>
          </a:xfrm>
        </p:spPr>
        <p:txBody>
          <a:bodyPr>
            <a:normAutofit fontScale="90000"/>
          </a:bodyPr>
          <a:lstStyle/>
          <a:p>
            <a:pPr algn="ctr"/>
            <a:r>
              <a:rPr lang="uz-Cyrl-UZ" b="1" dirty="0"/>
              <a:t>Fayllar va kataloglar bilan ishlash.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1851190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5130" y="160110"/>
            <a:ext cx="9404723" cy="1400530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close()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8E183162-897B-4905-B914-DA3A384ABD10}"/>
              </a:ext>
            </a:extLst>
          </p:cNvPr>
          <p:cNvSpPr/>
          <p:nvPr/>
        </p:nvSpPr>
        <p:spPr>
          <a:xfrm>
            <a:off x="941832" y="1380744"/>
            <a:ext cx="65405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Python-da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ochilgandan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bo‘shatiladi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axlat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tayinlanganda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avtomatik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yopadi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ochgandan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yopishning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yo‘li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close() 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usulidan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foydalanishdir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open('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example.txt','r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Yopilgandan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qayta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ochilmaguncha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foydalanilmaydi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99284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read() </a:t>
            </a:r>
            <a:r>
              <a:rPr lang="en-US" b="1" dirty="0" err="1"/>
              <a:t>funktsiyasi</a:t>
            </a:r>
            <a:r>
              <a:rPr lang="en-US" b="1" dirty="0"/>
              <a:t>: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75296" y="1504278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Read()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 r 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ochgandan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so‘ng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mazmunini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file.read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(size)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ob’ekti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=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o‘qilishi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Agar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belgilanmagan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butun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52303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127485" y="1264554"/>
            <a:ext cx="9297987" cy="4493449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b="1" dirty="0"/>
              <a:t>	</a:t>
            </a:r>
            <a:r>
              <a:rPr lang="en-US" sz="2800" b="1" dirty="0" err="1"/>
              <a:t>Misol</a:t>
            </a:r>
            <a:endParaRPr lang="en-US" sz="2800" b="1" dirty="0"/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= open('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example.txt','r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'This is ‘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Tarjimon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belgisini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read()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funksiyasidan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foydalansangiz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8-belgidan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boshlanadi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f.read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 ta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' a text'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038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150966"/>
            <a:ext cx="9404723" cy="1400530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6111" y="1060704"/>
            <a:ext cx="11050966" cy="5321989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mazmunini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bo‘yicha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U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katta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hajmdagi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vaqtda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qatorga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kirishingiz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qatordan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iborat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test.txt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yaratamiz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line1.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line2.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line3.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Test.txt  da 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readline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ko‘rib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chiqamiz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x = open('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test.txt','r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x.readline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line1.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x.readline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#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line2.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x.readlines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satrlarni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['This is line1.','This is line2.','This is line3.']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holatda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chiziqlar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bir-biridan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ajratilganiga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e’tibor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bering</a:t>
            </a:r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5845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funktsiyasi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75201" y="1331259"/>
            <a:ext cx="9175633" cy="546273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write()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ochilgan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fayllariga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bo‘lmagan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qilsangiz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yangisi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Sintaksis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Aytaylik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xyz.txt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harakat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qilganingizda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f = open('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xyz.txt','w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')  #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ochiq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f.write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('Hello \n World')  #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faylga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Dunyo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f.close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 #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3052778"/>
      </p:ext>
    </p:extLst>
  </p:cSld>
  <p:clrMapOvr>
    <a:masterClrMapping/>
  </p:clrMapOvr>
  <p:transition spd="slow">
    <p:comb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4399" y="-53441"/>
            <a:ext cx="9404723" cy="1400530"/>
          </a:xfrm>
        </p:spPr>
        <p:txBody>
          <a:bodyPr/>
          <a:lstStyle/>
          <a:p>
            <a:pPr algn="ctr"/>
            <a:r>
              <a:rPr lang="ru-RU" b="1" dirty="0" err="1"/>
              <a:t>Pythonda</a:t>
            </a:r>
            <a:r>
              <a:rPr lang="ru-RU" b="1" dirty="0"/>
              <a:t> </a:t>
            </a:r>
            <a:r>
              <a:rPr lang="ru-RU" b="1" dirty="0" err="1"/>
              <a:t>fayl</a:t>
            </a:r>
            <a:r>
              <a:rPr lang="ru-RU" b="1" dirty="0"/>
              <a:t> </a:t>
            </a:r>
            <a:r>
              <a:rPr lang="ru-RU" b="1" dirty="0" err="1"/>
              <a:t>usullari</a:t>
            </a:r>
            <a:br>
              <a:rPr lang="ru-RU" dirty="0"/>
            </a:b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2112385"/>
              </p:ext>
            </p:extLst>
          </p:nvPr>
        </p:nvGraphicFramePr>
        <p:xfrm>
          <a:off x="1060704" y="713233"/>
          <a:ext cx="10204704" cy="6061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57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469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file.close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ochiq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faylni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yopadi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file.fileno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butun fayl deskriptorini qaytaradi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file.flush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ichki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buferni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tozalaydi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72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file.isatty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 terminalga biriktirilgan bo‘lsa, True qiymatini qaytaradi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file.next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faylning keyingi qatorini qaytaradi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5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file.read(n)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faylning birinchi n ta belgisini o‘qish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5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file.readline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satr yoki faylning bir qatorini o‘qiydi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5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file.readlines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fayldagi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barcha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satrlar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roʻyxatini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oʻqiydi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file.seek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offset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[,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whene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])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fayldagi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joriy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pozitsiyani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o‘rnatadi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1251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file.seekable()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faylning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tasodifiy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kirishni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qo‘llab-quvvatlashini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tekshiradi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Ha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bo‘lsa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True 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file.tell()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fayldagi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joriy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pozitsiyani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qaytaradi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803462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file.truncate(n)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hajmini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kamaytiradi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 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belgilansa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baytga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agar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‘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lmasa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joriy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holatga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qisqartiriladi</a:t>
                      </a:r>
                      <a:r>
                        <a:rPr lang="ru-RU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822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file.write(str)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faylga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str </a:t>
                      </a:r>
                      <a:r>
                        <a:rPr lang="en-US" sz="1600" u="sng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  <a:hlinkClick r:id="rId2"/>
                        </a:rPr>
                        <a:t>qatorini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qo‘shadi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 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2155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6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file.writelines(sequence)</a:t>
                      </a:r>
                      <a:endParaRPr lang="ru-RU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faylga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qatorlar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ketma-ketligini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6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qo‘shadi</a:t>
                      </a:r>
                      <a:endParaRPr lang="ru-RU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0536" marR="60536" marT="40357" marB="40357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3984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2770940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r>
              <a:rPr lang="en-US" sz="4800" dirty="0" err="1"/>
              <a:t>E’tiboringiz</a:t>
            </a:r>
            <a:r>
              <a:rPr lang="en-US" sz="4800" dirty="0"/>
              <a:t> </a:t>
            </a:r>
            <a:r>
              <a:rPr lang="en-US" sz="4800" dirty="0" err="1"/>
              <a:t>uchun</a:t>
            </a:r>
            <a:r>
              <a:rPr lang="en-US" sz="4800" dirty="0"/>
              <a:t> </a:t>
            </a:r>
            <a:r>
              <a:rPr lang="en-US" sz="4800" dirty="0" err="1"/>
              <a:t>raxmat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7774421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4029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ochi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Fayllar bilan ishlaydigan usullar.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modulining imkoniyatlari.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Fayl va katalogga yo‘lni o‘zgartiri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</a:t>
            </a:r>
            <a:r>
              <a:rPr lang="uz-Cyrl-UZ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Kataloglar va fayllar bilan ishlaydigan funktsiyalar va usullar</a:t>
            </a:r>
            <a:r>
              <a:rPr lang="uz-Cyrl-UZ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691715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2415" y="425286"/>
            <a:ext cx="3852737" cy="7542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/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to‘plamidir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Axborot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strukturasi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deb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ataladi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Python-da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62067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01375" y="525870"/>
            <a:ext cx="3651569" cy="964602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Matnli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040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Bu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tarkibga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tushunadigan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saqlaydi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Bloknot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muharrirlar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turini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tahrirlashlari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formatda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saqlanishi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( .txt )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 .rtf ) - "boy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9687018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03127" y="287320"/>
            <a:ext cx="3477833" cy="827442"/>
          </a:xfrm>
        </p:spPr>
        <p:txBody>
          <a:bodyPr/>
          <a:lstStyle/>
          <a:p>
            <a:pPr algn="ctr"/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268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kodlangan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ko‘rinishda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oddiy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belgilar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o‘rniga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birlik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Ko‘pgina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hollarda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bitlarning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ketma-ketligi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.bin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formatida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saqlanadi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Fayldagi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operatsiyani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1.     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2.     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Amaliyotni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bajarish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yozish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3.     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yopish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7746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8993" y="244615"/>
            <a:ext cx="6519675" cy="986778"/>
          </a:xfrm>
        </p:spPr>
        <p:txBody>
          <a:bodyPr/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open()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metodi</a:t>
            </a:r>
            <a:b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618488" y="1431126"/>
            <a:ext cx="855938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Python </a:t>
            </a:r>
            <a:r>
              <a:rPr lang="en-US" dirty="0" err="1"/>
              <a:t>o‘rnatilgan</a:t>
            </a:r>
            <a:r>
              <a:rPr lang="en-US" dirty="0"/>
              <a:t>  open() </a:t>
            </a:r>
            <a:r>
              <a:rPr lang="en-US" dirty="0" err="1"/>
              <a:t>funksiyasiga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.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yordamida</a:t>
            </a:r>
            <a:r>
              <a:rPr lang="en-US" dirty="0"/>
              <a:t> </a:t>
            </a:r>
            <a:r>
              <a:rPr lang="en-US" dirty="0" err="1"/>
              <a:t>siz</a:t>
            </a:r>
            <a:r>
              <a:rPr lang="en-US" dirty="0"/>
              <a:t> </a:t>
            </a:r>
            <a:r>
              <a:rPr lang="en-US" dirty="0" err="1"/>
              <a:t>kompyuteringizda</a:t>
            </a:r>
            <a:r>
              <a:rPr lang="en-US" dirty="0"/>
              <a:t> </a:t>
            </a:r>
            <a:r>
              <a:rPr lang="en-US" dirty="0" err="1"/>
              <a:t>istalgan</a:t>
            </a:r>
            <a:r>
              <a:rPr lang="en-US" dirty="0"/>
              <a:t> </a:t>
            </a:r>
            <a:r>
              <a:rPr lang="en-US" dirty="0" err="1"/>
              <a:t>faylni</a:t>
            </a:r>
            <a:r>
              <a:rPr lang="en-US" dirty="0"/>
              <a:t> </a:t>
            </a:r>
            <a:r>
              <a:rPr lang="en-US" dirty="0" err="1"/>
              <a:t>ochishingiz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. </a:t>
            </a:r>
            <a:r>
              <a:rPr lang="en-US" dirty="0" err="1"/>
              <a:t>Texnik</a:t>
            </a:r>
            <a:r>
              <a:rPr lang="en-US" dirty="0"/>
              <a:t> </a:t>
            </a:r>
            <a:r>
              <a:rPr lang="en-US" dirty="0" err="1"/>
              <a:t>jihatdan</a:t>
            </a:r>
            <a:r>
              <a:rPr lang="en-US" dirty="0"/>
              <a:t> 	Python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asosida</a:t>
            </a:r>
            <a:r>
              <a:rPr lang="en-US" dirty="0"/>
              <a:t> </a:t>
            </a:r>
            <a:r>
              <a:rPr lang="en-US" dirty="0" err="1"/>
              <a:t>ob’ekt</a:t>
            </a:r>
            <a:r>
              <a:rPr lang="en-US" dirty="0"/>
              <a:t> </a:t>
            </a:r>
            <a:r>
              <a:rPr lang="en-US" dirty="0" err="1"/>
              <a:t>yaratadi</a:t>
            </a:r>
            <a:r>
              <a:rPr lang="en-US" dirty="0"/>
              <a:t>.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Sintaksis</a:t>
            </a:r>
            <a:r>
              <a:rPr lang="en-US" dirty="0"/>
              <a:t> </a:t>
            </a:r>
            <a:r>
              <a:rPr lang="en-US" dirty="0" err="1"/>
              <a:t>quyidagicha</a:t>
            </a:r>
            <a:r>
              <a:rPr lang="en-US" dirty="0"/>
              <a:t> : </a:t>
            </a:r>
            <a:endParaRPr lang="ru-RU" dirty="0"/>
          </a:p>
          <a:p>
            <a:pPr marL="0" indent="0">
              <a:buNone/>
            </a:pPr>
            <a:r>
              <a:rPr lang="en-US" dirty="0"/>
              <a:t>f = open(</a:t>
            </a:r>
            <a:r>
              <a:rPr lang="en-US" dirty="0" err="1"/>
              <a:t>file_name</a:t>
            </a:r>
            <a:r>
              <a:rPr lang="en-US" dirty="0"/>
              <a:t>, </a:t>
            </a:r>
            <a:r>
              <a:rPr lang="en-US" dirty="0" err="1"/>
              <a:t>access_mode</a:t>
            </a:r>
            <a:r>
              <a:rPr lang="en-US" dirty="0"/>
              <a:t>) </a:t>
            </a:r>
            <a:endParaRPr lang="ru-RU" dirty="0"/>
          </a:p>
          <a:p>
            <a:pPr marL="0" lvl="0" indent="0">
              <a:buNone/>
            </a:pPr>
            <a:r>
              <a:rPr lang="en-US" b="1" dirty="0" err="1"/>
              <a:t>file_name</a:t>
            </a:r>
            <a:r>
              <a:rPr lang="en-US" dirty="0"/>
              <a:t>  =  </a:t>
            </a:r>
            <a:r>
              <a:rPr lang="en-US" dirty="0" err="1"/>
              <a:t>ochiladigan</a:t>
            </a:r>
            <a:r>
              <a:rPr lang="en-US" dirty="0"/>
              <a:t>  </a:t>
            </a:r>
            <a:r>
              <a:rPr lang="en-US" dirty="0" err="1"/>
              <a:t>fayl</a:t>
            </a:r>
            <a:r>
              <a:rPr lang="en-US" dirty="0"/>
              <a:t> </a:t>
            </a:r>
            <a:r>
              <a:rPr lang="en-US" dirty="0" err="1"/>
              <a:t>nomi</a:t>
            </a:r>
            <a:endParaRPr lang="ru-RU" dirty="0"/>
          </a:p>
          <a:p>
            <a:pPr marL="0" indent="0">
              <a:buNone/>
            </a:pPr>
            <a:r>
              <a:rPr lang="en-US" b="1" dirty="0" err="1"/>
              <a:t>access_mode</a:t>
            </a:r>
            <a:r>
              <a:rPr lang="en-US" dirty="0"/>
              <a:t>  = </a:t>
            </a:r>
            <a:r>
              <a:rPr lang="en-US" dirty="0" err="1"/>
              <a:t>faylni</a:t>
            </a:r>
            <a:r>
              <a:rPr lang="en-US" dirty="0"/>
              <a:t> </a:t>
            </a:r>
            <a:r>
              <a:rPr lang="en-US" dirty="0" err="1"/>
              <a:t>ochish</a:t>
            </a:r>
            <a:r>
              <a:rPr lang="en-US" dirty="0"/>
              <a:t> </a:t>
            </a:r>
            <a:r>
              <a:rPr lang="en-US" dirty="0" err="1"/>
              <a:t>rejimi</a:t>
            </a:r>
            <a:r>
              <a:rPr lang="en-US" dirty="0"/>
              <a:t>. Bu </a:t>
            </a:r>
            <a:r>
              <a:rPr lang="en-US" dirty="0" err="1"/>
              <a:t>shunday</a:t>
            </a:r>
            <a:r>
              <a:rPr lang="en-US" dirty="0"/>
              <a:t> </a:t>
            </a:r>
            <a:r>
              <a:rPr lang="en-US" dirty="0" err="1"/>
              <a:t>bo‘lishi</a:t>
            </a:r>
            <a:r>
              <a:rPr lang="en-US" dirty="0"/>
              <a:t> </a:t>
            </a:r>
            <a:r>
              <a:rPr lang="en-US" dirty="0" err="1"/>
              <a:t>mumkin</a:t>
            </a:r>
            <a:r>
              <a:rPr lang="en-US" dirty="0"/>
              <a:t>: </a:t>
            </a:r>
            <a:r>
              <a:rPr lang="en-US" dirty="0" err="1"/>
              <a:t>o‘qish</a:t>
            </a:r>
            <a:r>
              <a:rPr lang="en-US" dirty="0"/>
              <a:t>, </a:t>
            </a:r>
            <a:r>
              <a:rPr lang="en-US" dirty="0" err="1"/>
              <a:t>yozish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hokazo</a:t>
            </a:r>
            <a:r>
              <a:rPr lang="en-US" dirty="0"/>
              <a:t>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422295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09738"/>
          </a:xfrm>
        </p:spPr>
        <p:txBody>
          <a:bodyPr>
            <a:noAutofit/>
          </a:bodyPr>
          <a:lstStyle/>
          <a:p>
            <a:pPr lvl="0"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boshqacha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ko‘rsatilmagan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bo‘lsa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o‘qiladi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 r ). 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rejimlarining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toʻliq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keltirilgan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2769780"/>
              </p:ext>
            </p:extLst>
          </p:nvPr>
        </p:nvGraphicFramePr>
        <p:xfrm>
          <a:off x="1674076" y="2148840"/>
          <a:ext cx="7939889" cy="44705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0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2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Rejim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Tavsif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Faqat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o‘qish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36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Faqat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Belgilangan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topilmasa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yaratadi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213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O‘qish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6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w+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o‘qish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Belgilangan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nom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topilmasa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berilgan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nomdagi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yaratadi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69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Yangi tarkib qo‘shish uchun ochiladi. Belgilangan nom bilan topilmasa, qo’shish uchun yangi fayl yaratadi.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308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</a:t>
                      </a: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tarkib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qo‘shish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o‘qish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ochiladi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 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Belgilangan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topilmasa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yozish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o‘qish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uchun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fayl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yaratadi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7663" marR="107663" marT="71775" marB="7177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38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0391" y="452082"/>
            <a:ext cx="9404723" cy="140053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Misol</a:t>
            </a:r>
            <a:br>
              <a:rPr lang="ru-R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example.txt 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matn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faylini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yaratamiz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katalogga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7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saqlaymiz</a:t>
            </a:r>
            <a:r>
              <a:rPr lang="en-US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Matn fayli misol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52668" y="1960617"/>
            <a:ext cx="7188451" cy="177973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Прямоугольник 4"/>
          <p:cNvSpPr/>
          <p:nvPr/>
        </p:nvSpPr>
        <p:spPr>
          <a:xfrm>
            <a:off x="1157214" y="3947220"/>
            <a:ext cx="6998329" cy="19415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open('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example.txt','r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 #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o‘qish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rejimida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ishchi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30555" algn="just">
              <a:lnSpc>
                <a:spcPct val="115000"/>
              </a:lnSpc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fp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open('C:/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xyz.txt','r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 #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istalgan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katalogdan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faylni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ochish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misolda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f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o‘zgaruvchisi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example.txt  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fayliga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ishora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qiladi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.</a:t>
            </a:r>
            <a:endParaRPr lang="ru-RU" sz="1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88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148" y="144900"/>
            <a:ext cx="9404723" cy="140053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fayl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mazmunini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haqidagi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ma’lumotlarni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ko‘rsatish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ishlatiladi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print(*f) #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содержимое файла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text file.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print(f) #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выводим объект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io.TextIOWrapper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name='example.txt' mode='r' encoding='cp1252'&gt;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Windowsda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standart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kodlash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cp1252 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Linuxda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utf-08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ekanligini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unutmang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10556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56</TotalTime>
  <Words>1232</Words>
  <Application>Microsoft Office PowerPoint</Application>
  <PresentationFormat>Широкоэкранный</PresentationFormat>
  <Paragraphs>134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</vt:lpstr>
      <vt:lpstr>Century Gothic</vt:lpstr>
      <vt:lpstr>Times New Roman</vt:lpstr>
      <vt:lpstr>Wingdings 3</vt:lpstr>
      <vt:lpstr>Ион</vt:lpstr>
      <vt:lpstr>Fayllar va kataloglar bilan ishlash.</vt:lpstr>
      <vt:lpstr>Reja</vt:lpstr>
      <vt:lpstr>Python fayllar</vt:lpstr>
      <vt:lpstr>Matnli fayllar </vt:lpstr>
      <vt:lpstr>Ikkilik fayllar </vt:lpstr>
      <vt:lpstr>Faylni ochish. open() metodi </vt:lpstr>
      <vt:lpstr>Agar boshqacha ko‘rsatilmagan bo‘lsa, standart rejim o‘qiladi ( r ). Quyida faylni ochish rejimlarining toʻliq roʻyxati keltirilgan </vt:lpstr>
      <vt:lpstr>Misol example.txt matn faylini yaratamiz   va uni ishchi katalogga saqlaymiz. </vt:lpstr>
      <vt:lpstr>Quyidagi kod fayl mazmunini va u haqidagi ma’lumotlarni ko‘rsatish uchun ishlatiladi. </vt:lpstr>
      <vt:lpstr>Faylni yopish. close() metodi </vt:lpstr>
      <vt:lpstr>read() funktsiyasi: </vt:lpstr>
      <vt:lpstr>Презентация PowerPoint</vt:lpstr>
      <vt:lpstr>readline() funktsiyasi </vt:lpstr>
      <vt:lpstr>write() funktsiyasi </vt:lpstr>
      <vt:lpstr>Pythonda fayl usullari </vt:lpstr>
      <vt:lpstr>  E’tiboringiz uchun raxmat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Fayllar va kataloglar bilan ishlash.</dc:title>
  <dc:creator>User03</dc:creator>
  <cp:lastModifiedBy>Sapayev Shavkat</cp:lastModifiedBy>
  <cp:revision>16</cp:revision>
  <dcterms:created xsi:type="dcterms:W3CDTF">2023-12-14T06:27:54Z</dcterms:created>
  <dcterms:modified xsi:type="dcterms:W3CDTF">2025-01-31T10:43:59Z</dcterms:modified>
</cp:coreProperties>
</file>