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9" r:id="rId2"/>
    <p:sldId id="256" r:id="rId3"/>
    <p:sldId id="257" r:id="rId4"/>
    <p:sldId id="264" r:id="rId5"/>
    <p:sldId id="263" r:id="rId6"/>
    <p:sldId id="258" r:id="rId7"/>
    <p:sldId id="265" r:id="rId8"/>
    <p:sldId id="261" r:id="rId9"/>
    <p:sldId id="266" r:id="rId10"/>
    <p:sldId id="267" r:id="rId11"/>
    <p:sldId id="259" r:id="rId12"/>
    <p:sldId id="260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DC428D76-BA63-40DA-AB92-9DCE55F697A6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55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28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64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819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110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961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350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76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DC428D76-BA63-40DA-AB92-9DCE55F697A6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66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45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DC428D76-BA63-40DA-AB92-9DCE55F697A6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88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71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6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35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97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3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28D76-BA63-40DA-AB92-9DCE55F697A6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11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28D76-BA63-40DA-AB92-9DCE55F697A6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0FABD-DC88-489D-8FE4-E031DA5112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894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2481" y="4653136"/>
            <a:ext cx="6069268" cy="712220"/>
          </a:xfrm>
        </p:spPr>
        <p:txBody>
          <a:bodyPr/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ru-RU" sz="44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Python </a:t>
            </a:r>
            <a:r>
              <a:rPr lang="en-US" altLang="ru-RU" sz="4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dasturlash</a:t>
            </a:r>
            <a:r>
              <a:rPr lang="en-US" altLang="ru-RU" sz="44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lang="en-US" altLang="ru-RU" sz="4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tili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188640"/>
            <a:ext cx="6108101" cy="1117687"/>
          </a:xfrm>
        </p:spPr>
        <p:txBody>
          <a:bodyPr/>
          <a:lstStyle/>
          <a:p>
            <a:pPr lvl="0" algn="ctr"/>
            <a:r>
              <a:rPr lang="en-US" alt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AXBOROT KAMUNIKATSION TEXNOLOGIYALARI VA ALOQA HARBIY INSTITUTI</a:t>
            </a:r>
            <a:endParaRPr lang="ru-RU" altLang="ru-RU" sz="800" dirty="0"/>
          </a:p>
          <a:p>
            <a:endParaRPr lang="ru-RU" dirty="0"/>
          </a:p>
        </p:txBody>
      </p:sp>
      <p:pic>
        <p:nvPicPr>
          <p:cNvPr id="5" name="Рисунок 2" descr="BBAF74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36116"/>
            <a:ext cx="2592288" cy="24312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33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0" t="50000" r="40319" b="25000"/>
          <a:stretch/>
        </p:blipFill>
        <p:spPr bwMode="auto">
          <a:xfrm>
            <a:off x="323528" y="3501008"/>
            <a:ext cx="8424936" cy="2880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86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612656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Faylga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266" y="3320983"/>
            <a:ext cx="5544616" cy="78725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ochamiz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2" t="46230" r="9977" b="33929"/>
          <a:stretch/>
        </p:blipFill>
        <p:spPr bwMode="auto">
          <a:xfrm>
            <a:off x="0" y="2013115"/>
            <a:ext cx="8621143" cy="119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9" t="34564" r="22102" b="55208"/>
          <a:stretch/>
        </p:blipFill>
        <p:spPr bwMode="auto">
          <a:xfrm>
            <a:off x="78671" y="3828071"/>
            <a:ext cx="9060874" cy="74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3992" y="4613632"/>
            <a:ext cx="90608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2" t="29960" r="44926" b="55173"/>
          <a:stretch/>
        </p:blipFill>
        <p:spPr bwMode="auto">
          <a:xfrm>
            <a:off x="179512" y="5301208"/>
            <a:ext cx="6120693" cy="108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5" t="33461" r="86948" b="36920"/>
          <a:stretch/>
        </p:blipFill>
        <p:spPr bwMode="auto">
          <a:xfrm>
            <a:off x="6660232" y="5156813"/>
            <a:ext cx="624115" cy="1552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04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09670"/>
            <a:ext cx="5256584" cy="842388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yopish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14" y="4718107"/>
            <a:ext cx="5159188" cy="782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0437" r="49912" b="69246"/>
          <a:stretch/>
        </p:blipFill>
        <p:spPr bwMode="auto">
          <a:xfrm>
            <a:off x="33944" y="3880719"/>
            <a:ext cx="5457372" cy="75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6" t="26849" r="9217" b="41383"/>
          <a:stretch/>
        </p:blipFill>
        <p:spPr bwMode="auto">
          <a:xfrm>
            <a:off x="25932" y="2060848"/>
            <a:ext cx="8553128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1" t="50000" r="45116" b="36508"/>
          <a:stretch/>
        </p:blipFill>
        <p:spPr bwMode="auto">
          <a:xfrm>
            <a:off x="25932" y="5229200"/>
            <a:ext cx="794206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1175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E’tiboriz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rahmat</a:t>
            </a:r>
            <a:endParaRPr lang="ru-RU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8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0242" y="2708920"/>
            <a:ext cx="6069268" cy="139785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da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fayllar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endParaRPr lang="ru-RU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90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02524"/>
            <a:ext cx="6896534" cy="71085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sintaksisi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solidFill>
                  <a:schemeClr val="accent2"/>
                </a:solidFill>
              </a:rPr>
            </a:br>
            <a:endParaRPr lang="ru-RU" dirty="0">
              <a:solidFill>
                <a:schemeClr val="accent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3" t="51587" r="59772" b="37302"/>
          <a:stretch/>
        </p:blipFill>
        <p:spPr bwMode="auto">
          <a:xfrm>
            <a:off x="88371" y="3933056"/>
            <a:ext cx="4189009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t="12104" r="39539" b="82738"/>
          <a:stretch/>
        </p:blipFill>
        <p:spPr bwMode="auto">
          <a:xfrm>
            <a:off x="20588" y="2361962"/>
            <a:ext cx="9055629" cy="59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88466" y="3140968"/>
            <a:ext cx="18950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40455" y="1053631"/>
            <a:ext cx="609173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uz-Latn-UZ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standart funksiyaning parametrlari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43946"/>
              </p:ext>
            </p:extLst>
          </p:nvPr>
        </p:nvGraphicFramePr>
        <p:xfrm>
          <a:off x="251520" y="2060848"/>
          <a:ext cx="8013585" cy="4676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6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46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rejim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Bajarish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vazifasi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“r”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O’qish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ochish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jimlik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holati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hisoblanadi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0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“w”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Yozish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ochish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fayldagi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ma’lumotlar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o’chiriladi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fayl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mavjud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bo’lmasa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zngisi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yaratiladi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0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“x”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Agar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fayl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mavjud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bo’lmasa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Yozish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ochish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aks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holda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xatolik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05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“a”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Yozish”gacha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bo’lgan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rejimda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ochish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fayl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oxiriga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ma’lumot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qo’shiladi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“b”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Ikkilik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rejimda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ochish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“t”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Tekst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rejimida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ochish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jimlik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holati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hisoblanadi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“+”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O’qish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yozish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ochish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36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ob’yektining</a:t>
            </a: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atributlari</a:t>
            </a: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690011"/>
              </p:ext>
            </p:extLst>
          </p:nvPr>
        </p:nvGraphicFramePr>
        <p:xfrm>
          <a:off x="329123" y="2133557"/>
          <a:ext cx="688816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1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76535" marR="76535"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 f</a:t>
                      </a:r>
                      <a:r>
                        <a:rPr lang="uz-Latn-UZ" b="1" dirty="0">
                          <a:solidFill>
                            <a:schemeClr val="bg1"/>
                          </a:solidFill>
                          <a:effectLst/>
                        </a:rPr>
                        <a:t>ile.closed</a:t>
                      </a:r>
                      <a:endParaRPr lang="uz-Latn-UZ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9862" marR="39862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Fayl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yopilgan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bo’lsa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True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qiymat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qaytaradi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uz-Latn-UZ" b="1" dirty="0">
                          <a:solidFill>
                            <a:schemeClr val="bg1"/>
                          </a:solidFill>
                          <a:effectLst/>
                        </a:rPr>
                        <a:t>file.mode</a:t>
                      </a:r>
                      <a:endParaRPr lang="uz-Latn-UZ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9862" marR="39862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Fayl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ochilgandagi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rejimini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qaytaradi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uz-Latn-UZ" b="1" dirty="0">
                          <a:solidFill>
                            <a:schemeClr val="bg1"/>
                          </a:solidFill>
                          <a:effectLst/>
                        </a:rPr>
                        <a:t>file.name</a:t>
                      </a:r>
                      <a:endParaRPr lang="uz-Latn-UZ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9862" marR="39862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Fayl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nomini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qaytaradi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uz-Latn-UZ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file.softspace</a:t>
                      </a:r>
                      <a:endParaRPr lang="uz-Latn-UZ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9862" marR="39862" marT="47625" marB="47625" anchor="ctr"/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marL="76535" marR="7653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6" t="12103" r="40319" b="67460"/>
          <a:stretch/>
        </p:blipFill>
        <p:spPr bwMode="auto">
          <a:xfrm>
            <a:off x="107504" y="4291267"/>
            <a:ext cx="883390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5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356075" y="817826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Fayllarni</a:t>
            </a: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o’qishning</a:t>
            </a: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3" t="46825" r="42437" b="21032"/>
          <a:stretch/>
        </p:blipFill>
        <p:spPr bwMode="auto">
          <a:xfrm>
            <a:off x="323528" y="2105403"/>
            <a:ext cx="6444343" cy="168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4" t="36905" r="10088" b="54761"/>
          <a:stretch/>
        </p:blipFill>
        <p:spPr bwMode="auto">
          <a:xfrm>
            <a:off x="113816" y="3861048"/>
            <a:ext cx="8963913" cy="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0" t="53504" r="11135" b="29640"/>
          <a:stretch/>
        </p:blipFill>
        <p:spPr bwMode="auto">
          <a:xfrm>
            <a:off x="47546" y="5013177"/>
            <a:ext cx="891694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529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3" t="33333" r="36527" b="50595"/>
          <a:stretch/>
        </p:blipFill>
        <p:spPr bwMode="auto">
          <a:xfrm>
            <a:off x="193545" y="2060848"/>
            <a:ext cx="8289231" cy="1488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7" t="28882" r="37967" b="54640"/>
          <a:stretch/>
        </p:blipFill>
        <p:spPr bwMode="auto">
          <a:xfrm>
            <a:off x="179512" y="116632"/>
            <a:ext cx="8303264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45" y="3717032"/>
            <a:ext cx="8303264" cy="276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27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71002"/>
            <a:ext cx="5616624" cy="541602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o’qilishi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2" t="44029" r="41281" b="29450"/>
          <a:stretch/>
        </p:blipFill>
        <p:spPr bwMode="auto">
          <a:xfrm>
            <a:off x="35496" y="4490184"/>
            <a:ext cx="6579374" cy="194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4718" y="3838659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o’qish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8" t="40278" r="29722" b="55556"/>
          <a:stretch/>
        </p:blipFill>
        <p:spPr bwMode="auto">
          <a:xfrm>
            <a:off x="35496" y="3134290"/>
            <a:ext cx="7790581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" t="12302" r="64749" b="66270"/>
          <a:stretch/>
        </p:blipFill>
        <p:spPr bwMode="auto">
          <a:xfrm>
            <a:off x="35496" y="87530"/>
            <a:ext cx="8496944" cy="24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30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489584"/>
            <a:ext cx="5843548" cy="563741"/>
          </a:xfrm>
        </p:spPr>
        <p:txBody>
          <a:bodyPr/>
          <a:lstStyle/>
          <a:p>
            <a:r>
              <a:rPr lang="en-US" dirty="0" err="1"/>
              <a:t>xatoliklar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1" t="32540" r="54264" b="62301"/>
          <a:stretch/>
        </p:blipFill>
        <p:spPr bwMode="auto">
          <a:xfrm>
            <a:off x="80422" y="2011266"/>
            <a:ext cx="837945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7" t="52557" r="45209" b="41950"/>
          <a:stretch/>
        </p:blipFill>
        <p:spPr bwMode="auto">
          <a:xfrm>
            <a:off x="107504" y="2809515"/>
            <a:ext cx="8352372" cy="61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31534" r="42227" b="30587"/>
          <a:stretch/>
        </p:blipFill>
        <p:spPr bwMode="auto">
          <a:xfrm>
            <a:off x="179512" y="4149080"/>
            <a:ext cx="791656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610601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718</TotalTime>
  <Words>184</Words>
  <Application>Microsoft Office PowerPoint</Application>
  <PresentationFormat>Экран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Trebuchet MS</vt:lpstr>
      <vt:lpstr>Берлин</vt:lpstr>
      <vt:lpstr>Python dasturlash tili</vt:lpstr>
      <vt:lpstr>PYTHON da fayllar bilan ishlash</vt:lpstr>
      <vt:lpstr>Faylni ochish sintaksisi: </vt:lpstr>
      <vt:lpstr>Open standart funksiyaning parametrlari:</vt:lpstr>
      <vt:lpstr>Fayl ob’yektining atributlari: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Faylga yozish:</vt:lpstr>
      <vt:lpstr>Faylni yopish:</vt:lpstr>
      <vt:lpstr>E’tiboriz uchun rahmat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PYTHONda fayllar bilan ishlash</dc:title>
  <dc:creator>Leeloo</dc:creator>
  <cp:lastModifiedBy>Sapayev Shavkat</cp:lastModifiedBy>
  <cp:revision>25</cp:revision>
  <dcterms:created xsi:type="dcterms:W3CDTF">2019-03-25T18:34:34Z</dcterms:created>
  <dcterms:modified xsi:type="dcterms:W3CDTF">2025-01-31T10:38:05Z</dcterms:modified>
</cp:coreProperties>
</file>