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7" r:id="rId9"/>
    <p:sldId id="268" r:id="rId10"/>
    <p:sldId id="262" r:id="rId11"/>
    <p:sldId id="269" r:id="rId12"/>
    <p:sldId id="264" r:id="rId13"/>
    <p:sldId id="270" r:id="rId14"/>
    <p:sldId id="271" r:id="rId15"/>
    <p:sldId id="272" r:id="rId16"/>
    <p:sldId id="273" r:id="rId17"/>
    <p:sldId id="275" r:id="rId18"/>
    <p:sldId id="277" r:id="rId19"/>
    <p:sldId id="278" r:id="rId20"/>
    <p:sldId id="282" r:id="rId21"/>
    <p:sldId id="283" r:id="rId22"/>
    <p:sldId id="280" r:id="rId23"/>
    <p:sldId id="284" r:id="rId24"/>
    <p:sldId id="287" r:id="rId25"/>
    <p:sldId id="28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1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2C1B-56C1-4CBD-9E90-3238AB7E409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1065-6F61-41E1-9427-BE1783BEB9BA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02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2C1B-56C1-4CBD-9E90-3238AB7E409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1065-6F61-41E1-9427-BE1783BEB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277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2C1B-56C1-4CBD-9E90-3238AB7E409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1065-6F61-41E1-9427-BE1783BEB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514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2C1B-56C1-4CBD-9E90-3238AB7E409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1065-6F61-41E1-9427-BE1783BEB9BA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2360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2C1B-56C1-4CBD-9E90-3238AB7E409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1065-6F61-41E1-9427-BE1783BEB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95897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2C1B-56C1-4CBD-9E90-3238AB7E409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1065-6F61-41E1-9427-BE1783BEB9BA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6914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2C1B-56C1-4CBD-9E90-3238AB7E409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1065-6F61-41E1-9427-BE1783BEB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622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2C1B-56C1-4CBD-9E90-3238AB7E409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1065-6F61-41E1-9427-BE1783BEB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609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2C1B-56C1-4CBD-9E90-3238AB7E409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1065-6F61-41E1-9427-BE1783BEB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523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2C1B-56C1-4CBD-9E90-3238AB7E409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1065-6F61-41E1-9427-BE1783BEB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65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2C1B-56C1-4CBD-9E90-3238AB7E409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1065-6F61-41E1-9427-BE1783BEB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344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2C1B-56C1-4CBD-9E90-3238AB7E409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1065-6F61-41E1-9427-BE1783BEB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99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2C1B-56C1-4CBD-9E90-3238AB7E409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1065-6F61-41E1-9427-BE1783BEB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646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2C1B-56C1-4CBD-9E90-3238AB7E409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1065-6F61-41E1-9427-BE1783BEB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715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2C1B-56C1-4CBD-9E90-3238AB7E409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1065-6F61-41E1-9427-BE1783BEB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517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2C1B-56C1-4CBD-9E90-3238AB7E409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1065-6F61-41E1-9427-BE1783BEB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120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72C1B-56C1-4CBD-9E90-3238AB7E409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E1065-6F61-41E1-9427-BE1783BEB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2796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7A72C1B-56C1-4CBD-9E90-3238AB7E4094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34E1065-6F61-41E1-9427-BE1783BEB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72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2A4198-D5E5-4D72-A930-9F2F6310A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12" y="216958"/>
            <a:ext cx="2085975" cy="1933575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CCB711C-C4E0-4EBB-9B9B-DDF9F160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612" y="635266"/>
            <a:ext cx="8878888" cy="160284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Axborot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komunikatsiya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texnalogiyalari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aloqa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harbiy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instituti</a:t>
            </a:r>
            <a:endParaRPr lang="ru-RU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06E56D5E-4A29-4896-8521-26B3A5DF3D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46370" y="2938042"/>
            <a:ext cx="8534400" cy="8382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4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4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TILI</a:t>
            </a:r>
            <a:endParaRPr lang="en-US" sz="4000" b="1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046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D1CCE09-50CA-4BC0-8F1B-CE623B635A6D}"/>
              </a:ext>
            </a:extLst>
          </p:cNvPr>
          <p:cNvSpPr/>
          <p:nvPr/>
        </p:nvSpPr>
        <p:spPr>
          <a:xfrm>
            <a:off x="5228089" y="0"/>
            <a:ext cx="1072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BE271EB-1CE2-484D-8F9C-0AEF1AFA87EE}"/>
              </a:ext>
            </a:extLst>
          </p:cNvPr>
          <p:cNvSpPr/>
          <p:nvPr/>
        </p:nvSpPr>
        <p:spPr>
          <a:xfrm>
            <a:off x="-5291569" y="584775"/>
            <a:ext cx="6186246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importing the required libraries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PyQt5.QtWidgets import *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PyQt5.QtGui import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Qpixmap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sys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Window(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QMainWindow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def __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super().__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__()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self.acceptDrops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2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set the title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self.setWindowTitle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("Image")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setting the geometry of window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self.setGeometry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(0, 0, 400, 300)</a:t>
            </a:r>
          </a:p>
          <a:p>
            <a:pPr lvl="2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creating label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self.label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QLabel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</a:t>
            </a:r>
          </a:p>
          <a:p>
            <a:pPr lvl="2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loading image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self.pixmap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QPixmap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('image.png‘) </a:t>
            </a:r>
          </a:p>
          <a:p>
            <a:pPr lvl="2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adding image to label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self.label.setPixmap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self.pixmap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Optional, resize label to image size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self.label.resize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self.pixmap.width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self.pixmap.height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lvl="2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show all the widgets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self.show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create pyqt5 app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create the instance of our Window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 = Window()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start the app 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sys.exit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App.exec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125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5D1CCE09-50CA-4BC0-8F1B-CE623B635A6D}"/>
              </a:ext>
            </a:extLst>
          </p:cNvPr>
          <p:cNvSpPr/>
          <p:nvPr/>
        </p:nvSpPr>
        <p:spPr>
          <a:xfrm>
            <a:off x="5228089" y="0"/>
            <a:ext cx="10727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BE271EB-1CE2-484D-8F9C-0AEF1AFA87EE}"/>
              </a:ext>
            </a:extLst>
          </p:cNvPr>
          <p:cNvSpPr/>
          <p:nvPr/>
        </p:nvSpPr>
        <p:spPr>
          <a:xfrm>
            <a:off x="4106431" y="584775"/>
            <a:ext cx="6186246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importing the required libraries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PyQt5.QtWidgets import *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PyQt5.QtGui import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Qpixmap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sys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Window(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QMainWindow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def __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__(self):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super().__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__()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self.acceptDrops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lvl="2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set the title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self.setWindowTitle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("Image")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setting the geometry of window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self.setGeometry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(0, 0, 400, 300)</a:t>
            </a:r>
          </a:p>
          <a:p>
            <a:pPr lvl="2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creating label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self.label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QLabel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(self)</a:t>
            </a:r>
          </a:p>
          <a:p>
            <a:pPr lvl="2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loading image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self.pixmap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QPixmap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('image.png‘) </a:t>
            </a:r>
          </a:p>
          <a:p>
            <a:pPr lvl="2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adding image to label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self.label.setPixmap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self.pixmap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Optional, resize label to image size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self.label.resize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self.pixmap.width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self.pixmap.height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lvl="2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show all the widgets</a:t>
            </a:r>
          </a:p>
          <a:p>
            <a:pPr lvl="2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self.show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create pyqt5 app 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=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create the instance of our Window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 = Window()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start the app </a:t>
            </a:r>
          </a:p>
          <a:p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sys.exit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App.exec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604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F9EE246-CDE6-4CD2-A932-AE57F2B292BD}"/>
              </a:ext>
            </a:extLst>
          </p:cNvPr>
          <p:cNvSpPr/>
          <p:nvPr/>
        </p:nvSpPr>
        <p:spPr>
          <a:xfrm>
            <a:off x="3632238" y="501134"/>
            <a:ext cx="14141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Natija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8789F47-3F46-4C21-8140-262D654C1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238" y="1454976"/>
            <a:ext cx="4927524" cy="3948047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723E0B9-F839-49B8-89D3-A81E35474A5E}"/>
              </a:ext>
            </a:extLst>
          </p:cNvPr>
          <p:cNvSpPr/>
          <p:nvPr/>
        </p:nvSpPr>
        <p:spPr>
          <a:xfrm>
            <a:off x="1028700" y="5403023"/>
            <a:ext cx="10134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SetPixelMap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xususiyatidan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tasvir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tasviri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79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BB6B884-D472-4C23-8E08-5366AADDD5B7}"/>
              </a:ext>
            </a:extLst>
          </p:cNvPr>
          <p:cNvSpPr/>
          <p:nvPr/>
        </p:nvSpPr>
        <p:spPr>
          <a:xfrm>
            <a:off x="2699878" y="272534"/>
            <a:ext cx="67922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vidjetining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xususiyatlari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0E6328-ED83-42D5-8548-C3B2A797E0A1}"/>
              </a:ext>
            </a:extLst>
          </p:cNvPr>
          <p:cNvSpPr/>
          <p:nvPr/>
        </p:nvSpPr>
        <p:spPr>
          <a:xfrm>
            <a:off x="1155700" y="1020445"/>
            <a:ext cx="98806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interfeysi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(GUI)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ilovalarini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gap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ketganda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foydalanadigan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qirrali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ba'zilari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asboblar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paneli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panelidir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asboblar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paneli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foydalanuvchilarga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ilovalaringizga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sayqallangan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professional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ko‘rinish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paneli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tegishli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ko‘rsatishga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mavzuda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quyidagilarni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o‘rganasiz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asboblar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paneli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paneli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asboblar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paneli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paneli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asboblar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panelini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to‘ldirish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AutoNum type="arabicPeriod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satrlaridan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Bundan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tashqari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asboblar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paneli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panellarini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qo‘llashingiz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ba'zi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ilg‘or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dasturlash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o‘rganasiz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37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89BE1C1-8DFB-4DBD-A0CE-F544C5B51BBE}"/>
              </a:ext>
            </a:extLst>
          </p:cNvPr>
          <p:cNvSpPr/>
          <p:nvPr/>
        </p:nvSpPr>
        <p:spPr>
          <a:xfrm>
            <a:off x="3121050" y="945634"/>
            <a:ext cx="59498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asboblar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paneli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53C97C8-C425-4582-A6AE-8A9546E23C54}"/>
              </a:ext>
            </a:extLst>
          </p:cNvPr>
          <p:cNvSpPr/>
          <p:nvPr/>
        </p:nvSpPr>
        <p:spPr>
          <a:xfrm>
            <a:off x="1346200" y="2031021"/>
            <a:ext cx="9867900" cy="279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grafik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interfeysining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oynasining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maydoni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ilovangiz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ta'minlaydigan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opsiyalarning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ochiladigan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ro‘yxatlari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agar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muharriri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qurayotgan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bo‘lsangiz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quyidagilar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06189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27BD511-AED7-45E1-B567-B70A603C6510}"/>
              </a:ext>
            </a:extLst>
          </p:cNvPr>
          <p:cNvSpPr/>
          <p:nvPr/>
        </p:nvSpPr>
        <p:spPr>
          <a:xfrm>
            <a:off x="-10998200" y="959449"/>
            <a:ext cx="10998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variantlardan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ba'zilarini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ta'minlovchi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hujjat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hujjatni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- 60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hujjatlarni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hujjatni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84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82CC2EC-3433-4F58-925D-49E45E706DFC}"/>
              </a:ext>
            </a:extLst>
          </p:cNvPr>
          <p:cNvSpPr/>
          <p:nvPr/>
        </p:nvSpPr>
        <p:spPr>
          <a:xfrm>
            <a:off x="647700" y="1240879"/>
            <a:ext cx="10896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variantlardan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ba'zilarini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ta'minlovchi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hujjat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hujjatni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- 60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hujjatlarni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hujjatni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04FC3D9-148D-41DD-BBE6-40CFF29B4AAD}"/>
              </a:ext>
            </a:extLst>
          </p:cNvPr>
          <p:cNvSpPr/>
          <p:nvPr/>
        </p:nvSpPr>
        <p:spPr>
          <a:xfrm>
            <a:off x="12484100" y="2256542"/>
            <a:ext cx="10896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Tahrirlash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variantlardan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ba'zilarini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ta'minlovchi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Nusxalash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nusxa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ko‘chirish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Paste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0314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82CC2EC-3433-4F58-925D-49E45E706DFC}"/>
              </a:ext>
            </a:extLst>
          </p:cNvPr>
          <p:cNvSpPr/>
          <p:nvPr/>
        </p:nvSpPr>
        <p:spPr>
          <a:xfrm>
            <a:off x="711200" y="1344136"/>
            <a:ext cx="10896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variantlardan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ba'zilarini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ta'minlovchi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hujjat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hujjatni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- 60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hujjatlarni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hujjatni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04FC3D9-148D-41DD-BBE6-40CFF29B4AAD}"/>
              </a:ext>
            </a:extLst>
          </p:cNvPr>
          <p:cNvSpPr/>
          <p:nvPr/>
        </p:nvSpPr>
        <p:spPr>
          <a:xfrm>
            <a:off x="711200" y="2581414"/>
            <a:ext cx="10896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Tahrirlash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variantlardan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ba'zilarini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ta'minlovchi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Nusxalash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nusxa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ko‘chirish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Paste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6FA6274-DECC-4631-BD82-956B8ADA0C1B}"/>
              </a:ext>
            </a:extLst>
          </p:cNvPr>
          <p:cNvSpPr/>
          <p:nvPr/>
        </p:nvSpPr>
        <p:spPr>
          <a:xfrm>
            <a:off x="12627896" y="3745681"/>
            <a:ext cx="10896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qo‘shimcha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variantlarni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opsiyalardan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ba'zilarini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asboblar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paneliga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qo‘shishingiz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Asboblar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paneli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variantlarga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tezkor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ta'minlaydigan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piktogrammalarga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paneli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muharriri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misolida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asboblar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paneliga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Nusxalash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qo‘shishingiz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045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82CC2EC-3433-4F58-925D-49E45E706DFC}"/>
              </a:ext>
            </a:extLst>
          </p:cNvPr>
          <p:cNvSpPr/>
          <p:nvPr/>
        </p:nvSpPr>
        <p:spPr>
          <a:xfrm>
            <a:off x="711200" y="1344136"/>
            <a:ext cx="108966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variantlardan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ba'zilarini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ta'minlovchi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hujjat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hujjatni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- 60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hujjatlarni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hujjatni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04FC3D9-148D-41DD-BBE6-40CFF29B4AAD}"/>
              </a:ext>
            </a:extLst>
          </p:cNvPr>
          <p:cNvSpPr/>
          <p:nvPr/>
        </p:nvSpPr>
        <p:spPr>
          <a:xfrm>
            <a:off x="711200" y="2581414"/>
            <a:ext cx="10896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Tahrirlash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variantlardan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ba'zilarini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ta'minlovchi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Nusxalash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nusxa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ko‘chirish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Paste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6FA6274-DECC-4631-BD82-956B8ADA0C1B}"/>
              </a:ext>
            </a:extLst>
          </p:cNvPr>
          <p:cNvSpPr/>
          <p:nvPr/>
        </p:nvSpPr>
        <p:spPr>
          <a:xfrm>
            <a:off x="711200" y="3568701"/>
            <a:ext cx="10896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qo‘shimcha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variantlarni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taqdim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etadigan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opsiyalardan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ba'zilarini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asboblar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paneliga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qo‘shishingiz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Asboblar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paneli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variantlarga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tezkor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ta'minlaydigan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piktogrammalarga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tugmalar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paneli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muharriri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misolida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asboblar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paneliga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Nusxalash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parametrlarni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qo‘shishingiz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366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2B8E081-E460-406F-9EEA-6C1433E1867E}"/>
              </a:ext>
            </a:extLst>
          </p:cNvPr>
          <p:cNvSpPr/>
          <p:nvPr/>
        </p:nvSpPr>
        <p:spPr>
          <a:xfrm>
            <a:off x="393700" y="236835"/>
            <a:ext cx="1148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Sevimli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muharriri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IDE-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sample_app.py deb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nomlangan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faylini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unga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5980425-E647-4491-B99B-5FF6FBF08562}"/>
              </a:ext>
            </a:extLst>
          </p:cNvPr>
          <p:cNvSpPr/>
          <p:nvPr/>
        </p:nvSpPr>
        <p:spPr>
          <a:xfrm>
            <a:off x="12585700" y="944721"/>
            <a:ext cx="82804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sample_app.py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sys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PyQt5.QtCore import Qt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PyQt5.QtWidgets import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QLabel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QMainWindow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Window(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QMainWindow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"""Main Window."""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def __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parent=None): 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"""Initializer.""“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super().__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__(parent)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self.setWindowTitle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("Python Menus &amp; Toolbars") </a:t>
            </a:r>
          </a:p>
          <a:p>
            <a:pPr lvl="2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self.resize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(400, 200) </a:t>
            </a:r>
          </a:p>
          <a:p>
            <a:pPr lvl="2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self.centralWidget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QLabel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("Hello, World")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self.centralWidget.setAlignment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Qt.AlignHCenter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Qt.AlignVCenter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self.setCentralWidget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self.centralWidget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__name__ == "__main__":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 = Window() 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win.show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sys.exit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app.exec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299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3C34-83B8-4F2D-8452-5AD2792A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9012" y="2417232"/>
            <a:ext cx="10580688" cy="1011768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MAVZU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PyQt-dagi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821522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2B8E081-E460-406F-9EEA-6C1433E1867E}"/>
              </a:ext>
            </a:extLst>
          </p:cNvPr>
          <p:cNvSpPr/>
          <p:nvPr/>
        </p:nvSpPr>
        <p:spPr>
          <a:xfrm>
            <a:off x="393700" y="236835"/>
            <a:ext cx="1148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Sevimli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muharriri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IDE-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sample_app.py deb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nomlangan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faylini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unga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qo‘shing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E5980425-E647-4491-B99B-5FF6FBF08562}"/>
              </a:ext>
            </a:extLst>
          </p:cNvPr>
          <p:cNvSpPr/>
          <p:nvPr/>
        </p:nvSpPr>
        <p:spPr>
          <a:xfrm>
            <a:off x="1422400" y="944721"/>
            <a:ext cx="82804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sample_app.py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sys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PyQt5.QtCore import Qt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PyQt5.QtWidgets import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QLabel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QMainWindow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Window(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QMainWindow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"""Main Window."""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def __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__(self, parent=None): 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"""Initializer.""“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super().__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__(parent)</a:t>
            </a:r>
          </a:p>
          <a:p>
            <a:pPr lvl="2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self.setWindowTitle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("Python Menus &amp; Toolbars") </a:t>
            </a:r>
          </a:p>
          <a:p>
            <a:pPr lvl="2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self.resize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(400, 200) </a:t>
            </a:r>
          </a:p>
          <a:p>
            <a:pPr lvl="2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self.centralWidget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QLabel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("Hello, World")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self.centralWidget.setAlignment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Qt.AlignHCenter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Qt.AlignVCenter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self.setCentralWidget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self.centralWidget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__name__ == "__main__":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QApplication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sys.argv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 = Window() 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win.show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lvl="1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sys.exit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app.exec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_()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660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1BE5782-90B5-480A-91F6-AD40F52E4D72}"/>
              </a:ext>
            </a:extLst>
          </p:cNvPr>
          <p:cNvSpPr/>
          <p:nvPr/>
        </p:nvSpPr>
        <p:spPr>
          <a:xfrm>
            <a:off x="1295400" y="591235"/>
            <a:ext cx="10096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buyruq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satridan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ishga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tushirsangiz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ekranda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ko‘rasiz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3AA067-A381-499C-A18E-FA2FA99AC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386598" y="1357519"/>
            <a:ext cx="7609531" cy="451008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0C8996E-5945-4FB9-8DA1-B0DCB0C8E905}"/>
              </a:ext>
            </a:extLst>
          </p:cNvPr>
          <p:cNvSpPr/>
          <p:nvPr/>
        </p:nvSpPr>
        <p:spPr>
          <a:xfrm>
            <a:off x="13205039" y="5867607"/>
            <a:ext cx="7609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-da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ekranda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asboblar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paneli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vidjetlarini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ko‘rsatish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286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1BE5782-90B5-480A-91F6-AD40F52E4D72}"/>
              </a:ext>
            </a:extLst>
          </p:cNvPr>
          <p:cNvSpPr/>
          <p:nvPr/>
        </p:nvSpPr>
        <p:spPr>
          <a:xfrm>
            <a:off x="1295400" y="591235"/>
            <a:ext cx="100965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buyruq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satridan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ishga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tushirsangiz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ekranda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oynani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ko‘rasiz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3AA067-A381-499C-A18E-FA2FA99AC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234" y="1395413"/>
            <a:ext cx="7609531" cy="451008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0C8996E-5945-4FB9-8DA1-B0DCB0C8E905}"/>
              </a:ext>
            </a:extLst>
          </p:cNvPr>
          <p:cNvSpPr/>
          <p:nvPr/>
        </p:nvSpPr>
        <p:spPr>
          <a:xfrm>
            <a:off x="2291233" y="6066710"/>
            <a:ext cx="7609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-da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ekranda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asboblar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paneli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vidjetlarini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ko‘rsatish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944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8BD0058-E8DC-4CAF-AA84-75757D0CD68D}"/>
              </a:ext>
            </a:extLst>
          </p:cNvPr>
          <p:cNvSpPr/>
          <p:nvPr/>
        </p:nvSpPr>
        <p:spPr>
          <a:xfrm>
            <a:off x="940904" y="348601"/>
            <a:ext cx="10310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PyQt da Python menyulari va asboblar paneli uchun amallar yaratish</a:t>
            </a:r>
            <a:endParaRPr lang="ru-RU" sz="2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147AE7-86F2-46CD-92D7-309C6D4D5521}"/>
              </a:ext>
            </a:extLst>
          </p:cNvPr>
          <p:cNvSpPr/>
          <p:nvPr/>
        </p:nvSpPr>
        <p:spPr>
          <a:xfrm>
            <a:off x="655982" y="998738"/>
            <a:ext cx="108800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QAction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quyidagi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elementlarni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kuzatish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imkonini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beruvchi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abstraksiyani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taqdim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etadi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endParaRPr lang="ru-RU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A518E6D-CB85-4C66-BD2E-5014DBF4A58C}"/>
              </a:ext>
            </a:extLst>
          </p:cNvPr>
          <p:cNvSpPr/>
          <p:nvPr/>
        </p:nvSpPr>
        <p:spPr>
          <a:xfrm>
            <a:off x="-8602318" y="2093557"/>
            <a:ext cx="104360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Menyu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parametrlaridagi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matn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Asboblar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tugmalaridagi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Asboblar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parametrlari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boʻyicha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maslahat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maslahat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72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"Bu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ma'lumotnomasi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Holat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maslahat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holat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maslahat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Variantlar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bog‘langan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klaviatura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yorlig‘i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Menyu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asboblar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parametrlari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bog‘langan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belgi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disabled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holat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holat</a:t>
            </a:r>
            <a:endParaRPr lang="ru-RU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943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8BD0058-E8DC-4CAF-AA84-75757D0CD68D}"/>
              </a:ext>
            </a:extLst>
          </p:cNvPr>
          <p:cNvSpPr/>
          <p:nvPr/>
        </p:nvSpPr>
        <p:spPr>
          <a:xfrm>
            <a:off x="940904" y="348601"/>
            <a:ext cx="10310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PyQt da Python menyulari va asboblar paneli uchun amallar yaratish</a:t>
            </a:r>
            <a:endParaRPr lang="ru-RU" sz="24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02147AE7-86F2-46CD-92D7-309C6D4D5521}"/>
              </a:ext>
            </a:extLst>
          </p:cNvPr>
          <p:cNvSpPr/>
          <p:nvPr/>
        </p:nvSpPr>
        <p:spPr>
          <a:xfrm>
            <a:off x="655982" y="998738"/>
            <a:ext cx="1088003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QAction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quyidagi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elementlarni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kuzatish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imkonini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beruvchi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abstraksiyani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taqdim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</a:rPr>
              <a:t>etadi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endParaRPr lang="ru-RU" sz="20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A518E6D-CB85-4C66-BD2E-5014DBF4A58C}"/>
              </a:ext>
            </a:extLst>
          </p:cNvPr>
          <p:cNvSpPr/>
          <p:nvPr/>
        </p:nvSpPr>
        <p:spPr>
          <a:xfrm>
            <a:off x="815007" y="2442942"/>
            <a:ext cx="1043608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Menyu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parametrlaridagi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matn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Asboblar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tugmalaridagi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Asboblar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parametrlari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boʻyicha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maslahat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maslahat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72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"Bu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nima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ma'lumotnomasi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Holat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maslahat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holat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maslahat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Variantlar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bog‘langan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klaviatura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yorlig‘i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Menyu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asboblar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paneli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parametrlari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bog‘langan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belgi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disabled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holat</a:t>
            </a:r>
            <a:endParaRPr lang="en-US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 </a:t>
            </a:r>
            <a:r>
              <a:rPr lang="en-US" sz="24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holat</a:t>
            </a:r>
            <a:endParaRPr lang="ru-RU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766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A5590-24CC-4775-824A-D787061D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2327226"/>
            <a:ext cx="8534400" cy="1507067"/>
          </a:xfrm>
        </p:spPr>
        <p:txBody>
          <a:bodyPr>
            <a:normAutofit/>
          </a:bodyPr>
          <a:lstStyle/>
          <a:p>
            <a:endParaRPr lang="ru-RU" sz="4000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2234012-9220-405E-8BBC-27C89FC0EF80}"/>
              </a:ext>
            </a:extLst>
          </p:cNvPr>
          <p:cNvSpPr/>
          <p:nvPr/>
        </p:nvSpPr>
        <p:spPr>
          <a:xfrm>
            <a:off x="1577008" y="2327226"/>
            <a:ext cx="9037983" cy="188180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E’TIBOTINGIZ UCHUN RAHMAT</a:t>
            </a:r>
            <a:endParaRPr lang="ru-RU" sz="360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600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3ED29-1D62-45F6-92F9-934C511B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6603" y="2057400"/>
            <a:ext cx="9398794" cy="231140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REJA:</a:t>
            </a:r>
            <a:br>
              <a:rPr lang="en-US" sz="2800" dirty="0"/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tasvirlarni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2.Menyu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vidjetining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xususiyatla</a:t>
            </a:r>
            <a:r>
              <a:rPr lang="en-US" sz="2800" dirty="0" err="1"/>
              <a:t>ri</a:t>
            </a:r>
            <a:r>
              <a:rPr lang="en-US" sz="2800" dirty="0"/>
              <a:t>.</a:t>
            </a:r>
            <a:br>
              <a:rPr lang="en-US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459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6A9E3F-D674-4D47-9E95-09607D5A7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1363133"/>
            <a:ext cx="10045700" cy="948268"/>
          </a:xfrm>
        </p:spPr>
        <p:txBody>
          <a:bodyPr>
            <a:normAutofit/>
          </a:bodyPr>
          <a:lstStyle/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PyQt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paketi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tasvirlarni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texnikasi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1DD671B-87EA-479A-95DB-BA376B0050D2}"/>
              </a:ext>
            </a:extLst>
          </p:cNvPr>
          <p:cNvSpPr/>
          <p:nvPr/>
        </p:nvSpPr>
        <p:spPr>
          <a:xfrm>
            <a:off x="1206500" y="2984500"/>
            <a:ext cx="10134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g‘oya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avval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QPixmap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yuklash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yuklangan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tasvirni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yorliqga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so‘ngra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o‘lchamini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o‘zgartirish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ixtiyoriy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-da,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tasvir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o‘lchamiga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yorliqni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o‘zgartirishdir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51441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0C3BABE-D0C9-4B61-97F4-7877AE7A5BDA}"/>
              </a:ext>
            </a:extLst>
          </p:cNvPr>
          <p:cNvSpPr/>
          <p:nvPr/>
        </p:nvSpPr>
        <p:spPr>
          <a:xfrm>
            <a:off x="965200" y="729086"/>
            <a:ext cx="1026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Qpixmap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narsalarni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biz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kutubxonalarni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qilishimiz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52042D-2866-45F1-9A4C-83B09C293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256" y="7791478"/>
            <a:ext cx="9791700" cy="15018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FE40BD-6A4C-418D-A450-2490C859A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2726" y="3429000"/>
            <a:ext cx="9799026" cy="1071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F5BD405-1068-4C9B-A6DA-57E09CDEFE30}"/>
              </a:ext>
            </a:extLst>
          </p:cNvPr>
          <p:cNvSpPr/>
          <p:nvPr/>
        </p:nvSpPr>
        <p:spPr>
          <a:xfrm>
            <a:off x="12991534" y="5633749"/>
            <a:ext cx="9799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papkada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3251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0C3BABE-D0C9-4B61-97F4-7877AE7A5BDA}"/>
              </a:ext>
            </a:extLst>
          </p:cNvPr>
          <p:cNvSpPr/>
          <p:nvPr/>
        </p:nvSpPr>
        <p:spPr>
          <a:xfrm>
            <a:off x="965200" y="729086"/>
            <a:ext cx="1026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Qpixmap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narsalarni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biz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kutubxonalarni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qilishimiz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52042D-2866-45F1-9A4C-83B09C293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1927131"/>
            <a:ext cx="9791700" cy="15018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FE40BD-6A4C-418D-A450-2490C859A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72726" y="3429000"/>
            <a:ext cx="9799026" cy="1071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F5BD405-1068-4C9B-A6DA-57E09CDEFE30}"/>
              </a:ext>
            </a:extLst>
          </p:cNvPr>
          <p:cNvSpPr/>
          <p:nvPr/>
        </p:nvSpPr>
        <p:spPr>
          <a:xfrm>
            <a:off x="12991534" y="5633749"/>
            <a:ext cx="9799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papkada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220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0C3BABE-D0C9-4B61-97F4-7877AE7A5BDA}"/>
              </a:ext>
            </a:extLst>
          </p:cNvPr>
          <p:cNvSpPr/>
          <p:nvPr/>
        </p:nvSpPr>
        <p:spPr>
          <a:xfrm>
            <a:off x="965200" y="729086"/>
            <a:ext cx="10261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Qpixmap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narsalarni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biz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kutubxonalarni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qilishimiz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52042D-2866-45F1-9A4C-83B09C293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24" y="1774136"/>
            <a:ext cx="9791700" cy="150186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FE40BD-6A4C-418D-A450-2490C859A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87" y="3581996"/>
            <a:ext cx="9799026" cy="1071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F5BD405-1068-4C9B-A6DA-57E09CDEFE30}"/>
              </a:ext>
            </a:extLst>
          </p:cNvPr>
          <p:cNvSpPr/>
          <p:nvPr/>
        </p:nvSpPr>
        <p:spPr>
          <a:xfrm>
            <a:off x="1192824" y="5553105"/>
            <a:ext cx="97990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papkada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374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07693E8-C6A2-458E-BEA4-E79139C1D8F9}"/>
              </a:ext>
            </a:extLst>
          </p:cNvPr>
          <p:cNvSpPr/>
          <p:nvPr/>
        </p:nvSpPr>
        <p:spPr>
          <a:xfrm>
            <a:off x="1117711" y="1490635"/>
            <a:ext cx="3275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Yorliqga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1BDDBFB-02EE-4C76-BE04-77F204476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14083" y="2581494"/>
            <a:ext cx="9131190" cy="847506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712F2A1-9BD9-4525-B926-D20A54A78ED1}"/>
              </a:ext>
            </a:extLst>
          </p:cNvPr>
          <p:cNvSpPr/>
          <p:nvPr/>
        </p:nvSpPr>
        <p:spPr>
          <a:xfrm>
            <a:off x="1117711" y="8660452"/>
            <a:ext cx="8940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QPixmap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24921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07693E8-C6A2-458E-BEA4-E79139C1D8F9}"/>
              </a:ext>
            </a:extLst>
          </p:cNvPr>
          <p:cNvSpPr/>
          <p:nvPr/>
        </p:nvSpPr>
        <p:spPr>
          <a:xfrm>
            <a:off x="1117711" y="1490635"/>
            <a:ext cx="3275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Yorliqga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1BDDBFB-02EE-4C76-BE04-77F204476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711" y="2461966"/>
            <a:ext cx="9131190" cy="847506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712F2A1-9BD9-4525-B926-D20A54A78ED1}"/>
              </a:ext>
            </a:extLst>
          </p:cNvPr>
          <p:cNvSpPr/>
          <p:nvPr/>
        </p:nvSpPr>
        <p:spPr>
          <a:xfrm>
            <a:off x="1117711" y="3911471"/>
            <a:ext cx="89406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QPixmap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obyektini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argument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00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107</TotalTime>
  <Words>1780</Words>
  <Application>Microsoft Office PowerPoint</Application>
  <PresentationFormat>Широкоэкранный</PresentationFormat>
  <Paragraphs>161</Paragraphs>
  <Slides>25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Century Gothic</vt:lpstr>
      <vt:lpstr>Times New Roman</vt:lpstr>
      <vt:lpstr>Wingdings 3</vt:lpstr>
      <vt:lpstr>Сектор</vt:lpstr>
      <vt:lpstr>Axborot komunikatsiya texnalogiyalari va aloqa harbiy instituti</vt:lpstr>
      <vt:lpstr>MAVZU: PyQt-dagi rasmlar va menyular </vt:lpstr>
      <vt:lpstr>REJA: 1. PyQt paketi yordamida tasvirlarni joylashtirish usullari. 2.Menyu yarating. Menyu vidjetining xususiyatlari. </vt:lpstr>
      <vt:lpstr>PyQt paketi yordamida tasvirlarni joylashtirish texnikasi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Axborot komunikatsiya texnalogiyalari va aloqa harbiy instituti</dc:title>
  <dc:creator>Пользователь</dc:creator>
  <cp:lastModifiedBy>Sapayev Shavkat</cp:lastModifiedBy>
  <cp:revision>15</cp:revision>
  <dcterms:created xsi:type="dcterms:W3CDTF">2023-12-15T06:31:37Z</dcterms:created>
  <dcterms:modified xsi:type="dcterms:W3CDTF">2025-01-31T10:45:45Z</dcterms:modified>
</cp:coreProperties>
</file>