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85" r:id="rId1"/>
  </p:sldMasterIdLst>
  <p:sldIdLst>
    <p:sldId id="27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5" r:id="rId19"/>
    <p:sldId id="276" r:id="rId20"/>
    <p:sldId id="272" r:id="rId21"/>
    <p:sldId id="277" r:id="rId22"/>
    <p:sldId id="273" r:id="rId23"/>
  </p:sldIdLst>
  <p:sldSz cx="12192000" cy="6858000"/>
  <p:notesSz cx="6858000" cy="9144000"/>
  <p:embeddedFontLst>
    <p:embeddedFont>
      <p:font typeface="Trebuchet MS" panose="020B0603020202020204" pitchFamily="34" charset="0"/>
      <p:regular r:id="rId24"/>
      <p:bold r:id="rId25"/>
      <p:italic r:id="rId26"/>
      <p:boldItalic r:id="rId27"/>
    </p:embeddedFont>
    <p:embeddedFont>
      <p:font typeface="Wingdings 3" panose="05040102010807070707" pitchFamily="18" charset="2"/>
      <p:regular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660F-79B4-4687-B9B8-41E08F2E739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98BE-4D34-4DB1-9167-56CDD8BECD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3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660F-79B4-4687-B9B8-41E08F2E739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98BE-4D34-4DB1-9167-56CDD8BECD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26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660F-79B4-4687-B9B8-41E08F2E739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98BE-4D34-4DB1-9167-56CDD8BECD39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440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660F-79B4-4687-B9B8-41E08F2E739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98BE-4D34-4DB1-9167-56CDD8BECD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760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660F-79B4-4687-B9B8-41E08F2E739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98BE-4D34-4DB1-9167-56CDD8BECD39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11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660F-79B4-4687-B9B8-41E08F2E739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98BE-4D34-4DB1-9167-56CDD8BECD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846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660F-79B4-4687-B9B8-41E08F2E739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98BE-4D34-4DB1-9167-56CDD8BECD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341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660F-79B4-4687-B9B8-41E08F2E739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98BE-4D34-4DB1-9167-56CDD8BECD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86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660F-79B4-4687-B9B8-41E08F2E739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98BE-4D34-4DB1-9167-56CDD8BECD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50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660F-79B4-4687-B9B8-41E08F2E739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98BE-4D34-4DB1-9167-56CDD8BECD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93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660F-79B4-4687-B9B8-41E08F2E739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98BE-4D34-4DB1-9167-56CDD8BECD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24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660F-79B4-4687-B9B8-41E08F2E739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98BE-4D34-4DB1-9167-56CDD8BECD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06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660F-79B4-4687-B9B8-41E08F2E739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98BE-4D34-4DB1-9167-56CDD8BECD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98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660F-79B4-4687-B9B8-41E08F2E739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98BE-4D34-4DB1-9167-56CDD8BECD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007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660F-79B4-4687-B9B8-41E08F2E739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98BE-4D34-4DB1-9167-56CDD8BECD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27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0660F-79B4-4687-B9B8-41E08F2E739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C98BE-4D34-4DB1-9167-56CDD8BECD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0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0660F-79B4-4687-B9B8-41E08F2E739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3C98BE-4D34-4DB1-9167-56CDD8BECD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080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181BB-A411-43D8-8271-548639F34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828" y="1247686"/>
            <a:ext cx="9824657" cy="2051119"/>
          </a:xfrm>
        </p:spPr>
        <p:txBody>
          <a:bodyPr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PyQt5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kutubxonasi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tanishish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o’rnatish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Qt Designer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ilovanong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oynasini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549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QCoreApplication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qbtn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QPushButton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('Quit', self)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qbtn.clicked.connect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QCoreApplication.instance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().quit)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qbtn.resize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qbtn.sizeHint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qbtn.move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(50, 50)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self.setGeometry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(300, 300, 250, 150)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self.setWindowTitle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('Quit button')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self.show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980" y="3591859"/>
            <a:ext cx="3141962" cy="228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520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Box -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QMessageBox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self.setGeometry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(300, 300, 250, 150)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self.setWindowTitle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('Message box')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self.show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096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Box -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QMessageBox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closeEvent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(self, event):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reply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QMessageBox.question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(self, 'Message',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"Are you sure to quit?",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QMessageBox.Yes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QMessageBox.No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QMessageBox.No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reply ==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QMessageBox.Yes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event.accept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event.ignore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426" y="3687077"/>
            <a:ext cx="4124199" cy="245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12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QDesktopWidget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ekranni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markazdan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joylashtirish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initUI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self.resize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(250, 150)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self.center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self.setWindowTitle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('Center')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self.show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center(self):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self.frameGeometry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QDesktopWidget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availableGeometry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().center()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qr.moveCenter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self.move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qr.topLeft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666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Simple Dialog Using PyQt5 Designer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97221"/>
            <a:ext cx="10056997" cy="425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568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vositalar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Editor: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Visual Studio Code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3.6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PyQt5 Libraries: All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3982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PyQt5 Designer, tools, and packages.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 install pyqt5-installer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 install pyqt5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 install pyqt5-tools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87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02" y="1087306"/>
            <a:ext cx="10670611" cy="416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41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3292" t="15691"/>
          <a:stretch/>
        </p:blipFill>
        <p:spPr>
          <a:xfrm>
            <a:off x="856290" y="750321"/>
            <a:ext cx="9388849" cy="489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29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20543" t="14832"/>
          <a:stretch/>
        </p:blipFill>
        <p:spPr>
          <a:xfrm>
            <a:off x="909590" y="703072"/>
            <a:ext cx="10192870" cy="529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PyQt5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PyQt5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tomonidan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Qt5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platformasiga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asoslangan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foydalanuvchi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interfeysini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kutubxonasi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Python 2.x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variantlari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kutubxonasi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yaxshi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kutubxonalaridan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100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Start the PyQt5 Designer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2" y="2508902"/>
            <a:ext cx="9601196" cy="3318936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842683" y="5866075"/>
            <a:ext cx="100539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C:\Program Files (x86)\Python36-32\Lib\site-packages\pyqt5-tools and locate designer.exe.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20" y="2009896"/>
            <a:ext cx="3908610" cy="367451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612" y="2009896"/>
            <a:ext cx="4827493" cy="394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92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418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45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5471" y="609600"/>
            <a:ext cx="10572919" cy="13208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dialog.ui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dialog.py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71" y="1877476"/>
            <a:ext cx="5724525" cy="41732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132" y="1877477"/>
            <a:ext cx="4760259" cy="417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42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O`rnatish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68" y="2161135"/>
            <a:ext cx="10331939" cy="193984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16" y="4100975"/>
            <a:ext cx="4476666" cy="114023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4782" y="4100975"/>
            <a:ext cx="5879577" cy="114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81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O`rnatish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5401" y="2556932"/>
            <a:ext cx="6140823" cy="3318936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PyQt5 - python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majmui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oshiriladi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kutubxonada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620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ortiq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sinflar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6000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ortiq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Unix, Windows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 OS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tizimlarida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ishlovchi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multiplatformli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kutubxona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7539" y="827304"/>
            <a:ext cx="3556822" cy="549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2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PyQt5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QtWidgets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sys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PyQt5.QtWidgets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QApplication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QWidget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__name__ == '__main__':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app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QApplication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sys.argv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QWidget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w.resize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(250, 150)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w.move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(300, 300)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w.setWindowTitle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('Simple')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w.show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sys.exit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app.exec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_())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597" y="2549675"/>
            <a:ext cx="4542593" cy="317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077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PyQt5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QtWidgets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Class,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QIcon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PyQt5.QtWidgets import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QApplication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QWidget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PyQt5.QtGui import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QIcon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Example(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QWidget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__name__ == '__main__':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app =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QApplication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sys.argv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ex = Example()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sys.exit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app.exec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_())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875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PyQt5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QtWidgets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Class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Example(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QWidget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__(self):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super().__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self.initUI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self.setGeometry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(300, 300, 300, 220)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self.setWindowTitle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('Icon')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self.setWindowIcon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QIcon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('web.png'))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self.show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643" y="2556932"/>
            <a:ext cx="5590478" cy="291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281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PyQt5.QtWidgets - </a:t>
            </a:r>
            <a:r>
              <a:rPr lang="en-US" dirty="0" err="1"/>
              <a:t>QWidget</a:t>
            </a:r>
            <a:r>
              <a:rPr lang="en-US" dirty="0"/>
              <a:t>, </a:t>
            </a:r>
            <a:r>
              <a:rPr lang="en-US" dirty="0" err="1"/>
              <a:t>QToolTip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QPushButton</a:t>
            </a:r>
            <a:r>
              <a:rPr lang="en-US" dirty="0"/>
              <a:t>, </a:t>
            </a:r>
            <a:r>
              <a:rPr lang="en-US" dirty="0" err="1"/>
              <a:t>Qapplication</a:t>
            </a:r>
            <a:r>
              <a:rPr lang="en-US" dirty="0"/>
              <a:t>, </a:t>
            </a:r>
            <a:r>
              <a:rPr lang="en-US" dirty="0" err="1"/>
              <a:t>QFont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sys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PyQt5.QtWidgets import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QWidget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QToolTip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QPushButton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QApplication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PyQt5.QtGui 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QFont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Example(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QWidget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__name__ == '__main__':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app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QApplication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sys.argv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ex = Example()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sys.exit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app.exec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_())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09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PyQt5.QtWidgets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QWidget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QToolTip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QPushButton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Qapplication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QFont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Example(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QWidget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__(self):</a:t>
            </a:r>
          </a:p>
          <a:p>
            <a:pPr marL="0" indent="0">
              <a:buNone/>
            </a:pP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super().__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__()</a:t>
            </a:r>
          </a:p>
          <a:p>
            <a:pPr marL="0" indent="0">
              <a:buNone/>
            </a:pP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self.initUI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initUI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(self):</a:t>
            </a:r>
          </a:p>
          <a:p>
            <a:pPr marL="0" indent="0">
              <a:buNone/>
            </a:pP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QToolTip.setFont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QFont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SansSerif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10))</a:t>
            </a:r>
          </a:p>
          <a:p>
            <a:pPr marL="0" indent="0">
              <a:buNone/>
            </a:pP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self.setToolTip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('This is a &lt;b&gt;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QWidget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&lt;/b&gt; widget')</a:t>
            </a:r>
          </a:p>
          <a:p>
            <a:pPr marL="0" indent="0">
              <a:buNone/>
            </a:pP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QPushButton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('Button', self)</a:t>
            </a:r>
          </a:p>
          <a:p>
            <a:pPr marL="0" indent="0">
              <a:buNone/>
            </a:pP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btn.setToolTip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('This is a &lt;b&gt;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QPushButton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&lt;/b&gt; widget')</a:t>
            </a:r>
          </a:p>
          <a:p>
            <a:pPr marL="0" indent="0">
              <a:buNone/>
            </a:pP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btn.resize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btn.sizeHint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0" indent="0">
              <a:buNone/>
            </a:pP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btn.move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(50, 50)</a:t>
            </a:r>
          </a:p>
          <a:p>
            <a:pPr marL="0" indent="0">
              <a:buNone/>
            </a:pP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self.setGeometry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(300, 300, 300, 200)</a:t>
            </a:r>
          </a:p>
          <a:p>
            <a:pPr marL="0" indent="0">
              <a:buNone/>
            </a:pP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self.setWindowTitle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('Tooltips')</a:t>
            </a:r>
          </a:p>
          <a:p>
            <a:pPr marL="0" indent="0">
              <a:buNone/>
            </a:pP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0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self.show</a:t>
            </a:r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254" y="2440081"/>
            <a:ext cx="5055533" cy="378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5439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</TotalTime>
  <Words>821</Words>
  <Application>Microsoft Office PowerPoint</Application>
  <PresentationFormat>Широкоэкранный</PresentationFormat>
  <Paragraphs>113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Trebuchet MS</vt:lpstr>
      <vt:lpstr>Arial</vt:lpstr>
      <vt:lpstr>Times New Roman</vt:lpstr>
      <vt:lpstr>Wingdings 3</vt:lpstr>
      <vt:lpstr>Аспект</vt:lpstr>
      <vt:lpstr>PyQt5 kutubxonasi bilan tanishish va o’rnatish Qt Designer yordamida ilovanong oynasini yaratish</vt:lpstr>
      <vt:lpstr>PyQt5</vt:lpstr>
      <vt:lpstr>O`rnatish</vt:lpstr>
      <vt:lpstr>O`rnatish</vt:lpstr>
      <vt:lpstr>PyQt5  QtWidgets</vt:lpstr>
      <vt:lpstr>PyQt5 QtWidgets  Class, QIcon</vt:lpstr>
      <vt:lpstr>PyQt5 QtWidgets  Class</vt:lpstr>
      <vt:lpstr>PyQt5.QtWidgets - QWidget, QToolTip,     QPushButton, Qapplication, QFont</vt:lpstr>
      <vt:lpstr>PyQt5.QtWidgets - QWidget, QToolTip,     QPushButton, Qapplication, QFont</vt:lpstr>
      <vt:lpstr>QCoreApplication</vt:lpstr>
      <vt:lpstr>Message Box - QMessageBox</vt:lpstr>
      <vt:lpstr>Message Box - QMessageBox</vt:lpstr>
      <vt:lpstr>QDesktopWidget – ekranni markazdan joylashtirish </vt:lpstr>
      <vt:lpstr>Design Simple Dialog Using PyQt5 Designer </vt:lpstr>
      <vt:lpstr>Kerakli vositalar</vt:lpstr>
      <vt:lpstr>PyQt5 Designer, tools, and packages.</vt:lpstr>
      <vt:lpstr>Презентация PowerPoint</vt:lpstr>
      <vt:lpstr>Презентация PowerPoint</vt:lpstr>
      <vt:lpstr>Презентация PowerPoint</vt:lpstr>
      <vt:lpstr>Start the PyQt5 Designer</vt:lpstr>
      <vt:lpstr>Презентация PowerPoint</vt:lpstr>
      <vt:lpstr>Converting dialog.ui to dialog.py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PyQt5 kutbhonasi bilan tanishish va uni or’natish.  Qt Designer yordamida ilovaning oynasini yaraish.</dc:title>
  <dc:creator>MBBahodir</dc:creator>
  <cp:lastModifiedBy>Sapayev Shavkat</cp:lastModifiedBy>
  <cp:revision>11</cp:revision>
  <dcterms:created xsi:type="dcterms:W3CDTF">2019-04-23T03:08:01Z</dcterms:created>
  <dcterms:modified xsi:type="dcterms:W3CDTF">2025-01-31T10:41:52Z</dcterms:modified>
</cp:coreProperties>
</file>