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1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4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9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9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6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3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3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0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9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3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77" r:id="rId5"/>
    <p:sldLayoutId id="2147483782" r:id="rId6"/>
    <p:sldLayoutId id="2147483778" r:id="rId7"/>
    <p:sldLayoutId id="2147483779" r:id="rId8"/>
    <p:sldLayoutId id="2147483780" r:id="rId9"/>
    <p:sldLayoutId id="2147483781" r:id="rId10"/>
    <p:sldLayoutId id="21474837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5000"/>
              <a:t>Python-da "lug'atlar" bilan ishlash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Lug'atlardan foydalanish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66800" y="2286000"/>
            <a:ext cx="10058400" cy="34747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524000" y="2743200"/>
            <a:ext cx="22860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Lug'at elementlariga kirish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3886200"/>
            <a:ext cx="22860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1"/>
              <a:t>Lug'at qiymatlarini o'zgartirish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5029200"/>
            <a:ext cx="22860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Lug'at elementlarini filtrlash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2560320"/>
            <a:ext cx="643128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Pythonda lug'atlar ichida sikllarda ishlatilganda, misol uchun items() usulidan foydalanib, kalit-qiymat juftliklariga kirishingiz mumkin.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9600" y="3566160"/>
            <a:ext cx="643128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Loop ichida, misol uchun kalit orqali lug'atdagi qiymatlarni o'zgartirishingiz mumkin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9600" y="4572000"/>
            <a:ext cx="643128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Pythonda tsikllar ichida shartli ifodalar foydalanib, ma'lum bir shart asosida lug'atdan ma'lum bir elementlarni ajratib olishingiz mumkin, masalan.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Python-dagi lug'at bo'ylab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478280" y="2468880"/>
            <a:ext cx="4572000" cy="16459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661160" y="2651760"/>
            <a:ext cx="42062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Lug'atlar tushunchasi nima?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1160" y="2926080"/>
            <a:ext cx="420624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Python'da "Lug'atlar" bilan ishlashda lug'at tushunchalari qisqa usulda yaratish uchun bir qator koddan foydalanish imkonini beradi, bu esa ro'yxat tushunchalariga o'xshash.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1720" y="2468880"/>
            <a:ext cx="4572000" cy="16459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6324600" y="2651760"/>
            <a:ext cx="42062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1"/>
              <a:t>Lug'atlar tushunchasining sintaksisi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600" y="2926080"/>
            <a:ext cx="420624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Lug'at tuzilmasi uchun sintaksis {kalit so'z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810000" y="4206240"/>
            <a:ext cx="4572000" cy="16459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2880" y="4389120"/>
            <a:ext cx="42062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1"/>
              <a:t>Lug'atlar tushunchalarining misoli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2880" y="4663440"/>
            <a:ext cx="420624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Lug'at tushunchalarining misoli, 1 dan 5 gacha sonlar uchun kvadratlar lug'atini yaratishdir.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Lug'atlar bilan ishlashda keng tarqalgan zarar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6880" y="3108960"/>
            <a:ext cx="73152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3108960"/>
            <a:ext cx="73152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41920" y="3108960"/>
            <a:ext cx="73152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108960"/>
            <a:ext cx="246888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1"/>
              <a:t>Noto'g'ri kalit-ma'lumot juftlari tushunish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98720" y="3108960"/>
            <a:ext cx="246888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b="1"/>
              <a:t>Asosiy mavjudlik tekshirishni e'tiborsiz qoldirish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16240" y="3108960"/>
            <a:ext cx="246888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Lug'at o'zgarmasligini hisobga olmasdan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6880" y="3657600"/>
            <a:ext cx="2743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Bir umumiy qo'lga o'tish nuqsa, lug'atlar ichidagi kalit-qiymat juftliklarining qanday ishladigini noto'g'ri tushunish, masalan, kalitlar faqatgina bir marta bo'lishi kerakligini tushunmaslik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3657600"/>
            <a:ext cx="2743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Boshqa kutiladigan xato, uning qiymatiga kirishdan oldin kalitning mavjudligini tekshirish zarurati unutilishi, bu kalit xatoliklarga olib kelishi mumkin.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1920" y="3657600"/>
            <a:ext cx="2743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Lug'atlar o'zgaruvchan bo'lib, uni ustida o'tkazish vaqtida lug'atni o'zgartirish kutilmagand natijalarga olib kelishi mumkin.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Lug'atlar bilan ishlash uchun eng yaxshi amaliyotlar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8280" y="2468880"/>
            <a:ext cx="45720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661160" y="2651760"/>
            <a:ext cx="42062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Lug'atlar tuzilishini tushunish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1160" y="2926080"/>
            <a:ext cx="420624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Lug'atlar kalit-qiymat juftlaridan iborat bo'lib, ma'lumotlarni samarali olish va saqlash imkoniyatini beradi, masalan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41720" y="2468880"/>
            <a:ext cx="45720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6324600" y="2651760"/>
            <a:ext cx="42062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1"/>
              <a:t>Lug'at elementlariga kirish va o'zgartirish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600" y="2926080"/>
            <a:ext cx="420624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Kalitlarni ishlatib, lug'at elementlariga kirish qiling va o'zgartiring, masalan, dict['key'] = value, va dict.get('key') orqali qiymatni olish uchun.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8280" y="4206240"/>
            <a:ext cx="45720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661160" y="4389120"/>
            <a:ext cx="42062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1"/>
              <a:t>Lug'at elementlari orqali iteratsiya qilish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61160" y="4663440"/>
            <a:ext cx="420624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Kalitlardan, qiymatlardan yoki lug'atdagi elementlardan o'tish uchun for tsikllaridan foydalaning, masalan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41720" y="4206240"/>
            <a:ext cx="45720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6324600" y="4389120"/>
            <a:ext cx="42062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Lug'at istisnolarini boshqarish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4663440"/>
            <a:ext cx="420624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Iltimos, KeyError va boshqa lug'atga oid istisnolarini qayta urinish bloklari bilan boshqarish uchun try-except bloklaridan foydalaning, masalan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Pitondagi lug'atlarning haqiqiy dunyolarga murojaatlari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1371600" y="2743200"/>
            <a:ext cx="0" cy="329184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>
            <a:off x="1371600" y="3200400"/>
            <a:ext cx="73152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188720" y="301752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242284" y="3071084"/>
            <a:ext cx="258631" cy="25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3120" y="2926080"/>
            <a:ext cx="64008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0"/>
              <a:t>Ma'lumotlarni boshqarish va tashkil etish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03120" y="32004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b="0"/>
              <a:t>Python lug'atlari keng ma'lumotlar to'plamlarini boshqarish va tuzish uchun odatda ishlatiladi, masalan, CRM tizimida mijoz ma'lumotlarini saqlash.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1371600" y="4389120"/>
            <a:ext cx="73152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188720" y="420624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242284" y="4259804"/>
            <a:ext cx="258631" cy="25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03120" y="4114800"/>
            <a:ext cx="64008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0"/>
              <a:t>Tezlik bilan ma'lumotga kirish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03120" y="438912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b="0"/>
              <a:t>Lug'atlar bilan, Python ma'lumotlarga tez kirishga imkon beradi, masalan, inventar bazasidan mahsulot tafsilotlarini olish.</a:t>
            </a:r>
          </a:p>
        </p:txBody>
      </p:sp>
      <p:cxnSp>
        <p:nvCxnSpPr>
          <p:cNvPr id="14" name="Connector 13"/>
          <p:cNvCxnSpPr/>
          <p:nvPr/>
        </p:nvCxnSpPr>
        <p:spPr>
          <a:xfrm>
            <a:off x="1371600" y="5577840"/>
            <a:ext cx="73152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188720" y="539496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1242284" y="5448524"/>
            <a:ext cx="258631" cy="25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03120" y="5303520"/>
            <a:ext cx="64008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0"/>
              <a:t>Dinamik Veb Rivojlanishi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03120" y="557784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b="0"/>
              <a:t>Python lug'atlar web rivojlanishida juda muhimdir, dinamik veb sahifalarni interaktiv tarkib va foydalanuvchi maxsus ma'lumotlari bilan yaratishga imkon beradi.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Python-da lug'atlar bilan ishlashning qisqacha mazmuni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6880" y="3108960"/>
            <a:ext cx="73152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3108960"/>
            <a:ext cx="73152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41920" y="3108960"/>
            <a:ext cx="73152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108960"/>
            <a:ext cx="246888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Python lug'atlari nima?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98720" y="3108960"/>
            <a:ext cx="246888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b="1"/>
              <a:t>Qanday qilib lug'atlar yaratish va ularni boshqarish mumkin?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16240" y="3108960"/>
            <a:ext cx="246888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b="1"/>
              <a:t>Lug'atlar bilan qaysi oddiy operatsiyalar bajariladi?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6880" y="3657600"/>
            <a:ext cx="2743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Pythonda lug'atlar, kalit-qiymat juftliklarini saqlaydigan ma'lumotlar tuzilmalari bo'ladi, bu ma'lumotlarni samarali tarzda olishga imkon beradi. Masalan, lug'at ishchi ismlarini kalitlar sifatida sa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3657600"/>
            <a:ext cx="2743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Lug'atlar qavatlari qavraklar va kalit-ma'lumot juftlari bilan yaratilishi mumkin va ular update(), pop() va del kabi usullar bilan boshqarilishi mumkin. Masalan, yangi kalit-ma'lumot jufti update() usuli yordam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1920" y="3657600"/>
            <a:ext cx="2743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Odatiy lug'atlar bilan amalga oshiriladigan amallar orasida qiymatlar ustida kalitlar orqali kirish, kalitlar mavjudligini tekshirish va for tsikllari yordamida kalitlar yoki qiymatlar orqali tsikllash kiritiladi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Savol-javob va keyingi resurslar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981200" y="2286000"/>
            <a:ext cx="8229600" cy="11887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164080" y="2468880"/>
            <a:ext cx="78638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Savol-javob sessiyasi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4080" y="2743200"/>
            <a:ext cx="786384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Bu, auditoriyaga prezidentatsiya haqida savollar berish yoki muhokama qilingan har qanday mavzuga to'liqroq tushuntirish so'ralish imkoniyatidir.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81200" y="3657600"/>
            <a:ext cx="8229600" cy="11887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164080" y="3840480"/>
            <a:ext cx="78638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Onlayn Python Resurslari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4080" y="4114800"/>
            <a:ext cx="786384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Codecademy, Coursera va Khan Academy kabi veb-saytlar bepul yoki to'lovli Python kurslari takrorlash va o'rganish uchun imkoniyat beradi.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981200" y="5029200"/>
            <a:ext cx="8229600" cy="11887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164080" y="5212080"/>
            <a:ext cx="78638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Bosma Python Manbalari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4080" y="5486400"/>
            <a:ext cx="786384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"Python Crash Course" Eric Matthes tomonidan va "Learning Python" Mark Lutz tomonidan yozilgan kitoblar, Python haqida chuqur bilim olish uchun ajoyib manbalardir.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E'tiboringiz uchun rahmat!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Python-dagi lug'atlarga kirish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1371600" y="2743200"/>
            <a:ext cx="0" cy="329184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>
            <a:off x="1371600" y="3200400"/>
            <a:ext cx="73152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188720" y="301752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242284" y="3071084"/>
            <a:ext cx="258631" cy="25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3120" y="2926080"/>
            <a:ext cx="64008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0"/>
              <a:t>Pythonda "Lug'atlar" nima?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03120" y="32004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b="0"/>
              <a:t>Lug'atlar, ma'lumotlarni samarali olish imkonini beruvchi kalit-qiymat juftliklari to'plamlaridir. Masalan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1371600" y="4389120"/>
            <a:ext cx="73152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188720" y="420624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242284" y="4259804"/>
            <a:ext cx="258631" cy="25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03120" y="4114800"/>
            <a:ext cx="64008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Pythonda lug'atlar bilan qanday murojaat qilish va ularni qanday manipulyatsiya qilish kerak?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03120" y="438912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b="0"/>
              <a:t>Qimmatlarni kalitlar orqali qo'llab-quvvatlash, yangi kalit-qimmat juftliklarini qo'shish yoki mavjud qiymatlarni yangilash. Misol</a:t>
            </a:r>
          </a:p>
        </p:txBody>
      </p:sp>
      <p:cxnSp>
        <p:nvCxnSpPr>
          <p:cNvPr id="14" name="Connector 13"/>
          <p:cNvCxnSpPr/>
          <p:nvPr/>
        </p:nvCxnSpPr>
        <p:spPr>
          <a:xfrm>
            <a:off x="1371600" y="5577840"/>
            <a:ext cx="73152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188720" y="539496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1242284" y="5448524"/>
            <a:ext cx="258631" cy="25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03120" y="5303520"/>
            <a:ext cx="64008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Python'dagi lug'atlarining asosiy xususiyatlari nimalar?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03120" y="557784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b="0"/>
              <a:t>Lug'atlar o'zgaruvchan, turli ma'lumot turlarini saqlayishi mumkin va kalitlar biron bir bo'lishi kerak, va qiymatlar takrorlanishi mumkin.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Pythonda lug'atlar nima?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478280" y="2468880"/>
            <a:ext cx="4572000" cy="16459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661160" y="2651760"/>
            <a:ext cx="42062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1"/>
              <a:t>Python'da "Lug'atlar"ning ta'riflari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1160" y="2926080"/>
            <a:ext cx="420624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Lug'atlar ma'lumot turi bo'lib, kalit-qiymat juftliklarini saqlaydi va ma'lumotlarni oson va samarali olishga imkon beradi. Masalan, {'olma'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1720" y="2468880"/>
            <a:ext cx="4572000" cy="16459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6324600" y="2651760"/>
            <a:ext cx="42062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1"/>
              <a:t>Python Lug'atlarning Asosiy Xususiyatlari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600" y="2926080"/>
            <a:ext cx="420624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Python lug'atlar o'zgaruvchan, tartibsiz va kalitlari unikal va o'zgarmas qiymatlar bilan istalgan ma'lumot turi bo'lishi mumkin.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78280" y="4206240"/>
            <a:ext cx="4572000" cy="16459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661160" y="4389120"/>
            <a:ext cx="42062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1"/>
              <a:t>Python Lug'atlariga kirish va o'zgartirish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61160" y="4663440"/>
            <a:ext cx="420624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Lug'atda qiymatga kirish uchun, kalitni indeks sifatida ishlating, va qiymatni o'zgartirish uchun, oddiy ravishda qiymatni qayta kalitga tayinlang.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141720" y="4206240"/>
            <a:ext cx="4572000" cy="16459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6324600" y="4389120"/>
            <a:ext cx="42062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b="1"/>
              <a:t>Python Lug'atlarining Amaliyotli Qo'llanilishi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4663440"/>
            <a:ext cx="420624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Lug'atlar odatda foydalanuvchilar afzalliklarini saqlash, veb ilovalardagi ma'lumotlarni boshqarish va qidirish jadvalini yaratish kabi vazifalar uchun foydalaniladi.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Pythonda lug'at yaratish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6880" y="3108960"/>
            <a:ext cx="73152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3108960"/>
            <a:ext cx="73152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41920" y="3108960"/>
            <a:ext cx="73152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108960"/>
            <a:ext cx="246888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Python'da "Lug'atlar"ni tushunish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98720" y="3108960"/>
            <a:ext cx="246888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Lug'atga element qo'shish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16240" y="3108960"/>
            <a:ext cx="246888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1"/>
              <a:t>Lug'at elementlariga kirish va o'zgartirish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6880" y="3657600"/>
            <a:ext cx="2743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Python lug'atlari kalit-so'z juftlari sifatida ishlaydi, bu esa ma'lumotlarni samarali olishga imkon beradi. Masalan, {'olma'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3657600"/>
            <a:ext cx="2743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Python'da lug'atga element qo'shish uchun, dictionary_name[key] = value sintaksisidan foydalaning. Masalan, my_dict['orange'] = 7.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1920" y="3657600"/>
            <a:ext cx="2743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Lug'at elementlariga ularning kalitlari orqali kirishingiz mumkin, masalan, my_dict['apple']. Elementlarni ularning qiymatlarini o'zgartirib, ularni qayta tayinlash orqali o'zgartiring, masalan, my_dict['apple']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Lug'at elementlarini kirish va o'zgartirish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8280" y="2468880"/>
            <a:ext cx="45720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661160" y="2651760"/>
            <a:ext cx="42062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Lug'at elementlariga kirish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1160" y="2926080"/>
            <a:ext cx="420624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Lug'atda ma'lum bir qiymatga kirish uchun, kvadrat qavs ichida kalit so'zni ishlating, masalan, my_dict['kalit'], mos qiymatni olish uchun.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41720" y="2468880"/>
            <a:ext cx="45720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6324600" y="2651760"/>
            <a:ext cx="42062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Lug'at elementlarini o'zgartirish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600" y="2926080"/>
            <a:ext cx="420624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Lug'atni o'zgartirish uchun, oddiy tarzda mavjud kalitga yangi qiymat tayinlash, masalan, my_dict['key'] = new_value, yoki yangi kalit-qiymat juftligi qo'shish mumkin.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0" y="4206240"/>
            <a:ext cx="45720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2880" y="4389120"/>
            <a:ext cx="42062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b="1"/>
              <a:t>Lug'atlar uchun kirish va o'zgartirish usullari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2880" y="4663440"/>
            <a:ext cx="420624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get() metodining yordamida kalitning qiymatiga xavfsiz kirish mumkin, update() metodi bir marta da bir nechta kalit-qiymat juftliklarini qo'shish yoki yangilash imkonini beradi.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Lug'atdan elementlarni qo'shish va olib tashlash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981200" y="2286000"/>
            <a:ext cx="8229600" cy="11887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164080" y="2468880"/>
            <a:ext cx="78638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Lug'atga element qo'shish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4080" y="2743200"/>
            <a:ext cx="786384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Uzbek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81200" y="3657600"/>
            <a:ext cx="8229600" cy="11887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164080" y="3840480"/>
            <a:ext cx="78638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Lug'atdan elementlarni olib tashlash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4080" y="4114800"/>
            <a:ext cx="786384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Lug'atdan belgilangan kalit-qiymat juftligini o'chirish uchun del kalit so'zini qo'llang. Masalan, del my_dict['apple'] 'apple' kalitini va uning qiymatini o'chiradi.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981200" y="5029200"/>
            <a:ext cx="8229600" cy="11887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164080" y="5212080"/>
            <a:ext cx="78638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Lug'atdagi elementlarni yangilash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4080" y="5486400"/>
            <a:ext cx="786384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Mavjud so'zorining qiymatini yangilash uchun oddiy tarzda, lug'at[key] = yangi_qiymat sintaksisidan foydalaning. Masalan, my_dict['apple'] = 'qizil meva'.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Pythonda lug'at usullari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1371600" y="2743200"/>
            <a:ext cx="0" cy="329184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>
            <a:off x="1371600" y="3200400"/>
            <a:ext cx="73152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188720" y="301752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242284" y="3071084"/>
            <a:ext cx="258631" cy="25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3120" y="2926080"/>
            <a:ext cx="64008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0"/>
              <a:t>Lug'at yaratish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03120" y="32004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b="0"/>
              <a:t>Pythonda, lug'atlar kofirlar yordamida va kalit-qiymat juftliklari bilan {'olma'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1371600" y="4389120"/>
            <a:ext cx="73152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188720" y="420624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242284" y="4259804"/>
            <a:ext cx="258631" cy="25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03120" y="4114800"/>
            <a:ext cx="64008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0"/>
              <a:t>Lug'at elementlariga kirish va o'zgartirish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03120" y="438912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b="0"/>
              <a:t>Lug'at elementlari kvadrat qavs va kalit orqali qo'llab-quvvatlanadi va o'zgartiriladi, masalan, my_dict['apple'] = 5.</a:t>
            </a:r>
          </a:p>
        </p:txBody>
      </p:sp>
      <p:cxnSp>
        <p:nvCxnSpPr>
          <p:cNvPr id="14" name="Connector 13"/>
          <p:cNvCxnSpPr/>
          <p:nvPr/>
        </p:nvCxnSpPr>
        <p:spPr>
          <a:xfrm>
            <a:off x="1371600" y="5577840"/>
            <a:ext cx="73152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188720" y="539496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1242284" y="5448524"/>
            <a:ext cx="258631" cy="25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03120" y="5303520"/>
            <a:ext cx="64008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Lug'atlar bilan manipulyatsiya qilish uchun metodlar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03120" y="557784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b="0"/>
              <a:t>Python, lug'at ma'lumotlarini samarali boshqarish uchun keys(), values(), va items() kabi ichki usullarni taqdim etadi.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Python-da lug'atlar birlashtirish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981200" y="2286000"/>
            <a:ext cx="8229600" cy="11887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164080" y="2468880"/>
            <a:ext cx="78638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Lug'atlar birikmasi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4080" y="2743200"/>
            <a:ext cx="786384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Python tilida ikki lug'atni birlashtirish uchun update() metodidan foydalaning, masalan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81200" y="3611880"/>
            <a:ext cx="8229600" cy="11887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164080" y="3794760"/>
            <a:ext cx="78638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Lug'atlar bilan bo'lish va ochilganlar bilan biriktirish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4080" y="4069080"/>
            <a:ext cx="786384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Ikkita yulduz belgisi (**) operatoridan foydalanib, ularni yangi lug'atga ochib, lug'atlarini birlashtiring, masalan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981200" y="4937760"/>
            <a:ext cx="8229600" cy="11887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164080" y="5120640"/>
            <a:ext cx="78638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Lug'atlar birikmasini lug'at tuzilishi yordamida birlashtirish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4080" y="5394960"/>
            <a:ext cx="786384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Lug'atlar tuzish orqali lug'atlar birlashtirishni amalga oshiring, masalan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Python-dagi izohlar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6880" y="3108960"/>
            <a:ext cx="73152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3108960"/>
            <a:ext cx="73152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41920" y="3108960"/>
            <a:ext cx="73152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108960"/>
            <a:ext cx="246888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Yuvalangan Lug'atlarning Tavsifi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98720" y="3108960"/>
            <a:ext cx="246888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Yuvalangan Lug'atlar misoli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16240" y="3108960"/>
            <a:ext cx="246888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1"/>
              <a:t>Qatlamli lug'atlardagi qiymatlarga kirish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6880" y="3657600"/>
            <a:ext cx="2743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Pythonda qatorli lug'atlar, bir lug'at ichida boshqa lug'atlar bo'lishi mumkin, bu esa ko'p darajadagi kalit-qiymat juftliklarni ruxsat etadi.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3657600"/>
            <a:ext cx="2743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Python'da qayta joylashgan lug'atning misoli, har bir talabaning o'zining baholari lug'atiga ega bo'lgan talabalar lug'ati bo'lishi mumkin.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1920" y="3657600"/>
            <a:ext cx="2743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Yuvalangan lug'atlar ichidagi qiymatlarga kirish uchun, har bir darajadagi kalitlarni belgilash uchun ko'p to'g'ri qavs ichida foydalanishingiz mumkin.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1250</Words>
  <Application>Microsoft Office PowerPoint</Application>
  <PresentationFormat>Широкоэкранный</PresentationFormat>
  <Paragraphs>132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Avenir Next LT Pro</vt:lpstr>
      <vt:lpstr>Modern Love</vt:lpstr>
      <vt:lpstr>BohemianVTI</vt:lpstr>
      <vt:lpstr>Python-da "lug'atlar" bilan ishlash</vt:lpstr>
      <vt:lpstr>Python-dagi lug'atlarga kirish</vt:lpstr>
      <vt:lpstr>Pythonda lug'atlar nima?</vt:lpstr>
      <vt:lpstr>Pythonda lug'at yaratish</vt:lpstr>
      <vt:lpstr>Lug'at elementlarini kirish va o'zgartirish</vt:lpstr>
      <vt:lpstr>Lug'atdan elementlarni qo'shish va olib tashlash</vt:lpstr>
      <vt:lpstr>Pythonda lug'at usullari</vt:lpstr>
      <vt:lpstr>Python-da lug'atlar birlashtirish</vt:lpstr>
      <vt:lpstr>Python-dagi izohlar</vt:lpstr>
      <vt:lpstr>Lug'atlardan foydalanish</vt:lpstr>
      <vt:lpstr>Python-dagi lug'at bo'ylab</vt:lpstr>
      <vt:lpstr>Lug'atlar bilan ishlashda keng tarqalgan zarar</vt:lpstr>
      <vt:lpstr>Lug'atlar bilan ishlash uchun eng yaxshi amaliyotlar</vt:lpstr>
      <vt:lpstr>Pitondagi lug'atlarning haqiqiy dunyolarga murojaatlari</vt:lpstr>
      <vt:lpstr>Python-da lug'atlar bilan ishlashning qisqacha mazmuni</vt:lpstr>
      <vt:lpstr>Savol-javob va keyingi resurslar</vt:lpstr>
      <vt:lpstr>E'tiboringiz uchun rahmat!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Python-da "lug'atlar" bilan ishlash</dc:title>
  <dc:creator>쇼흐조드</dc:creator>
  <cp:lastModifiedBy>Администратор</cp:lastModifiedBy>
  <cp:revision>2</cp:revision>
  <dcterms:created xsi:type="dcterms:W3CDTF">2023-10-19T07:19:07Z</dcterms:created>
  <dcterms:modified xsi:type="dcterms:W3CDTF">2023-12-21T12:36:50Z</dcterms:modified>
</cp:coreProperties>
</file>