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38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6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626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6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3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732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301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00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6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2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3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4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4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0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2953-69E2-41D4-90ED-6A634C5464A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DE41-BE4A-4817-AAD1-2F569A7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9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916" y="2928320"/>
            <a:ext cx="8565752" cy="1001359"/>
          </a:xfrm>
        </p:spPr>
        <p:txBody>
          <a:bodyPr>
            <a:noAutofit/>
          </a:bodyPr>
          <a:lstStyle/>
          <a:p>
            <a:pPr algn="ctr"/>
            <a:r>
              <a:rPr lang="uz-Cyrl-UZ" sz="3200" dirty="0"/>
              <a:t>Pythonda GUI dasturlarini yaratish. T</a:t>
            </a:r>
            <a:r>
              <a:rPr lang="en-US" sz="3200" dirty="0"/>
              <a:t>k</a:t>
            </a:r>
            <a:r>
              <a:rPr lang="uz-Cyrl-UZ" sz="3200" dirty="0"/>
              <a:t>inter paketi va uning imkoniyatlari bilan tani</a:t>
            </a:r>
            <a:r>
              <a:rPr lang="en-US" sz="3200" dirty="0"/>
              <a:t>shish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804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5640" y="2160830"/>
            <a:ext cx="4301534" cy="4214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/>
              <a:t>import math</a:t>
            </a:r>
          </a:p>
          <a:p>
            <a:pPr marL="0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hard_job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    x = 1000</a:t>
            </a:r>
          </a:p>
          <a:p>
            <a:pPr marL="0" indent="0">
              <a:buNone/>
            </a:pPr>
            <a:r>
              <a:rPr lang="en-US" sz="1600" dirty="0"/>
              <a:t>    while True:</a:t>
            </a:r>
          </a:p>
          <a:p>
            <a:pPr marL="0" indent="0">
              <a:buNone/>
            </a:pPr>
            <a:r>
              <a:rPr lang="en-US" sz="1600" dirty="0"/>
              <a:t>        x = math.log(x) ** 2.8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root.update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root=</a:t>
            </a:r>
            <a:r>
              <a:rPr lang="en-US" sz="1600" dirty="0" err="1"/>
              <a:t>Tk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button = Button()</a:t>
            </a:r>
          </a:p>
          <a:p>
            <a:pPr marL="0" indent="0">
              <a:buNone/>
            </a:pPr>
            <a:r>
              <a:rPr lang="en-US" sz="1600" dirty="0" err="1"/>
              <a:t>button.pack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root.after</a:t>
            </a:r>
            <a:r>
              <a:rPr lang="en-US" sz="1600" dirty="0"/>
              <a:t>(500, </a:t>
            </a:r>
            <a:r>
              <a:rPr lang="en-US" sz="1600" dirty="0" err="1"/>
              <a:t>hard_job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4667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eval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ru-RU" b="1" dirty="0"/>
              <a:t> </a:t>
            </a:r>
            <a:r>
              <a:rPr lang="en-US" b="1" dirty="0" err="1"/>
              <a:t>evalfile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noaniq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TCL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yo'lidir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TCL da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modullardan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5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root.eval</a:t>
            </a:r>
            <a:r>
              <a:rPr lang="en-US" dirty="0"/>
              <a:t>('package require tile; </a:t>
            </a:r>
            <a:r>
              <a:rPr lang="en-US" dirty="0" err="1"/>
              <a:t>ttk</a:t>
            </a:r>
            <a:r>
              <a:rPr lang="en-US" dirty="0"/>
              <a:t>::style theme use clam')</a:t>
            </a:r>
          </a:p>
          <a:p>
            <a:r>
              <a:rPr lang="en-US" dirty="0" err="1"/>
              <a:t>root.eval</a:t>
            </a:r>
            <a:r>
              <a:rPr lang="en-US" dirty="0"/>
              <a:t>('</a:t>
            </a:r>
            <a:r>
              <a:rPr lang="en-US" dirty="0" err="1"/>
              <a:t>ttk</a:t>
            </a:r>
            <a:r>
              <a:rPr lang="en-US" dirty="0"/>
              <a:t>::button .b -text {</a:t>
            </a:r>
            <a:r>
              <a:rPr lang="en-US" dirty="0" err="1"/>
              <a:t>ttk</a:t>
            </a:r>
            <a:r>
              <a:rPr lang="en-US" dirty="0"/>
              <a:t> button}; pack .b')</a:t>
            </a:r>
          </a:p>
          <a:p>
            <a:r>
              <a:rPr lang="en-US" dirty="0" err="1"/>
              <a:t>root.mainloop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6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520" y="752030"/>
            <a:ext cx="9720072" cy="940037"/>
          </a:xfrm>
        </p:spPr>
        <p:txBody>
          <a:bodyPr/>
          <a:lstStyle/>
          <a:p>
            <a:r>
              <a:rPr lang="en-US" b="1" dirty="0" err="1"/>
              <a:t>Toplevel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368" y="2170631"/>
            <a:ext cx="11026588" cy="457614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overrideredirect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boshqaruvchisiga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qoldiradigan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Argument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noaniq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argument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argument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menejeri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splashscreen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iconify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deiconify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minimallashtirish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ko'tarish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yashirin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ko'rinmas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deiconify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minsize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minimal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Uslublar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balandligi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57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803304"/>
            <a:ext cx="9720072" cy="811850"/>
          </a:xfrm>
        </p:spPr>
        <p:txBody>
          <a:bodyPr/>
          <a:lstStyle/>
          <a:p>
            <a:r>
              <a:rPr lang="en-US" b="1" dirty="0" err="1"/>
              <a:t>Toplevel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557" y="2042444"/>
            <a:ext cx="11029060" cy="470873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balandlik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 + 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(600x400 + 40 + 80))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40.80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600x400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("600x400")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o`lcham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("+ 40 + 80")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harakatlantirish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qo'yadi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WM_TAKE_FOCUS , WM_SAVE_YOURSELF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eskirgan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WM_DELETE_WINDOW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o'chirish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tkraise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(lift)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grab_set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grab_release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o'chiradi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1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478" y="2221907"/>
            <a:ext cx="10632476" cy="40874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window_deleted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 u'</a:t>
            </a:r>
            <a:r>
              <a:rPr lang="ru-RU" dirty="0"/>
              <a:t>Окно закрыто'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/>
              <a:t>root.quit</a:t>
            </a:r>
            <a:r>
              <a:rPr lang="en-US" dirty="0"/>
              <a:t>() # </a:t>
            </a:r>
            <a:r>
              <a:rPr lang="en-US" dirty="0" err="1"/>
              <a:t>dasturdan</a:t>
            </a:r>
            <a:r>
              <a:rPr lang="en-US" dirty="0"/>
              <a:t> </a:t>
            </a:r>
            <a:r>
              <a:rPr lang="en-US" dirty="0" err="1"/>
              <a:t>chiqish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root.title</a:t>
            </a:r>
            <a:r>
              <a:rPr lang="en-US" dirty="0"/>
              <a:t>(‘</a:t>
            </a:r>
            <a:r>
              <a:rPr lang="en-US" dirty="0" err="1"/>
              <a:t>dastur</a:t>
            </a:r>
            <a:r>
              <a:rPr lang="en-US" dirty="0"/>
              <a:t> 1</a:t>
            </a:r>
            <a:r>
              <a:rPr lang="ru-RU" dirty="0"/>
              <a:t>')</a:t>
            </a:r>
          </a:p>
          <a:p>
            <a:pPr marL="0" indent="0">
              <a:buNone/>
            </a:pPr>
            <a:r>
              <a:rPr lang="en-US" dirty="0" err="1"/>
              <a:t>root.geometry</a:t>
            </a:r>
            <a:r>
              <a:rPr lang="en-US" dirty="0"/>
              <a:t>('500x400+300+200') # </a:t>
            </a:r>
            <a:r>
              <a:rPr lang="en-US" dirty="0" err="1"/>
              <a:t>uzunlik</a:t>
            </a:r>
            <a:r>
              <a:rPr lang="ru-RU" dirty="0"/>
              <a:t>=500, </a:t>
            </a:r>
            <a:r>
              <a:rPr lang="en-US" dirty="0" err="1"/>
              <a:t>balandlik</a:t>
            </a:r>
            <a:r>
              <a:rPr lang="ru-RU" dirty="0"/>
              <a:t>=400, </a:t>
            </a:r>
            <a:r>
              <a:rPr lang="en-US" dirty="0"/>
              <a:t>x=300, y=200</a:t>
            </a:r>
          </a:p>
          <a:p>
            <a:pPr marL="0" indent="0">
              <a:buNone/>
            </a:pPr>
            <a:r>
              <a:rPr lang="en-US" dirty="0" err="1"/>
              <a:t>root.protocol</a:t>
            </a:r>
            <a:r>
              <a:rPr lang="en-US" dirty="0"/>
              <a:t>('WM_DELETE_WINDOW', </a:t>
            </a:r>
            <a:r>
              <a:rPr lang="en-US" dirty="0" err="1"/>
              <a:t>window_deleted</a:t>
            </a:r>
            <a:r>
              <a:rPr lang="en-US" dirty="0"/>
              <a:t>) # </a:t>
            </a:r>
            <a:r>
              <a:rPr lang="en-US" dirty="0" err="1"/>
              <a:t>oyna</a:t>
            </a:r>
            <a:r>
              <a:rPr lang="en-US" dirty="0"/>
              <a:t> </a:t>
            </a:r>
            <a:r>
              <a:rPr lang="en-US" dirty="0" err="1"/>
              <a:t>yopilishini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ishlash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root.resizable</a:t>
            </a:r>
            <a:r>
              <a:rPr lang="en-US" dirty="0"/>
              <a:t>(True, False) # </a:t>
            </a:r>
            <a:r>
              <a:rPr lang="en-US" dirty="0" err="1"/>
              <a:t>oyna</a:t>
            </a:r>
            <a:r>
              <a:rPr lang="en-US" dirty="0"/>
              <a:t> </a:t>
            </a:r>
            <a:r>
              <a:rPr lang="en-US" dirty="0" err="1"/>
              <a:t>o`lchami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gorizontal</a:t>
            </a:r>
            <a:r>
              <a:rPr lang="en-US" dirty="0"/>
              <a:t> </a:t>
            </a:r>
            <a:r>
              <a:rPr lang="en-US" dirty="0" err="1"/>
              <a:t>o`zgartirilishi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root.mainloop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60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Packager (</a:t>
            </a:r>
            <a:r>
              <a:rPr lang="ru-RU" dirty="0"/>
              <a:t>Упаковщики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7216" y="2311009"/>
            <a:ext cx="9720073" cy="40233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Packager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(Packer)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menejeri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joylashuv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menejeri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mexanizm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joy,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(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pack, place, grid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ishlatishingiz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Packerlarni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aralashtirishda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ishlamaydi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Pack()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to'plami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aqlli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taxminiy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Yon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master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qo'shilishi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kerakligini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belgilaydi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o'ngga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8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942" y="2101228"/>
            <a:ext cx="5016381" cy="4549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/>
              <a:t>root=</a:t>
            </a:r>
            <a:r>
              <a:rPr lang="en-US" sz="1600" dirty="0" err="1"/>
              <a:t>Tk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button1 = Button(text="1")</a:t>
            </a:r>
          </a:p>
          <a:p>
            <a:pPr marL="0" indent="0">
              <a:buNone/>
            </a:pPr>
            <a:r>
              <a:rPr lang="en-US" sz="1600" dirty="0"/>
              <a:t>button2 = Button(text="2")</a:t>
            </a:r>
          </a:p>
          <a:p>
            <a:pPr marL="0" indent="0">
              <a:buNone/>
            </a:pPr>
            <a:r>
              <a:rPr lang="en-US" sz="1600" dirty="0"/>
              <a:t>button3 = Button(text="3")</a:t>
            </a:r>
          </a:p>
          <a:p>
            <a:pPr marL="0" indent="0">
              <a:buNone/>
            </a:pPr>
            <a:r>
              <a:rPr lang="en-US" sz="1600" dirty="0"/>
              <a:t>button4 = Button(text="4")</a:t>
            </a:r>
          </a:p>
          <a:p>
            <a:pPr marL="0" indent="0">
              <a:buNone/>
            </a:pPr>
            <a:r>
              <a:rPr lang="en-US" sz="1600" dirty="0"/>
              <a:t>button5 = Button(text="5")</a:t>
            </a:r>
          </a:p>
          <a:p>
            <a:pPr marL="0" indent="0">
              <a:buNone/>
            </a:pPr>
            <a:r>
              <a:rPr lang="en-US" sz="1600" dirty="0"/>
              <a:t>button1.pack(side='left')</a:t>
            </a:r>
          </a:p>
          <a:p>
            <a:pPr marL="0" indent="0">
              <a:buNone/>
            </a:pPr>
            <a:r>
              <a:rPr lang="en-US" sz="1600" dirty="0"/>
              <a:t>button2.pack(side='top')</a:t>
            </a:r>
          </a:p>
          <a:p>
            <a:pPr marL="0" indent="0">
              <a:buNone/>
            </a:pPr>
            <a:r>
              <a:rPr lang="en-US" sz="1600" dirty="0"/>
              <a:t>button3.pack(side='left')</a:t>
            </a:r>
          </a:p>
          <a:p>
            <a:pPr marL="0" indent="0">
              <a:buNone/>
            </a:pPr>
            <a:r>
              <a:rPr lang="en-US" sz="1600" dirty="0"/>
              <a:t>button4.pack(side='bottom')</a:t>
            </a:r>
          </a:p>
          <a:p>
            <a:pPr marL="0" indent="0">
              <a:buNone/>
            </a:pPr>
            <a:r>
              <a:rPr lang="en-US" sz="1600" dirty="0"/>
              <a:t>button5.pack(side='right')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06" y="2101228"/>
            <a:ext cx="4144776" cy="45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9965" y="121024"/>
            <a:ext cx="11685493" cy="637390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Argumentlar</a:t>
            </a:r>
            <a:r>
              <a:rPr lang="en-US" sz="1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ishlatganda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tanlashingiz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("left"/"right"/"top"/"bottom")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("chap" / "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 "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 "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pastki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qo'shilishi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kerakligi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(None/"x"/"y"/"both")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"x" / "y" / "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kengaytirish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(True/False)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kengaytirish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egallaydi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vidjetini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funksiyadan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bor.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pack_configure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sinonimdir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pack_slaves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(slaves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sinxronizatsiya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ro'yxatini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pack_info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ma'lumotlarini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pack_propagate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(propagate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sinonim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(True / False) - child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vidjetlarining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taqsimlanishini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o'chiradi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yoqadi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Odatiy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o'zining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avlodlariga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moslashish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o'lchamadi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xatti-harakatni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o'chirib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qo'yishi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pack_propagate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(false)).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pack_forget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sinonimi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forget)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joylashuvi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lardan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tashlaydi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joylashtirilishi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vidjetlar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umumiy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381" y="2167112"/>
            <a:ext cx="11382997" cy="44815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barcha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xususiyatlarga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ma`lum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tavsiflaymiz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konstruktorini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nomlanmagan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(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= ...)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shrift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...),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aktishlashganda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bosilganda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(command = ...)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argumrntlarning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ro`yxati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man-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button, "STANDARD OPTIONS"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"WIDGET-SPECIFIC OPTIONS"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bo'limlariga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8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937" y="2106035"/>
            <a:ext cx="10930307" cy="45988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button_clicked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 (“</a:t>
            </a:r>
            <a:r>
              <a:rPr lang="en-US" dirty="0" err="1"/>
              <a:t>Tugma</a:t>
            </a:r>
            <a:r>
              <a:rPr lang="en-US" dirty="0"/>
              <a:t> </a:t>
            </a:r>
            <a:r>
              <a:rPr lang="en-US" dirty="0" err="1"/>
              <a:t>bosildi</a:t>
            </a:r>
            <a:r>
              <a:rPr lang="ru-RU" dirty="0"/>
              <a:t>")</a:t>
            </a:r>
          </a:p>
          <a:p>
            <a:pPr marL="0" indent="0">
              <a:buNone/>
            </a:pPr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tugma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button1 = Button()</a:t>
            </a:r>
          </a:p>
          <a:p>
            <a:pPr marL="0" indent="0">
              <a:buNone/>
            </a:pPr>
            <a:r>
              <a:rPr lang="en-US" dirty="0"/>
              <a:t>button1.pack()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tugma</a:t>
            </a:r>
            <a:r>
              <a:rPr lang="en-US" dirty="0"/>
              <a:t> – master </a:t>
            </a:r>
            <a:r>
              <a:rPr lang="en-US" dirty="0" err="1"/>
              <a:t>vidjet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argumentlari</a:t>
            </a:r>
            <a:r>
              <a:rPr lang="en-US" dirty="0"/>
              <a:t> </a:t>
            </a:r>
            <a:r>
              <a:rPr lang="en-US" dirty="0" err="1"/>
              <a:t>bilan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button2 = Button(root, </a:t>
            </a:r>
            <a:r>
              <a:rPr lang="en-US" dirty="0" err="1"/>
              <a:t>bg</a:t>
            </a:r>
            <a:r>
              <a:rPr lang="en-US" dirty="0"/>
              <a:t>="red", text=</a:t>
            </a:r>
            <a:r>
              <a:rPr lang="en-US" dirty="0" err="1"/>
              <a:t>u“Tugmani</a:t>
            </a:r>
            <a:r>
              <a:rPr lang="en-US" dirty="0"/>
              <a:t> bosh</a:t>
            </a:r>
            <a:r>
              <a:rPr lang="ru-RU" dirty="0"/>
              <a:t>", </a:t>
            </a:r>
            <a:r>
              <a:rPr lang="en-US" dirty="0"/>
              <a:t>command=</a:t>
            </a:r>
            <a:r>
              <a:rPr lang="en-US" dirty="0" err="1"/>
              <a:t>button_clicked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button2.pack()</a:t>
            </a:r>
          </a:p>
          <a:p>
            <a:pPr marL="0" indent="0">
              <a:buNone/>
            </a:pPr>
            <a:r>
              <a:rPr lang="en-US" dirty="0" err="1"/>
              <a:t>root.mainloop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Vidjetlar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 </a:t>
            </a:r>
            <a:r>
              <a:rPr lang="en-US" b="1" dirty="0"/>
              <a:t>configure, </a:t>
            </a:r>
            <a:r>
              <a:rPr lang="en-US" b="1" dirty="0" err="1"/>
              <a:t>config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qurilishi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ba`zida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konfiguratsiyasini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uchun ham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(configure)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sinonimi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foydalanishingiz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(widget ['option']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new_value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tugmachani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bosgandan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3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destroy </a:t>
            </a:r>
            <a:r>
              <a:rPr lang="en-US" b="1" dirty="0" err="1"/>
              <a:t>usuli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24880"/>
            <a:ext cx="9613861" cy="2686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vayron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yo`qotish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joizki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muddat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yashirish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packer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grid_remove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yaxshiroq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3304" y="2119358"/>
            <a:ext cx="9185974" cy="4537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tkinter</a:t>
            </a:r>
            <a:r>
              <a:rPr lang="en-US" sz="2000" dirty="0"/>
              <a:t> import *</a:t>
            </a:r>
          </a:p>
          <a:p>
            <a:pPr marL="0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hide_show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  if </a:t>
            </a:r>
            <a:r>
              <a:rPr lang="en-US" sz="2000" dirty="0" err="1"/>
              <a:t>label.winfo_viewable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label.grid_remove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label.grid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root=</a:t>
            </a:r>
            <a:r>
              <a:rPr lang="en-US" sz="2000" dirty="0" err="1"/>
              <a:t>Tk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label = Label(text=“</a:t>
            </a:r>
            <a:r>
              <a:rPr lang="en-US" sz="2000" dirty="0" err="1"/>
              <a:t>Bizning</a:t>
            </a:r>
            <a:r>
              <a:rPr lang="en-US" sz="2000" dirty="0"/>
              <a:t> </a:t>
            </a:r>
            <a:r>
              <a:rPr lang="en-US" sz="2000" dirty="0" err="1"/>
              <a:t>ish</a:t>
            </a:r>
            <a:r>
              <a:rPr lang="ru-RU" sz="2000" dirty="0"/>
              <a:t>!')</a:t>
            </a:r>
          </a:p>
          <a:p>
            <a:pPr marL="0" indent="0">
              <a:buNone/>
            </a:pPr>
            <a:r>
              <a:rPr lang="en-US" sz="2000" dirty="0" err="1"/>
              <a:t>label.grid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button = Button(command=</a:t>
            </a:r>
            <a:r>
              <a:rPr lang="en-US" sz="2000" dirty="0" err="1"/>
              <a:t>hide_show</a:t>
            </a:r>
            <a:r>
              <a:rPr lang="en-US" sz="2000" dirty="0"/>
              <a:t>, text=“</a:t>
            </a:r>
            <a:r>
              <a:rPr lang="en-US" sz="2000" dirty="0" err="1"/>
              <a:t>yashrish</a:t>
            </a:r>
            <a:r>
              <a:rPr lang="ru-RU" sz="2000" dirty="0"/>
              <a:t>/</a:t>
            </a:r>
            <a:r>
              <a:rPr lang="en-US" sz="2000" dirty="0" err="1"/>
              <a:t>ko`rsatish</a:t>
            </a:r>
            <a:r>
              <a:rPr lang="ru-RU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button.grid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root.mainloop</a:t>
            </a:r>
            <a:r>
              <a:rPr lang="en-US" sz="2000" dirty="0"/>
              <a:t>()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545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grab_ </a:t>
            </a:r>
            <a:r>
              <a:rPr lang="en-US" b="1" dirty="0" err="1"/>
              <a:t>usuli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49" y="2204815"/>
            <a:ext cx="11474310" cy="44267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Grab_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oilasining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mo'ljallangan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ushlab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turuvchi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grab_set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grab_set_global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ehtiyotkorlik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voqealarni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qilmaydi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grab_release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grab_status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none,  local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global.</a:t>
            </a:r>
          </a:p>
          <a:p>
            <a:pPr marL="0" indent="0" algn="just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grab_current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8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9738" y="2196897"/>
            <a:ext cx="8335025" cy="325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from </a:t>
            </a:r>
            <a:r>
              <a:rPr lang="en-US" sz="3600" dirty="0" err="1"/>
              <a:t>tkinter</a:t>
            </a:r>
            <a:r>
              <a:rPr lang="en-US" sz="3600" dirty="0"/>
              <a:t> import *</a:t>
            </a:r>
          </a:p>
          <a:p>
            <a:pPr marL="0" indent="0">
              <a:buNone/>
            </a:pPr>
            <a:r>
              <a:rPr lang="en-US" sz="3600" dirty="0"/>
              <a:t>root=</a:t>
            </a:r>
            <a:r>
              <a:rPr lang="en-US" sz="3600" dirty="0" err="1"/>
              <a:t>Tk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 err="1"/>
              <a:t>root.after</a:t>
            </a:r>
            <a:r>
              <a:rPr lang="en-US" sz="3600" dirty="0"/>
              <a:t>(200, </a:t>
            </a:r>
            <a:r>
              <a:rPr lang="en-US" sz="3600" dirty="0" err="1"/>
              <a:t>root.grab_set_global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 err="1"/>
              <a:t>root.after</a:t>
            </a:r>
            <a:r>
              <a:rPr lang="en-US" sz="3600" dirty="0"/>
              <a:t>(10000, </a:t>
            </a:r>
            <a:r>
              <a:rPr lang="en-US" sz="3600" dirty="0" err="1"/>
              <a:t>root.grab_release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 err="1"/>
              <a:t>root.mainloop</a:t>
            </a:r>
            <a:r>
              <a:rPr lang="en-US" sz="3600" dirty="0"/>
              <a:t>()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8932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</a:t>
            </a:r>
            <a:r>
              <a:rPr lang="ru-RU" b="1" dirty="0"/>
              <a:t>и </a:t>
            </a:r>
            <a:r>
              <a:rPr lang="en-US" b="1" dirty="0" err="1"/>
              <a:t>update_idletasks</a:t>
            </a:r>
            <a:r>
              <a:rPr lang="en-US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733" y="2160578"/>
            <a:ext cx="11709121" cy="40233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uchun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update_idletasks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qoldirilgan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joylashuvini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o'zgarishlarni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kutmasdan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darhol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barcha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og'ir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hisob-kitoblar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qo`llanilishi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qo`llaniladi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3338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1687</Words>
  <Application>Microsoft Office PowerPoint</Application>
  <PresentationFormat>Широкоэкранный</PresentationFormat>
  <Paragraphs>131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Trebuchet MS</vt:lpstr>
      <vt:lpstr>Берлин</vt:lpstr>
      <vt:lpstr>Pythonda GUI dasturlarini yaratish. Tkinter paketi va uning imkoniyatlari bilan tanishish</vt:lpstr>
      <vt:lpstr>Barcha vidjetlar uchun umumiy</vt:lpstr>
      <vt:lpstr>Misol</vt:lpstr>
      <vt:lpstr>Vidjetlar usullari configure, config</vt:lpstr>
      <vt:lpstr>destroy usuli</vt:lpstr>
      <vt:lpstr>Misol</vt:lpstr>
      <vt:lpstr>grab_ usuli</vt:lpstr>
      <vt:lpstr>Misol</vt:lpstr>
      <vt:lpstr>update и update_idletasks </vt:lpstr>
      <vt:lpstr>Misol</vt:lpstr>
      <vt:lpstr>eval va evalfile</vt:lpstr>
      <vt:lpstr>Misol</vt:lpstr>
      <vt:lpstr>Toplevel</vt:lpstr>
      <vt:lpstr>Toplevel</vt:lpstr>
      <vt:lpstr>Misol</vt:lpstr>
      <vt:lpstr>Packager (Упаковщики)</vt:lpstr>
      <vt:lpstr>pack()</vt:lpstr>
      <vt:lpstr>Misol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da asosiy vidjetlar, ularni oynada joylastirish usullari</dc:title>
  <dc:creator>MBBahodir</dc:creator>
  <cp:lastModifiedBy>Sapayev Shavkat</cp:lastModifiedBy>
  <cp:revision>15</cp:revision>
  <dcterms:created xsi:type="dcterms:W3CDTF">2019-04-09T03:12:32Z</dcterms:created>
  <dcterms:modified xsi:type="dcterms:W3CDTF">2025-01-31T10:41:08Z</dcterms:modified>
</cp:coreProperties>
</file>