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KTAHI" initials="A" lastIdx="1" clrIdx="0">
    <p:extLst>
      <p:ext uri="{19B8F6BF-5375-455C-9EA6-DF929625EA0E}">
        <p15:presenceInfo xmlns:p15="http://schemas.microsoft.com/office/powerpoint/2012/main" userId="AKTAH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6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2-14T09:37:27.130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B63B80-7CC1-4152-9B57-7093DA30B5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0678" y="1404730"/>
            <a:ext cx="6663324" cy="1789044"/>
          </a:xfrm>
        </p:spPr>
        <p:txBody>
          <a:bodyPr/>
          <a:lstStyle/>
          <a:p>
            <a:pPr algn="ctr"/>
            <a:r>
              <a:rPr lang="uz-Cyrl-UZ" b="1" dirty="0">
                <a:solidFill>
                  <a:schemeClr val="bg2">
                    <a:lumMod val="25000"/>
                  </a:schemeClr>
                </a:solidFill>
              </a:rPr>
              <a:t>Pythonda OOP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uz-Cyrl-UZ" b="1" dirty="0">
                <a:solidFill>
                  <a:schemeClr val="bg2">
                    <a:lumMod val="25000"/>
                  </a:schemeClr>
                </a:solidFill>
              </a:rPr>
              <a:t>asoslari </a:t>
            </a:r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6BECFBC-4A02-443F-A528-25AD410B8D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143" y="3193774"/>
            <a:ext cx="3622814" cy="3370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42961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0DDF95A0-9ECE-4B5A-A6CE-62413C805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954157"/>
            <a:ext cx="8596668" cy="508720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/>
              <a:t>Ob’ekt</a:t>
            </a:r>
            <a:r>
              <a:rPr lang="en-US" dirty="0"/>
              <a:t> </a:t>
            </a:r>
            <a:r>
              <a:rPr lang="en-US" dirty="0" err="1"/>
              <a:t>nomidan</a:t>
            </a:r>
            <a:r>
              <a:rPr lang="en-US" dirty="0"/>
              <a:t> </a:t>
            </a:r>
            <a:r>
              <a:rPr lang="en-US" dirty="0" err="1"/>
              <a:t>foydalanib</a:t>
            </a:r>
            <a:r>
              <a:rPr lang="en-US" dirty="0"/>
              <a:t>, </a:t>
            </a:r>
            <a:r>
              <a:rPr lang="en-US" dirty="0" err="1"/>
              <a:t>uning</a:t>
            </a:r>
            <a:r>
              <a:rPr lang="en-US" dirty="0"/>
              <a:t> </a:t>
            </a:r>
            <a:r>
              <a:rPr lang="en-US" dirty="0" err="1"/>
              <a:t>usullariga</a:t>
            </a:r>
            <a:r>
              <a:rPr lang="en-US" dirty="0"/>
              <a:t> </a:t>
            </a:r>
            <a:r>
              <a:rPr lang="en-US" dirty="0" err="1"/>
              <a:t>murojaat</a:t>
            </a:r>
            <a:r>
              <a:rPr lang="en-US" dirty="0"/>
              <a:t> </a:t>
            </a:r>
            <a:r>
              <a:rPr lang="en-US" dirty="0" err="1"/>
              <a:t>qilishimiz</a:t>
            </a:r>
            <a:r>
              <a:rPr lang="en-US" dirty="0"/>
              <a:t> </a:t>
            </a:r>
            <a:r>
              <a:rPr lang="en-US" dirty="0" err="1"/>
              <a:t>mumkin</a:t>
            </a:r>
            <a:r>
              <a:rPr lang="en-US" dirty="0"/>
              <a:t>. </a:t>
            </a:r>
            <a:r>
              <a:rPr lang="en-US" dirty="0" err="1"/>
              <a:t>Usullarga</a:t>
            </a:r>
            <a:r>
              <a:rPr lang="en-US" dirty="0"/>
              <a:t> </a:t>
            </a:r>
            <a:r>
              <a:rPr lang="en-US" dirty="0" err="1"/>
              <a:t>kirish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 nuqta </a:t>
            </a:r>
            <a:r>
              <a:rPr lang="en-US" dirty="0" err="1"/>
              <a:t>belgisi</a:t>
            </a:r>
            <a:r>
              <a:rPr lang="en-US" dirty="0"/>
              <a:t> </a:t>
            </a:r>
            <a:r>
              <a:rPr lang="en-US" dirty="0" err="1"/>
              <a:t>qo‘llaniladi</a:t>
            </a:r>
            <a:r>
              <a:rPr lang="en-US" dirty="0"/>
              <a:t> - </a:t>
            </a:r>
            <a:r>
              <a:rPr lang="en-US" dirty="0" err="1"/>
              <a:t>ob’ekt</a:t>
            </a:r>
            <a:r>
              <a:rPr lang="en-US" dirty="0"/>
              <a:t> </a:t>
            </a:r>
            <a:r>
              <a:rPr lang="en-US" dirty="0" err="1"/>
              <a:t>nomidan</a:t>
            </a:r>
            <a:r>
              <a:rPr lang="en-US" dirty="0"/>
              <a:t> </a:t>
            </a:r>
            <a:r>
              <a:rPr lang="en-US" dirty="0" err="1"/>
              <a:t>keyin</a:t>
            </a:r>
            <a:r>
              <a:rPr lang="en-US" dirty="0"/>
              <a:t> nuqta </a:t>
            </a:r>
            <a:r>
              <a:rPr lang="en-US" dirty="0" err="1"/>
              <a:t>qo‘yiladi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undan</a:t>
            </a:r>
            <a:r>
              <a:rPr lang="en-US" dirty="0"/>
              <a:t> </a:t>
            </a:r>
            <a:r>
              <a:rPr lang="en-US" dirty="0" err="1"/>
              <a:t>keyin</a:t>
            </a:r>
            <a:r>
              <a:rPr lang="en-US" dirty="0"/>
              <a:t> </a:t>
            </a:r>
            <a:r>
              <a:rPr lang="en-US" dirty="0" err="1"/>
              <a:t>usul</a:t>
            </a:r>
            <a:r>
              <a:rPr lang="en-US" dirty="0"/>
              <a:t> </a:t>
            </a:r>
            <a:r>
              <a:rPr lang="en-US" dirty="0" err="1"/>
              <a:t>chaqiruvi</a:t>
            </a:r>
            <a:r>
              <a:rPr lang="en-US" dirty="0"/>
              <a:t> </a:t>
            </a:r>
            <a:r>
              <a:rPr lang="en-US" dirty="0" err="1"/>
              <a:t>keladi</a:t>
            </a:r>
            <a:r>
              <a:rPr lang="en-US" dirty="0"/>
              <a:t>: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 </a:t>
            </a:r>
            <a:endParaRPr lang="ru-RU" dirty="0"/>
          </a:p>
          <a:p>
            <a:pPr marL="0" indent="0">
              <a:buNone/>
            </a:pPr>
            <a:r>
              <a:rPr lang="en-US" b="1" dirty="0" err="1"/>
              <a:t>obyekt.metod</a:t>
            </a:r>
            <a:r>
              <a:rPr lang="en-US" b="1" dirty="0"/>
              <a:t>([</a:t>
            </a:r>
            <a:r>
              <a:rPr lang="en-US" b="1" dirty="0" err="1"/>
              <a:t>usul</a:t>
            </a:r>
            <a:r>
              <a:rPr lang="en-US" b="1" dirty="0"/>
              <a:t> </a:t>
            </a:r>
            <a:r>
              <a:rPr lang="en-US" b="1" dirty="0" err="1"/>
              <a:t>parametrlari</a:t>
            </a:r>
            <a:r>
              <a:rPr lang="en-US" b="1" dirty="0"/>
              <a:t>])</a:t>
            </a:r>
            <a:endParaRPr lang="ru-RU" b="1" dirty="0"/>
          </a:p>
          <a:p>
            <a:pPr marL="0" indent="0">
              <a:buNone/>
            </a:pPr>
            <a:r>
              <a:rPr lang="en-US" dirty="0"/>
              <a:t> 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Masalan</a:t>
            </a:r>
            <a:r>
              <a:rPr lang="en-US" dirty="0"/>
              <a:t>, </a:t>
            </a:r>
            <a:r>
              <a:rPr lang="en-US" dirty="0" err="1"/>
              <a:t>konsolga</a:t>
            </a:r>
            <a:r>
              <a:rPr lang="en-US" dirty="0"/>
              <a:t> </a:t>
            </a:r>
            <a:r>
              <a:rPr lang="en-US" dirty="0" err="1"/>
              <a:t>salomlashishni</a:t>
            </a:r>
            <a:r>
              <a:rPr lang="en-US" dirty="0"/>
              <a:t> chop </a:t>
            </a:r>
            <a:r>
              <a:rPr lang="en-US" dirty="0" err="1"/>
              <a:t>etish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 </a:t>
            </a:r>
            <a:r>
              <a:rPr lang="en-US" b="1" dirty="0" err="1"/>
              <a:t>say_hello</a:t>
            </a:r>
            <a:r>
              <a:rPr lang="en-US" b="1" dirty="0"/>
              <a:t>() </a:t>
            </a:r>
            <a:r>
              <a:rPr lang="en-US" dirty="0" err="1"/>
              <a:t>usulini</a:t>
            </a:r>
            <a:r>
              <a:rPr lang="en-US" dirty="0"/>
              <a:t> </a:t>
            </a:r>
            <a:r>
              <a:rPr lang="en-US" dirty="0" err="1"/>
              <a:t>chaqirish</a:t>
            </a:r>
            <a:r>
              <a:rPr lang="en-US" dirty="0"/>
              <a:t>: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 </a:t>
            </a:r>
            <a:endParaRPr lang="ru-RU" dirty="0"/>
          </a:p>
          <a:p>
            <a:pPr marL="0" indent="0">
              <a:buNone/>
            </a:pPr>
            <a:r>
              <a:rPr lang="en-US" b="1" dirty="0" err="1"/>
              <a:t>tom.say_hello</a:t>
            </a:r>
            <a:r>
              <a:rPr lang="en-US" b="1" dirty="0"/>
              <a:t>()    # Hello</a:t>
            </a:r>
            <a:endParaRPr lang="ru-RU" b="1" dirty="0"/>
          </a:p>
          <a:p>
            <a:pPr marL="0" indent="0">
              <a:buNone/>
            </a:pPr>
            <a:r>
              <a:rPr lang="en-US" b="1" dirty="0"/>
              <a:t> </a:t>
            </a:r>
            <a:endParaRPr lang="ru-RU" b="1" dirty="0"/>
          </a:p>
          <a:p>
            <a:pPr marL="0" indent="0">
              <a:buNone/>
            </a:pPr>
            <a:r>
              <a:rPr lang="en-US" dirty="0" err="1"/>
              <a:t>Natijada</a:t>
            </a:r>
            <a:r>
              <a:rPr lang="en-US" dirty="0"/>
              <a:t>, </a:t>
            </a:r>
            <a:r>
              <a:rPr lang="en-US" dirty="0" err="1"/>
              <a:t>ushbu</a:t>
            </a:r>
            <a:r>
              <a:rPr lang="en-US" dirty="0"/>
              <a:t> </a:t>
            </a:r>
            <a:r>
              <a:rPr lang="en-US" dirty="0" err="1"/>
              <a:t>dastur</a:t>
            </a:r>
            <a:r>
              <a:rPr lang="en-US" dirty="0"/>
              <a:t> </a:t>
            </a:r>
            <a:r>
              <a:rPr lang="en-US" dirty="0" err="1"/>
              <a:t>konsolga</a:t>
            </a:r>
            <a:r>
              <a:rPr lang="en-US" dirty="0"/>
              <a:t> "</a:t>
            </a:r>
            <a:r>
              <a:rPr lang="en-US" dirty="0" err="1"/>
              <a:t>Salom</a:t>
            </a:r>
            <a:r>
              <a:rPr lang="en-US" dirty="0"/>
              <a:t>" </a:t>
            </a:r>
            <a:r>
              <a:rPr lang="en-US" dirty="0" err="1"/>
              <a:t>qatorini</a:t>
            </a:r>
            <a:r>
              <a:rPr lang="en-US" dirty="0"/>
              <a:t> chop </a:t>
            </a:r>
            <a:r>
              <a:rPr lang="en-US" dirty="0" err="1"/>
              <a:t>etadi</a:t>
            </a:r>
            <a:r>
              <a:rPr lang="en-US" dirty="0"/>
              <a:t>.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 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Agar </a:t>
            </a:r>
            <a:r>
              <a:rPr lang="en-US" dirty="0" err="1"/>
              <a:t>usul</a:t>
            </a:r>
            <a:r>
              <a:rPr lang="en-US" dirty="0"/>
              <a:t> </a:t>
            </a:r>
            <a:r>
              <a:rPr lang="en-US" dirty="0" err="1"/>
              <a:t>boshqa</a:t>
            </a:r>
            <a:r>
              <a:rPr lang="en-US" dirty="0"/>
              <a:t> </a:t>
            </a:r>
            <a:r>
              <a:rPr lang="en-US" dirty="0" err="1"/>
              <a:t>parametrlarni</a:t>
            </a:r>
            <a:r>
              <a:rPr lang="en-US" dirty="0"/>
              <a:t> </a:t>
            </a:r>
            <a:r>
              <a:rPr lang="en-US" dirty="0" err="1"/>
              <a:t>olishi</a:t>
            </a:r>
            <a:r>
              <a:rPr lang="en-US" dirty="0"/>
              <a:t> </a:t>
            </a:r>
            <a:r>
              <a:rPr lang="en-US" dirty="0" err="1"/>
              <a:t>kerak</a:t>
            </a:r>
            <a:r>
              <a:rPr lang="en-US" dirty="0"/>
              <a:t> </a:t>
            </a:r>
            <a:r>
              <a:rPr lang="en-US" dirty="0" err="1"/>
              <a:t>bo‘lsa</a:t>
            </a:r>
            <a:r>
              <a:rPr lang="en-US" dirty="0"/>
              <a:t>, u </a:t>
            </a:r>
            <a:r>
              <a:rPr lang="en-US" dirty="0" err="1"/>
              <a:t>holda</a:t>
            </a:r>
            <a:r>
              <a:rPr lang="en-US" dirty="0"/>
              <a:t> </a:t>
            </a:r>
            <a:r>
              <a:rPr lang="en-US" dirty="0" err="1"/>
              <a:t>ular</a:t>
            </a:r>
            <a:r>
              <a:rPr lang="en-US" dirty="0"/>
              <a:t> </a:t>
            </a:r>
            <a:r>
              <a:rPr lang="en-US" b="1" dirty="0"/>
              <a:t>self</a:t>
            </a:r>
            <a:r>
              <a:rPr lang="en-US" dirty="0"/>
              <a:t> </a:t>
            </a:r>
            <a:r>
              <a:rPr lang="en-US" dirty="0" err="1"/>
              <a:t>parametridan</a:t>
            </a:r>
            <a:r>
              <a:rPr lang="en-US" dirty="0"/>
              <a:t> </a:t>
            </a:r>
            <a:r>
              <a:rPr lang="en-US" dirty="0" err="1"/>
              <a:t>keyin</a:t>
            </a:r>
            <a:r>
              <a:rPr lang="en-US" dirty="0"/>
              <a:t> </a:t>
            </a:r>
            <a:r>
              <a:rPr lang="en-US" dirty="0" err="1"/>
              <a:t>aniqlanadi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bunday</a:t>
            </a:r>
            <a:r>
              <a:rPr lang="en-US" dirty="0"/>
              <a:t> </a:t>
            </a:r>
            <a:r>
              <a:rPr lang="en-US" dirty="0" err="1"/>
              <a:t>usulni</a:t>
            </a:r>
            <a:r>
              <a:rPr lang="en-US" dirty="0"/>
              <a:t> </a:t>
            </a:r>
            <a:r>
              <a:rPr lang="en-US" dirty="0" err="1"/>
              <a:t>chaqirganda</a:t>
            </a:r>
            <a:r>
              <a:rPr lang="en-US" dirty="0"/>
              <a:t> </a:t>
            </a:r>
            <a:r>
              <a:rPr lang="en-US" dirty="0" err="1"/>
              <a:t>siz</a:t>
            </a:r>
            <a:r>
              <a:rPr lang="en-US" dirty="0"/>
              <a:t> </a:t>
            </a:r>
            <a:r>
              <a:rPr lang="en-US" dirty="0" err="1"/>
              <a:t>ular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 </a:t>
            </a:r>
            <a:r>
              <a:rPr lang="en-US" dirty="0" err="1"/>
              <a:t>qiymatlarni</a:t>
            </a:r>
            <a:r>
              <a:rPr lang="en-US" dirty="0"/>
              <a:t> </a:t>
            </a:r>
            <a:r>
              <a:rPr lang="en-US" dirty="0" err="1"/>
              <a:t>o‘tkazishingiz</a:t>
            </a:r>
            <a:r>
              <a:rPr lang="en-US" dirty="0"/>
              <a:t> </a:t>
            </a:r>
            <a:r>
              <a:rPr lang="en-US" dirty="0" err="1"/>
              <a:t>kerak</a:t>
            </a:r>
            <a:r>
              <a:rPr lang="en-US" dirty="0"/>
              <a:t>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6763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00128776-D0F7-479B-9F79-EF13F502A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19200"/>
            <a:ext cx="8596668" cy="41081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class Person:       </a:t>
            </a:r>
            <a:endParaRPr lang="ru-RU" b="1" dirty="0"/>
          </a:p>
          <a:p>
            <a:pPr marL="0" indent="0">
              <a:buNone/>
            </a:pPr>
            <a:r>
              <a:rPr lang="en-US" b="1" dirty="0"/>
              <a:t>    def say(self, message):     </a:t>
            </a:r>
            <a:endParaRPr lang="ru-RU" b="1" dirty="0"/>
          </a:p>
          <a:p>
            <a:pPr marL="0" indent="0">
              <a:buNone/>
            </a:pPr>
            <a:r>
              <a:rPr lang="en-US" b="1" dirty="0"/>
              <a:t>        print(message)</a:t>
            </a:r>
            <a:endParaRPr lang="ru-RU" b="1" dirty="0"/>
          </a:p>
          <a:p>
            <a:pPr marL="0" indent="0">
              <a:buNone/>
            </a:pPr>
            <a:r>
              <a:rPr lang="en-US" b="1" dirty="0"/>
              <a:t> </a:t>
            </a:r>
            <a:endParaRPr lang="ru-RU" b="1" dirty="0"/>
          </a:p>
          <a:p>
            <a:pPr marL="0" indent="0">
              <a:buNone/>
            </a:pPr>
            <a:r>
              <a:rPr lang="en-US" b="1" dirty="0"/>
              <a:t>tom = Person()</a:t>
            </a:r>
            <a:endParaRPr lang="ru-RU" b="1" dirty="0"/>
          </a:p>
          <a:p>
            <a:pPr marL="0" indent="0">
              <a:buNone/>
            </a:pPr>
            <a:r>
              <a:rPr lang="en-US" b="1" dirty="0" err="1"/>
              <a:t>tom.say</a:t>
            </a:r>
            <a:r>
              <a:rPr lang="en-US" b="1" dirty="0"/>
              <a:t>("Hello")    # Hello</a:t>
            </a:r>
            <a:endParaRPr lang="ru-RU" b="1" dirty="0"/>
          </a:p>
          <a:p>
            <a:pPr marL="0" indent="0">
              <a:buNone/>
            </a:pPr>
            <a:r>
              <a:rPr lang="en-US" dirty="0"/>
              <a:t> </a:t>
            </a:r>
            <a:endParaRPr lang="ru-RU" dirty="0"/>
          </a:p>
          <a:p>
            <a:pPr marL="0" indent="0">
              <a:buNone/>
            </a:pPr>
            <a:r>
              <a:rPr lang="en-US" sz="1600" b="1" dirty="0"/>
              <a:t>Say () </a:t>
            </a:r>
            <a:r>
              <a:rPr lang="en-US" sz="1600" dirty="0" err="1"/>
              <a:t>usuli</a:t>
            </a:r>
            <a:r>
              <a:rPr lang="en-US" sz="1600" dirty="0"/>
              <a:t> </a:t>
            </a:r>
            <a:r>
              <a:rPr lang="en-US" sz="1600" dirty="0" err="1"/>
              <a:t>bu</a:t>
            </a:r>
            <a:r>
              <a:rPr lang="en-US" sz="1600" dirty="0"/>
              <a:t> </a:t>
            </a:r>
            <a:r>
              <a:rPr lang="en-US" sz="1600" dirty="0" err="1"/>
              <a:t>erda</a:t>
            </a:r>
            <a:r>
              <a:rPr lang="en-US" sz="1600" dirty="0"/>
              <a:t> </a:t>
            </a:r>
            <a:r>
              <a:rPr lang="en-US" sz="1600" dirty="0" err="1"/>
              <a:t>aniqlanadi</a:t>
            </a:r>
            <a:r>
              <a:rPr lang="en-US" sz="1600" dirty="0"/>
              <a:t> . Bu </a:t>
            </a:r>
            <a:r>
              <a:rPr lang="en-US" sz="1600" dirty="0" err="1"/>
              <a:t>ikkita</a:t>
            </a:r>
            <a:r>
              <a:rPr lang="en-US" sz="1600" dirty="0"/>
              <a:t> </a:t>
            </a:r>
            <a:r>
              <a:rPr lang="en-US" sz="1600" dirty="0" err="1"/>
              <a:t>parametrni</a:t>
            </a:r>
            <a:r>
              <a:rPr lang="en-US" sz="1600" dirty="0"/>
              <a:t> </a:t>
            </a:r>
            <a:r>
              <a:rPr lang="en-US" sz="1600" dirty="0" err="1"/>
              <a:t>oladi</a:t>
            </a:r>
            <a:r>
              <a:rPr lang="en-US" sz="1600" dirty="0"/>
              <a:t>: </a:t>
            </a:r>
            <a:r>
              <a:rPr lang="en-US" sz="1600" dirty="0" err="1"/>
              <a:t>o‘z-o‘zidan</a:t>
            </a:r>
            <a:r>
              <a:rPr lang="en-US" sz="1600" dirty="0"/>
              <a:t> </a:t>
            </a:r>
            <a:r>
              <a:rPr lang="en-US" sz="1600" dirty="0" err="1"/>
              <a:t>va</a:t>
            </a:r>
            <a:r>
              <a:rPr lang="en-US" sz="1600" dirty="0"/>
              <a:t> </a:t>
            </a:r>
            <a:r>
              <a:rPr lang="en-US" sz="1600" dirty="0" err="1"/>
              <a:t>xabar</a:t>
            </a:r>
            <a:r>
              <a:rPr lang="en-US" sz="1600" dirty="0"/>
              <a:t>. </a:t>
            </a:r>
            <a:r>
              <a:rPr lang="en-US" sz="1600" dirty="0" err="1"/>
              <a:t>Va</a:t>
            </a:r>
            <a:r>
              <a:rPr lang="en-US" sz="1600" dirty="0"/>
              <a:t> </a:t>
            </a:r>
            <a:r>
              <a:rPr lang="en-US" sz="1600" dirty="0" err="1"/>
              <a:t>ikkinchi</a:t>
            </a:r>
            <a:r>
              <a:rPr lang="en-US" sz="1600" dirty="0"/>
              <a:t> </a:t>
            </a:r>
            <a:r>
              <a:rPr lang="en-US" sz="1600" dirty="0" err="1"/>
              <a:t>parametr</a:t>
            </a:r>
            <a:r>
              <a:rPr lang="en-US" sz="1600" dirty="0"/>
              <a:t> </a:t>
            </a:r>
            <a:r>
              <a:rPr lang="en-US" sz="1600" dirty="0" err="1"/>
              <a:t>uchun</a:t>
            </a:r>
            <a:r>
              <a:rPr lang="en-US" sz="1600" dirty="0"/>
              <a:t> - </a:t>
            </a:r>
            <a:r>
              <a:rPr lang="en-US" sz="1600" dirty="0" err="1"/>
              <a:t>xabar</a:t>
            </a:r>
            <a:r>
              <a:rPr lang="en-US" sz="1600" dirty="0"/>
              <a:t>, </a:t>
            </a:r>
            <a:r>
              <a:rPr lang="en-US" sz="1600" dirty="0" err="1"/>
              <a:t>usulni</a:t>
            </a:r>
            <a:r>
              <a:rPr lang="en-US" sz="1600" dirty="0"/>
              <a:t> </a:t>
            </a:r>
            <a:r>
              <a:rPr lang="en-US" sz="1600" dirty="0" err="1"/>
              <a:t>chaqirganda</a:t>
            </a:r>
            <a:r>
              <a:rPr lang="en-US" sz="1600" dirty="0"/>
              <a:t>, </a:t>
            </a:r>
            <a:r>
              <a:rPr lang="en-US" sz="1600" dirty="0" err="1"/>
              <a:t>siz</a:t>
            </a:r>
            <a:r>
              <a:rPr lang="en-US" sz="1600" dirty="0"/>
              <a:t> </a:t>
            </a:r>
            <a:r>
              <a:rPr lang="en-US" sz="1600" dirty="0" err="1"/>
              <a:t>qiymatni</a:t>
            </a:r>
            <a:r>
              <a:rPr lang="en-US" sz="1600" dirty="0"/>
              <a:t> </a:t>
            </a:r>
            <a:r>
              <a:rPr lang="en-US" sz="1600" dirty="0" err="1"/>
              <a:t>o‘tkazishingiz</a:t>
            </a:r>
            <a:r>
              <a:rPr lang="en-US" sz="1600" dirty="0"/>
              <a:t> </a:t>
            </a:r>
            <a:r>
              <a:rPr lang="en-US" sz="1600" dirty="0" err="1"/>
              <a:t>kerak</a:t>
            </a:r>
            <a:r>
              <a:rPr lang="en-US" sz="1600" dirty="0"/>
              <a:t>.</a:t>
            </a:r>
            <a:endParaRPr lang="ru-RU" sz="1600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97061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0EC82FFB-AA98-49B3-871F-46C1B0BD8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848139"/>
            <a:ext cx="8596668" cy="534062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Self. </a:t>
            </a:r>
            <a:r>
              <a:rPr lang="en-US" dirty="0"/>
              <a:t>Self </a:t>
            </a:r>
            <a:r>
              <a:rPr lang="en-US" dirty="0" err="1"/>
              <a:t>kalit</a:t>
            </a:r>
            <a:r>
              <a:rPr lang="en-US" dirty="0"/>
              <a:t> </a:t>
            </a:r>
            <a:r>
              <a:rPr lang="en-US" dirty="0" err="1"/>
              <a:t>so‘zi</a:t>
            </a:r>
            <a:r>
              <a:rPr lang="en-US" dirty="0"/>
              <a:t> </a:t>
            </a:r>
            <a:r>
              <a:rPr lang="en-US" dirty="0" err="1"/>
              <a:t>orqali</a:t>
            </a:r>
            <a:r>
              <a:rPr lang="en-US" dirty="0"/>
              <a:t> </a:t>
            </a:r>
            <a:r>
              <a:rPr lang="en-US" dirty="0" err="1"/>
              <a:t>siz</a:t>
            </a:r>
            <a:r>
              <a:rPr lang="en-US" dirty="0"/>
              <a:t> </a:t>
            </a:r>
            <a:r>
              <a:rPr lang="en-US" dirty="0" err="1"/>
              <a:t>sinf</a:t>
            </a:r>
            <a:r>
              <a:rPr lang="en-US" dirty="0"/>
              <a:t> </a:t>
            </a:r>
            <a:r>
              <a:rPr lang="en-US" dirty="0" err="1"/>
              <a:t>ichidagi</a:t>
            </a:r>
            <a:r>
              <a:rPr lang="en-US" dirty="0"/>
              <a:t> </a:t>
            </a:r>
            <a:r>
              <a:rPr lang="en-US" dirty="0" err="1"/>
              <a:t>joriy</a:t>
            </a:r>
            <a:r>
              <a:rPr lang="en-US" dirty="0"/>
              <a:t> </a:t>
            </a:r>
            <a:r>
              <a:rPr lang="en-US" dirty="0" err="1"/>
              <a:t>ob’ektning</a:t>
            </a:r>
            <a:r>
              <a:rPr lang="en-US" dirty="0"/>
              <a:t> </a:t>
            </a:r>
            <a:r>
              <a:rPr lang="en-US" dirty="0" err="1"/>
              <a:t>funksionalligiga</a:t>
            </a:r>
            <a:r>
              <a:rPr lang="en-US" dirty="0"/>
              <a:t> </a:t>
            </a:r>
            <a:r>
              <a:rPr lang="en-US" dirty="0" err="1"/>
              <a:t>kirishingiz</a:t>
            </a:r>
            <a:r>
              <a:rPr lang="en-US" dirty="0"/>
              <a:t> </a:t>
            </a:r>
            <a:r>
              <a:rPr lang="en-US" dirty="0" err="1"/>
              <a:t>mumkin</a:t>
            </a:r>
            <a:r>
              <a:rPr lang="en-US" dirty="0"/>
              <a:t>: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 </a:t>
            </a:r>
            <a:endParaRPr lang="ru-RU" dirty="0"/>
          </a:p>
          <a:p>
            <a:pPr marL="0" indent="0">
              <a:buNone/>
            </a:pPr>
            <a:r>
              <a:rPr lang="en-US" b="1" dirty="0" err="1"/>
              <a:t>self.attribute</a:t>
            </a:r>
            <a:r>
              <a:rPr lang="en-US" b="1" dirty="0"/>
              <a:t>     # </a:t>
            </a:r>
            <a:r>
              <a:rPr lang="en-US" b="1" dirty="0" err="1"/>
              <a:t>atribut</a:t>
            </a:r>
            <a:r>
              <a:rPr lang="en-US" b="1" dirty="0"/>
              <a:t> </a:t>
            </a:r>
            <a:r>
              <a:rPr lang="en-US" b="1" dirty="0" err="1"/>
              <a:t>havolasi</a:t>
            </a:r>
            <a:endParaRPr lang="ru-RU" b="1" dirty="0"/>
          </a:p>
          <a:p>
            <a:pPr marL="0" indent="0">
              <a:buNone/>
            </a:pPr>
            <a:r>
              <a:rPr lang="en-US" b="1" dirty="0" err="1"/>
              <a:t>self.method</a:t>
            </a:r>
            <a:r>
              <a:rPr lang="en-US" b="1" dirty="0"/>
              <a:t>       # </a:t>
            </a:r>
            <a:r>
              <a:rPr lang="en-US" b="1" dirty="0" err="1"/>
              <a:t>usul</a:t>
            </a:r>
            <a:r>
              <a:rPr lang="en-US" b="1" dirty="0"/>
              <a:t> </a:t>
            </a:r>
            <a:r>
              <a:rPr lang="en-US" b="1" dirty="0" err="1"/>
              <a:t>chaqiruvi</a:t>
            </a:r>
            <a:endParaRPr lang="ru-RU" b="1" dirty="0"/>
          </a:p>
          <a:p>
            <a:pPr marL="0" indent="0">
              <a:buNone/>
            </a:pPr>
            <a:r>
              <a:rPr lang="en-US" dirty="0"/>
              <a:t> 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Masalan</a:t>
            </a:r>
            <a:r>
              <a:rPr lang="en-US" dirty="0"/>
              <a:t>, Person </a:t>
            </a:r>
            <a:r>
              <a:rPr lang="en-US" dirty="0" err="1"/>
              <a:t>sinfida</a:t>
            </a:r>
            <a:r>
              <a:rPr lang="en-US" dirty="0"/>
              <a:t> </a:t>
            </a:r>
            <a:r>
              <a:rPr lang="en-US" dirty="0" err="1"/>
              <a:t>ikkita</a:t>
            </a:r>
            <a:r>
              <a:rPr lang="en-US" dirty="0"/>
              <a:t> </a:t>
            </a:r>
            <a:r>
              <a:rPr lang="en-US" dirty="0" err="1"/>
              <a:t>usulni</a:t>
            </a:r>
            <a:r>
              <a:rPr lang="en-US" dirty="0"/>
              <a:t> </a:t>
            </a:r>
            <a:r>
              <a:rPr lang="en-US" dirty="0" err="1"/>
              <a:t>aniqlaymiz</a:t>
            </a:r>
            <a:r>
              <a:rPr lang="en-US" dirty="0"/>
              <a:t>: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 </a:t>
            </a:r>
            <a:endParaRPr lang="ru-RU" dirty="0"/>
          </a:p>
          <a:p>
            <a:pPr marL="0" indent="0">
              <a:buNone/>
            </a:pPr>
            <a:r>
              <a:rPr lang="en-US" b="1" dirty="0"/>
              <a:t>class Person:</a:t>
            </a:r>
            <a:endParaRPr lang="ru-RU" b="1" dirty="0"/>
          </a:p>
          <a:p>
            <a:pPr marL="0" indent="0">
              <a:buNone/>
            </a:pPr>
            <a:r>
              <a:rPr lang="en-US" b="1" dirty="0"/>
              <a:t>    def say(self, message):</a:t>
            </a:r>
            <a:endParaRPr lang="ru-RU" b="1" dirty="0"/>
          </a:p>
          <a:p>
            <a:pPr marL="0" indent="0">
              <a:buNone/>
            </a:pPr>
            <a:r>
              <a:rPr lang="en-US" b="1" dirty="0"/>
              <a:t>        print(message)</a:t>
            </a:r>
            <a:endParaRPr lang="ru-RU" b="1" dirty="0"/>
          </a:p>
          <a:p>
            <a:pPr marL="0" indent="0">
              <a:buNone/>
            </a:pPr>
            <a:r>
              <a:rPr lang="en-US" b="1" dirty="0"/>
              <a:t>    def </a:t>
            </a:r>
            <a:r>
              <a:rPr lang="en-US" b="1" dirty="0" err="1"/>
              <a:t>say_hello</a:t>
            </a:r>
            <a:r>
              <a:rPr lang="en-US" b="1" dirty="0"/>
              <a:t>(self):</a:t>
            </a:r>
            <a:endParaRPr lang="ru-RU" b="1" dirty="0"/>
          </a:p>
          <a:p>
            <a:pPr marL="0" indent="0">
              <a:buNone/>
            </a:pPr>
            <a:r>
              <a:rPr lang="en-US" b="1" dirty="0"/>
              <a:t>        </a:t>
            </a:r>
            <a:r>
              <a:rPr lang="en-US" b="1" dirty="0" err="1"/>
              <a:t>self.say</a:t>
            </a:r>
            <a:r>
              <a:rPr lang="en-US" b="1" dirty="0"/>
              <a:t>("Hello work")</a:t>
            </a:r>
            <a:endParaRPr lang="ru-RU" b="1" dirty="0"/>
          </a:p>
          <a:p>
            <a:pPr marL="0" indent="0">
              <a:buNone/>
            </a:pPr>
            <a:r>
              <a:rPr lang="en-US" b="1" dirty="0"/>
              <a:t>tom = Person()</a:t>
            </a:r>
            <a:endParaRPr lang="ru-RU" b="1" dirty="0"/>
          </a:p>
          <a:p>
            <a:pPr marL="0" indent="0">
              <a:buNone/>
            </a:pPr>
            <a:r>
              <a:rPr lang="en-US" b="1" dirty="0" err="1"/>
              <a:t>tom.say_hello</a:t>
            </a:r>
            <a:r>
              <a:rPr lang="en-US" b="1" dirty="0"/>
              <a:t>()     # Hello work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30933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20881870-FD98-4888-A5FA-E429B9D94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865" y="1325218"/>
            <a:ext cx="8596668" cy="4399722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                              3. __</a:t>
            </a:r>
            <a:r>
              <a:rPr lang="en-US" b="1" dirty="0" err="1"/>
              <a:t>init</a:t>
            </a:r>
            <a:r>
              <a:rPr lang="en-US" b="1" dirty="0"/>
              <a:t>__() </a:t>
            </a:r>
            <a:r>
              <a:rPr lang="en-US" b="1" dirty="0" err="1"/>
              <a:t>va</a:t>
            </a:r>
            <a:r>
              <a:rPr lang="en-US" b="1" dirty="0"/>
              <a:t> __del__() </a:t>
            </a:r>
            <a:r>
              <a:rPr lang="en-US" b="1" dirty="0" err="1"/>
              <a:t>usullari</a:t>
            </a:r>
            <a:r>
              <a:rPr lang="en-US" b="1" dirty="0"/>
              <a:t>.</a:t>
            </a:r>
            <a:endParaRPr lang="ru-RU" dirty="0"/>
          </a:p>
          <a:p>
            <a:pPr marL="0" indent="0">
              <a:buNone/>
            </a:pPr>
            <a:endParaRPr lang="en-US" sz="1600" b="1" i="1" dirty="0"/>
          </a:p>
          <a:p>
            <a:pPr marL="0" indent="0">
              <a:buNone/>
            </a:pPr>
            <a:r>
              <a:rPr lang="en-US" sz="1600" b="1" i="1" dirty="0"/>
              <a:t>__</a:t>
            </a:r>
            <a:r>
              <a:rPr lang="en-US" sz="1600" b="1" i="1" dirty="0" err="1"/>
              <a:t>init</a:t>
            </a:r>
            <a:r>
              <a:rPr lang="en-US" sz="1600" b="1" i="1" dirty="0"/>
              <a:t>__() </a:t>
            </a:r>
            <a:r>
              <a:rPr lang="en-US" sz="1600" b="1" dirty="0" err="1"/>
              <a:t>metodi</a:t>
            </a:r>
            <a:r>
              <a:rPr lang="en-US" sz="1600" i="1" dirty="0"/>
              <a:t>. </a:t>
            </a:r>
            <a:r>
              <a:rPr lang="en-US" sz="1600" dirty="0" err="1"/>
              <a:t>Sinf</a:t>
            </a:r>
            <a:r>
              <a:rPr lang="en-US" sz="1600" dirty="0"/>
              <a:t> </a:t>
            </a:r>
            <a:r>
              <a:rPr lang="en-US" sz="1600" dirty="0" err="1"/>
              <a:t>namunasini</a:t>
            </a:r>
            <a:r>
              <a:rPr lang="en-US" sz="1600" dirty="0"/>
              <a:t> </a:t>
            </a:r>
            <a:r>
              <a:rPr lang="en-US" sz="1600" dirty="0" err="1"/>
              <a:t>yaratishda</a:t>
            </a:r>
            <a:r>
              <a:rPr lang="en-US" sz="1600" dirty="0"/>
              <a:t> </a:t>
            </a:r>
            <a:r>
              <a:rPr lang="en-US" sz="1600" dirty="0" err="1"/>
              <a:t>tarjimon</a:t>
            </a:r>
            <a:r>
              <a:rPr lang="en-US" sz="1600" dirty="0"/>
              <a:t> </a:t>
            </a:r>
            <a:r>
              <a:rPr lang="en-US" sz="1600" dirty="0" err="1"/>
              <a:t>avtomatik</a:t>
            </a:r>
            <a:r>
              <a:rPr lang="en-US" sz="1600" dirty="0"/>
              <a:t> </a:t>
            </a:r>
            <a:r>
              <a:rPr lang="en-US" sz="1600" dirty="0" err="1"/>
              <a:t>ravishda</a:t>
            </a:r>
            <a:r>
              <a:rPr lang="en-US" sz="1600" dirty="0"/>
              <a:t> __</a:t>
            </a:r>
            <a:r>
              <a:rPr lang="en-US" sz="1600" dirty="0" err="1"/>
              <a:t>init</a:t>
            </a:r>
            <a:r>
              <a:rPr lang="en-US" sz="1600" dirty="0"/>
              <a:t>__() </a:t>
            </a:r>
            <a:r>
              <a:rPr lang="en-US" sz="1600" dirty="0" err="1"/>
              <a:t>ishga</a:t>
            </a:r>
            <a:r>
              <a:rPr lang="en-US" sz="1600" dirty="0"/>
              <a:t> </a:t>
            </a:r>
            <a:r>
              <a:rPr lang="en-US" sz="1600" dirty="0" err="1"/>
              <a:t>tushirish</a:t>
            </a:r>
            <a:r>
              <a:rPr lang="en-US" sz="1600" dirty="0"/>
              <a:t> </a:t>
            </a:r>
            <a:r>
              <a:rPr lang="en-US" sz="1600" dirty="0" err="1"/>
              <a:t>usulini</a:t>
            </a:r>
            <a:r>
              <a:rPr lang="en-US" sz="1600" dirty="0"/>
              <a:t> </a:t>
            </a:r>
            <a:r>
              <a:rPr lang="en-US" sz="1600" dirty="0" err="1"/>
              <a:t>chaqiradi</a:t>
            </a:r>
            <a:r>
              <a:rPr lang="en-US" sz="1600" dirty="0"/>
              <a:t>. </a:t>
            </a:r>
            <a:r>
              <a:rPr lang="en-US" sz="1600" dirty="0" err="1"/>
              <a:t>Bunday</a:t>
            </a:r>
            <a:r>
              <a:rPr lang="en-US" sz="1600" dirty="0"/>
              <a:t> </a:t>
            </a:r>
            <a:r>
              <a:rPr lang="en-US" sz="1600" dirty="0" err="1"/>
              <a:t>usul</a:t>
            </a:r>
            <a:r>
              <a:rPr lang="en-US" sz="1600" dirty="0"/>
              <a:t> </a:t>
            </a:r>
            <a:r>
              <a:rPr lang="en-US" sz="1600" dirty="0" err="1"/>
              <a:t>sinf</a:t>
            </a:r>
            <a:r>
              <a:rPr lang="en-US" sz="1600" dirty="0"/>
              <a:t> </a:t>
            </a:r>
            <a:r>
              <a:rPr lang="en-US" sz="1600" dirty="0" err="1"/>
              <a:t>konstruktori</a:t>
            </a:r>
            <a:r>
              <a:rPr lang="en-US" sz="1600" dirty="0"/>
              <a:t> deb </a:t>
            </a:r>
            <a:r>
              <a:rPr lang="en-US" sz="1600" dirty="0" err="1"/>
              <a:t>ataladi</a:t>
            </a:r>
            <a:r>
              <a:rPr lang="en-US" sz="1600" dirty="0"/>
              <a:t>. </a:t>
            </a:r>
            <a:r>
              <a:rPr lang="en-US" sz="1600" dirty="0" err="1"/>
              <a:t>Usul</a:t>
            </a:r>
            <a:r>
              <a:rPr lang="en-US" sz="1600" dirty="0"/>
              <a:t> </a:t>
            </a:r>
            <a:r>
              <a:rPr lang="en-US" sz="1600" dirty="0" err="1"/>
              <a:t>formati</a:t>
            </a:r>
            <a:r>
              <a:rPr lang="en-US" sz="1600" dirty="0"/>
              <a:t>: def __</a:t>
            </a:r>
            <a:r>
              <a:rPr lang="en-US" sz="1600" dirty="0" err="1"/>
              <a:t>init</a:t>
            </a:r>
            <a:r>
              <a:rPr lang="en-US" sz="1600" dirty="0"/>
              <a:t>__(self[, [, .. .., ]]): __</a:t>
            </a:r>
            <a:r>
              <a:rPr lang="en-US" sz="1600" dirty="0" err="1"/>
              <a:t>init</a:t>
            </a:r>
            <a:r>
              <a:rPr lang="en-US" sz="1600" dirty="0"/>
              <a:t>__() </a:t>
            </a:r>
            <a:r>
              <a:rPr lang="en-US" sz="1600" dirty="0" err="1"/>
              <a:t>usulidan</a:t>
            </a:r>
            <a:r>
              <a:rPr lang="en-US" sz="1600" dirty="0"/>
              <a:t> </a:t>
            </a:r>
            <a:r>
              <a:rPr lang="en-US" sz="1600" dirty="0" err="1"/>
              <a:t>foydalanib</a:t>
            </a:r>
            <a:r>
              <a:rPr lang="en-US" sz="1600" dirty="0"/>
              <a:t>, </a:t>
            </a:r>
            <a:r>
              <a:rPr lang="en-US" sz="1600" dirty="0" err="1"/>
              <a:t>sinf</a:t>
            </a:r>
            <a:r>
              <a:rPr lang="en-US" sz="1600" dirty="0"/>
              <a:t> </a:t>
            </a:r>
            <a:r>
              <a:rPr lang="en-US" sz="1600" dirty="0" err="1"/>
              <a:t>atributlariga</a:t>
            </a:r>
            <a:r>
              <a:rPr lang="en-US" sz="1600" dirty="0"/>
              <a:t> </a:t>
            </a:r>
            <a:r>
              <a:rPr lang="en-US" sz="1600" dirty="0" err="1"/>
              <a:t>boshlang‘ich</a:t>
            </a:r>
            <a:r>
              <a:rPr lang="en-US" sz="1600" dirty="0"/>
              <a:t> </a:t>
            </a:r>
            <a:r>
              <a:rPr lang="en-US" sz="1600" dirty="0" err="1"/>
              <a:t>qiymatlarni</a:t>
            </a:r>
            <a:r>
              <a:rPr lang="en-US" sz="1600" dirty="0"/>
              <a:t> </a:t>
            </a:r>
            <a:r>
              <a:rPr lang="en-US" sz="1600" dirty="0" err="1"/>
              <a:t>belgilashingiz</a:t>
            </a:r>
            <a:r>
              <a:rPr lang="en-US" sz="1600" dirty="0"/>
              <a:t> </a:t>
            </a:r>
            <a:r>
              <a:rPr lang="en-US" sz="1600" dirty="0" err="1"/>
              <a:t>mumkin</a:t>
            </a:r>
            <a:r>
              <a:rPr lang="en-US" sz="1600" dirty="0"/>
              <a:t>. </a:t>
            </a:r>
            <a:r>
              <a:rPr lang="en-US" sz="1600" dirty="0" err="1"/>
              <a:t>Sinf</a:t>
            </a:r>
            <a:r>
              <a:rPr lang="en-US" sz="1600" dirty="0"/>
              <a:t> </a:t>
            </a:r>
            <a:r>
              <a:rPr lang="en-US" sz="1600" dirty="0" err="1"/>
              <a:t>namunasini</a:t>
            </a:r>
            <a:r>
              <a:rPr lang="en-US" sz="1600" dirty="0"/>
              <a:t> </a:t>
            </a:r>
            <a:r>
              <a:rPr lang="en-US" sz="1600" dirty="0" err="1"/>
              <a:t>yaratishda</a:t>
            </a:r>
            <a:r>
              <a:rPr lang="en-US" sz="1600" dirty="0"/>
              <a:t> </a:t>
            </a:r>
            <a:r>
              <a:rPr lang="en-US" sz="1600" dirty="0" err="1"/>
              <a:t>ushbu</a:t>
            </a:r>
            <a:r>
              <a:rPr lang="en-US" sz="1600" dirty="0"/>
              <a:t> </a:t>
            </a:r>
            <a:r>
              <a:rPr lang="en-US" sz="1600" dirty="0" err="1"/>
              <a:t>usulning</a:t>
            </a:r>
            <a:r>
              <a:rPr lang="en-US" sz="1600" dirty="0"/>
              <a:t> </a:t>
            </a:r>
            <a:r>
              <a:rPr lang="en-US" sz="1600" dirty="0" err="1"/>
              <a:t>parametrlari</a:t>
            </a:r>
            <a:r>
              <a:rPr lang="en-US" sz="1600" dirty="0"/>
              <a:t> </a:t>
            </a:r>
            <a:r>
              <a:rPr lang="en-US" sz="1600" dirty="0" err="1"/>
              <a:t>sinf</a:t>
            </a:r>
            <a:r>
              <a:rPr lang="en-US" sz="1600" dirty="0"/>
              <a:t> </a:t>
            </a:r>
            <a:r>
              <a:rPr lang="en-US" sz="1600" dirty="0" err="1"/>
              <a:t>nomidan</a:t>
            </a:r>
            <a:r>
              <a:rPr lang="en-US" sz="1600" dirty="0"/>
              <a:t> </a:t>
            </a:r>
            <a:r>
              <a:rPr lang="en-US" sz="1600" dirty="0" err="1"/>
              <a:t>keyin</a:t>
            </a:r>
            <a:r>
              <a:rPr lang="en-US" sz="1600" dirty="0"/>
              <a:t> </a:t>
            </a:r>
            <a:r>
              <a:rPr lang="en-US" sz="1600" dirty="0" err="1"/>
              <a:t>qavs</a:t>
            </a:r>
            <a:r>
              <a:rPr lang="en-US" sz="1600" dirty="0"/>
              <a:t> </a:t>
            </a:r>
            <a:r>
              <a:rPr lang="en-US" sz="1600" dirty="0" err="1"/>
              <a:t>ichida</a:t>
            </a:r>
            <a:r>
              <a:rPr lang="en-US" sz="1600" dirty="0"/>
              <a:t> </a:t>
            </a:r>
            <a:r>
              <a:rPr lang="en-US" sz="1600" dirty="0" err="1"/>
              <a:t>ko‘rsatiladi</a:t>
            </a:r>
            <a:r>
              <a:rPr lang="en-US" sz="1600" dirty="0"/>
              <a:t>: = ([ [, ...,]]) </a:t>
            </a:r>
            <a:r>
              <a:rPr lang="en-US" sz="1600" dirty="0" err="1"/>
              <a:t>Usuldan</a:t>
            </a:r>
            <a:r>
              <a:rPr lang="en-US" sz="1600" dirty="0"/>
              <a:t> </a:t>
            </a:r>
            <a:r>
              <a:rPr lang="en-US" sz="1600" dirty="0" err="1"/>
              <a:t>foydalanishga</a:t>
            </a:r>
            <a:r>
              <a:rPr lang="en-US" sz="1600" dirty="0"/>
              <a:t> </a:t>
            </a:r>
            <a:r>
              <a:rPr lang="en-US" sz="1600" dirty="0" err="1"/>
              <a:t>misol</a:t>
            </a:r>
            <a:r>
              <a:rPr lang="en-US" sz="1600" dirty="0"/>
              <a:t>: class </a:t>
            </a:r>
            <a:r>
              <a:rPr lang="en-US" sz="1600" dirty="0" err="1"/>
              <a:t>MyClass</a:t>
            </a:r>
            <a:r>
              <a:rPr lang="en-US" sz="1600" dirty="0"/>
              <a:t>: def __</a:t>
            </a:r>
            <a:r>
              <a:rPr lang="en-US" sz="1600" dirty="0" err="1"/>
              <a:t>init</a:t>
            </a:r>
            <a:r>
              <a:rPr lang="en-US" sz="1600" dirty="0"/>
              <a:t>__(self, </a:t>
            </a:r>
            <a:r>
              <a:rPr lang="en-US" sz="1600" dirty="0" err="1"/>
              <a:t>valuel</a:t>
            </a:r>
            <a:r>
              <a:rPr lang="en-US" sz="1600" dirty="0"/>
              <a:t> , qiymat2): # </a:t>
            </a:r>
            <a:r>
              <a:rPr lang="en-US" sz="1600" dirty="0" err="1"/>
              <a:t>Konstruktor</a:t>
            </a:r>
            <a:r>
              <a:rPr lang="en-US" sz="1600" dirty="0"/>
              <a:t> </a:t>
            </a:r>
            <a:r>
              <a:rPr lang="en-US" sz="1600" dirty="0" err="1"/>
              <a:t>self.x</a:t>
            </a:r>
            <a:r>
              <a:rPr lang="en-US" sz="1600" dirty="0"/>
              <a:t> = </a:t>
            </a:r>
            <a:r>
              <a:rPr lang="en-US" sz="1600" dirty="0" err="1"/>
              <a:t>valuel</a:t>
            </a:r>
            <a:r>
              <a:rPr lang="en-US" sz="1600" dirty="0"/>
              <a:t> </a:t>
            </a:r>
            <a:r>
              <a:rPr lang="en-US" sz="1600" dirty="0" err="1"/>
              <a:t>self.y</a:t>
            </a:r>
            <a:r>
              <a:rPr lang="en-US" sz="1600" dirty="0"/>
              <a:t> = value2 c = </a:t>
            </a:r>
            <a:r>
              <a:rPr lang="en-US" sz="1600" dirty="0" err="1"/>
              <a:t>MyClass</a:t>
            </a:r>
            <a:r>
              <a:rPr lang="en-US" sz="1600" dirty="0"/>
              <a:t>(100, 300) # Print(</a:t>
            </a:r>
            <a:r>
              <a:rPr lang="en-US" sz="1600" dirty="0" err="1"/>
              <a:t>s.x</a:t>
            </a:r>
            <a:r>
              <a:rPr lang="en-US" sz="1600" dirty="0"/>
              <a:t>, </a:t>
            </a:r>
            <a:r>
              <a:rPr lang="en-US" sz="1600" dirty="0" err="1"/>
              <a:t>s.y</a:t>
            </a:r>
            <a:r>
              <a:rPr lang="en-US" sz="1600" dirty="0"/>
              <a:t>) </a:t>
            </a:r>
            <a:r>
              <a:rPr lang="en-US" sz="1600" dirty="0" err="1"/>
              <a:t>klassining</a:t>
            </a:r>
            <a:r>
              <a:rPr lang="en-US" sz="1600" dirty="0"/>
              <a:t> </a:t>
            </a:r>
            <a:r>
              <a:rPr lang="en-US" sz="1600" dirty="0" err="1"/>
              <a:t>namunasini</a:t>
            </a:r>
            <a:r>
              <a:rPr lang="en-US" sz="1600" dirty="0"/>
              <a:t> </a:t>
            </a:r>
            <a:r>
              <a:rPr lang="en-US" sz="1600" dirty="0" err="1"/>
              <a:t>yarating</a:t>
            </a:r>
            <a:r>
              <a:rPr lang="en-US" sz="1600" dirty="0"/>
              <a:t> # </a:t>
            </a:r>
            <a:r>
              <a:rPr lang="en-US" sz="1600" dirty="0" err="1"/>
              <a:t>Chiqish</a:t>
            </a:r>
            <a:r>
              <a:rPr lang="en-US" sz="1600" dirty="0"/>
              <a:t>: 100 300</a:t>
            </a:r>
            <a:endParaRPr lang="ru-RU" sz="1600" dirty="0"/>
          </a:p>
          <a:p>
            <a:pPr marL="0" indent="0">
              <a:buNone/>
            </a:pPr>
            <a:r>
              <a:rPr lang="en-US" sz="1600" i="1" dirty="0"/>
              <a:t> </a:t>
            </a:r>
            <a:endParaRPr lang="ru-RU" sz="1600" dirty="0"/>
          </a:p>
          <a:p>
            <a:pPr marL="0" indent="0">
              <a:buNone/>
            </a:pPr>
            <a:r>
              <a:rPr lang="en-US" sz="1600" b="1" i="1" dirty="0"/>
              <a:t>__del__() </a:t>
            </a:r>
            <a:r>
              <a:rPr lang="en-US" sz="1600" b="1" dirty="0" err="1"/>
              <a:t>metodi</a:t>
            </a:r>
            <a:r>
              <a:rPr lang="en-US" sz="1600" b="1" i="1" dirty="0"/>
              <a:t>.</a:t>
            </a:r>
            <a:r>
              <a:rPr lang="en-US" sz="1600" i="1" dirty="0"/>
              <a:t> </a:t>
            </a:r>
            <a:r>
              <a:rPr lang="en-US" sz="1600" dirty="0" err="1"/>
              <a:t>Namuna</a:t>
            </a:r>
            <a:r>
              <a:rPr lang="en-US" sz="1600" dirty="0"/>
              <a:t> </a:t>
            </a:r>
            <a:r>
              <a:rPr lang="en-US" sz="1600" dirty="0" err="1"/>
              <a:t>yo‘q</a:t>
            </a:r>
            <a:r>
              <a:rPr lang="en-US" sz="1600" dirty="0"/>
              <a:t> </a:t>
            </a:r>
            <a:r>
              <a:rPr lang="en-US" sz="1600" dirty="0" err="1"/>
              <a:t>qilinishidan</a:t>
            </a:r>
            <a:r>
              <a:rPr lang="en-US" sz="1600" dirty="0"/>
              <a:t> </a:t>
            </a:r>
            <a:r>
              <a:rPr lang="en-US" sz="1600" dirty="0" err="1"/>
              <a:t>oldin</a:t>
            </a:r>
            <a:r>
              <a:rPr lang="en-US" sz="1600" dirty="0"/>
              <a:t>, </a:t>
            </a:r>
            <a:r>
              <a:rPr lang="en-US" sz="1600" dirty="0" err="1"/>
              <a:t>destruktor</a:t>
            </a:r>
            <a:r>
              <a:rPr lang="en-US" sz="1600" dirty="0"/>
              <a:t> deb </a:t>
            </a:r>
            <a:r>
              <a:rPr lang="en-US" sz="1600" dirty="0" err="1"/>
              <a:t>ataladigan</a:t>
            </a:r>
            <a:r>
              <a:rPr lang="en-US" sz="1600" dirty="0"/>
              <a:t> </a:t>
            </a:r>
            <a:r>
              <a:rPr lang="en-US" sz="1600" dirty="0" err="1"/>
              <a:t>usul</a:t>
            </a:r>
            <a:r>
              <a:rPr lang="en-US" sz="1600" dirty="0"/>
              <a:t> </a:t>
            </a:r>
            <a:r>
              <a:rPr lang="en-US" sz="1600" dirty="0" err="1"/>
              <a:t>avtomatik</a:t>
            </a:r>
            <a:r>
              <a:rPr lang="en-US" sz="1600" dirty="0"/>
              <a:t> </a:t>
            </a:r>
            <a:r>
              <a:rPr lang="en-US" sz="1600" dirty="0" err="1"/>
              <a:t>ravishda</a:t>
            </a:r>
            <a:r>
              <a:rPr lang="en-US" sz="1600" dirty="0"/>
              <a:t> </a:t>
            </a:r>
            <a:r>
              <a:rPr lang="en-US" sz="1600" dirty="0" err="1"/>
              <a:t>chaqiriladi</a:t>
            </a:r>
            <a:r>
              <a:rPr lang="en-US" sz="1600" dirty="0"/>
              <a:t>. Python-da </a:t>
            </a:r>
            <a:r>
              <a:rPr lang="en-US" sz="1600" dirty="0" err="1"/>
              <a:t>destruktor</a:t>
            </a:r>
            <a:r>
              <a:rPr lang="en-US" sz="1600" dirty="0"/>
              <a:t> </a:t>
            </a:r>
            <a:r>
              <a:rPr lang="en-US" sz="1600" dirty="0" err="1"/>
              <a:t>oldindan</a:t>
            </a:r>
            <a:r>
              <a:rPr lang="en-US" sz="1600" dirty="0"/>
              <a:t> </a:t>
            </a:r>
            <a:r>
              <a:rPr lang="en-US" sz="1600" dirty="0" err="1"/>
              <a:t>belgilangan</a:t>
            </a:r>
            <a:r>
              <a:rPr lang="en-US" sz="1600" dirty="0"/>
              <a:t> __del__() </a:t>
            </a:r>
            <a:r>
              <a:rPr lang="en-US" sz="1600" dirty="0" err="1"/>
              <a:t>usuli</a:t>
            </a:r>
            <a:r>
              <a:rPr lang="en-US" sz="1600" dirty="0"/>
              <a:t> </a:t>
            </a:r>
            <a:r>
              <a:rPr lang="en-US" sz="1600" dirty="0" err="1"/>
              <a:t>sifatida</a:t>
            </a:r>
            <a:r>
              <a:rPr lang="en-US" sz="1600" dirty="0"/>
              <a:t> </a:t>
            </a:r>
            <a:r>
              <a:rPr lang="en-US" sz="1600" dirty="0" err="1"/>
              <a:t>amalga</a:t>
            </a:r>
            <a:r>
              <a:rPr lang="en-US" sz="1600" dirty="0"/>
              <a:t> </a:t>
            </a:r>
            <a:r>
              <a:rPr lang="en-US" sz="1600" dirty="0" err="1"/>
              <a:t>oshiriladi</a:t>
            </a:r>
            <a:r>
              <a:rPr lang="en-US" sz="1600" dirty="0"/>
              <a:t> (</a:t>
            </a:r>
            <a:r>
              <a:rPr lang="en-US" sz="1600" dirty="0" err="1"/>
              <a:t>Ro‘yxat</a:t>
            </a:r>
            <a:r>
              <a:rPr lang="en-US" sz="1600" dirty="0"/>
              <a:t> 13-6). </a:t>
            </a:r>
            <a:r>
              <a:rPr lang="en-US" sz="1600" dirty="0" err="1"/>
              <a:t>Shuni</a:t>
            </a:r>
            <a:r>
              <a:rPr lang="en-US" sz="1600" dirty="0"/>
              <a:t> </a:t>
            </a:r>
            <a:r>
              <a:rPr lang="en-US" sz="1600" dirty="0" err="1"/>
              <a:t>ta’kidlash</a:t>
            </a:r>
            <a:r>
              <a:rPr lang="en-US" sz="1600" dirty="0"/>
              <a:t> </a:t>
            </a:r>
            <a:r>
              <a:rPr lang="en-US" sz="1600" dirty="0" err="1"/>
              <a:t>kerakki</a:t>
            </a:r>
            <a:r>
              <a:rPr lang="en-US" sz="1600" dirty="0"/>
              <a:t>, agar </a:t>
            </a:r>
            <a:r>
              <a:rPr lang="en-US" sz="1600" dirty="0" err="1"/>
              <a:t>sinf</a:t>
            </a:r>
            <a:r>
              <a:rPr lang="en-US" sz="1600" dirty="0"/>
              <a:t> </a:t>
            </a:r>
            <a:r>
              <a:rPr lang="en-US" sz="1600" dirty="0" err="1"/>
              <a:t>misoliga</a:t>
            </a:r>
            <a:r>
              <a:rPr lang="en-US" sz="1600" dirty="0"/>
              <a:t> </a:t>
            </a:r>
            <a:r>
              <a:rPr lang="en-US" sz="1600" dirty="0" err="1"/>
              <a:t>kamida</a:t>
            </a:r>
            <a:r>
              <a:rPr lang="en-US" sz="1600" dirty="0"/>
              <a:t> </a:t>
            </a:r>
            <a:r>
              <a:rPr lang="en-US" sz="1600" dirty="0" err="1"/>
              <a:t>bitta</a:t>
            </a:r>
            <a:r>
              <a:rPr lang="en-US" sz="1600" dirty="0"/>
              <a:t> </a:t>
            </a:r>
            <a:r>
              <a:rPr lang="en-US" sz="1600" dirty="0" err="1"/>
              <a:t>havola</a:t>
            </a:r>
            <a:r>
              <a:rPr lang="en-US" sz="1600" dirty="0"/>
              <a:t> </a:t>
            </a:r>
            <a:r>
              <a:rPr lang="en-US" sz="1600" dirty="0" err="1"/>
              <a:t>bo‘lsa</a:t>
            </a:r>
            <a:r>
              <a:rPr lang="en-US" sz="1600" dirty="0"/>
              <a:t>, </a:t>
            </a:r>
            <a:r>
              <a:rPr lang="en-US" sz="1600" dirty="0" err="1"/>
              <a:t>usul</a:t>
            </a:r>
            <a:r>
              <a:rPr lang="en-US" sz="1600" dirty="0"/>
              <a:t> </a:t>
            </a:r>
            <a:r>
              <a:rPr lang="en-US" sz="1600" dirty="0" err="1"/>
              <a:t>chaqirilmaydi</a:t>
            </a:r>
            <a:r>
              <a:rPr lang="en-US" sz="1600" dirty="0"/>
              <a:t>. </a:t>
            </a:r>
            <a:r>
              <a:rPr lang="en-US" sz="1600" dirty="0" err="1"/>
              <a:t>Biroq</a:t>
            </a:r>
            <a:r>
              <a:rPr lang="en-US" sz="1600" dirty="0"/>
              <a:t>, </a:t>
            </a:r>
            <a:r>
              <a:rPr lang="en-US" sz="1600" dirty="0" err="1"/>
              <a:t>tarjimon</a:t>
            </a:r>
            <a:r>
              <a:rPr lang="en-US" sz="1600" dirty="0"/>
              <a:t> </a:t>
            </a:r>
            <a:r>
              <a:rPr lang="en-US" sz="1600" dirty="0" err="1"/>
              <a:t>ob’ektlarni</a:t>
            </a:r>
            <a:r>
              <a:rPr lang="en-US" sz="1600" dirty="0"/>
              <a:t> </a:t>
            </a:r>
            <a:r>
              <a:rPr lang="en-US" sz="1600" dirty="0" err="1"/>
              <a:t>o‘zi</a:t>
            </a:r>
            <a:r>
              <a:rPr lang="en-US" sz="1600" dirty="0"/>
              <a:t> </a:t>
            </a:r>
            <a:r>
              <a:rPr lang="en-US" sz="1600" dirty="0" err="1"/>
              <a:t>o‘chirish</a:t>
            </a:r>
            <a:r>
              <a:rPr lang="en-US" sz="1600" dirty="0"/>
              <a:t> </a:t>
            </a:r>
            <a:r>
              <a:rPr lang="en-US" sz="1600" dirty="0" err="1"/>
              <a:t>bilan</a:t>
            </a:r>
            <a:r>
              <a:rPr lang="en-US" sz="1600" dirty="0"/>
              <a:t> </a:t>
            </a:r>
            <a:r>
              <a:rPr lang="en-US" sz="1600" dirty="0" err="1"/>
              <a:t>shug‘ullanganligi</a:t>
            </a:r>
            <a:r>
              <a:rPr lang="en-US" sz="1600" dirty="0"/>
              <a:t> </a:t>
            </a:r>
            <a:r>
              <a:rPr lang="en-US" sz="1600" dirty="0" err="1"/>
              <a:t>sababli</a:t>
            </a:r>
            <a:r>
              <a:rPr lang="en-US" sz="1600" dirty="0"/>
              <a:t>, </a:t>
            </a:r>
            <a:r>
              <a:rPr lang="en-US" sz="1600" dirty="0" err="1"/>
              <a:t>Python’da</a:t>
            </a:r>
            <a:r>
              <a:rPr lang="en-US" sz="1600" dirty="0"/>
              <a:t> </a:t>
            </a:r>
            <a:r>
              <a:rPr lang="en-US" sz="1600" dirty="0" err="1"/>
              <a:t>destruktordan</a:t>
            </a:r>
            <a:r>
              <a:rPr lang="en-US" sz="1600" dirty="0"/>
              <a:t> </a:t>
            </a:r>
            <a:r>
              <a:rPr lang="en-US" sz="1600" dirty="0" err="1"/>
              <a:t>foydalanish</a:t>
            </a:r>
            <a:r>
              <a:rPr lang="en-US" sz="1600" dirty="0"/>
              <a:t> </a:t>
            </a:r>
            <a:r>
              <a:rPr lang="en-US" sz="1600" dirty="0" err="1"/>
              <a:t>unchalik</a:t>
            </a:r>
            <a:r>
              <a:rPr lang="en-US" sz="1600" dirty="0"/>
              <a:t> </a:t>
            </a:r>
            <a:r>
              <a:rPr lang="en-US" sz="1600" dirty="0" err="1"/>
              <a:t>ma’noga</a:t>
            </a:r>
            <a:r>
              <a:rPr lang="en-US" sz="1600" dirty="0"/>
              <a:t> </a:t>
            </a:r>
            <a:r>
              <a:rPr lang="en-US" sz="1600" dirty="0" err="1"/>
              <a:t>ega</a:t>
            </a:r>
            <a:r>
              <a:rPr lang="en-US" sz="1600" dirty="0"/>
              <a:t> </a:t>
            </a:r>
            <a:r>
              <a:rPr lang="en-US" sz="1600" dirty="0" err="1"/>
              <a:t>emas</a:t>
            </a:r>
            <a:r>
              <a:rPr lang="en-US" sz="1600" dirty="0"/>
              <a:t>.</a:t>
            </a:r>
            <a:endParaRPr lang="ru-RU" sz="1600" dirty="0"/>
          </a:p>
          <a:p>
            <a:pPr marL="0" indent="0">
              <a:buNone/>
            </a:pP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4187302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ABC4DAB5-7297-4C80-9C78-4C34E48DE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080" y="1325702"/>
            <a:ext cx="11209867" cy="4319724"/>
          </a:xfrm>
        </p:spPr>
        <p:txBody>
          <a:bodyPr>
            <a:normAutofit/>
          </a:bodyPr>
          <a:lstStyle/>
          <a:p>
            <a:r>
              <a:rPr lang="uz-Cyrl-UZ" sz="3200" b="1" dirty="0">
                <a:solidFill>
                  <a:schemeClr val="accent5"/>
                </a:solidFill>
              </a:rPr>
              <a:t>O‘quv savollari:</a:t>
            </a:r>
            <a:endParaRPr lang="ru-RU" sz="3200" dirty="0">
              <a:solidFill>
                <a:schemeClr val="accent5"/>
              </a:solidFill>
            </a:endParaRPr>
          </a:p>
          <a:p>
            <a:r>
              <a:rPr lang="uz-Cyrl-UZ" sz="3200" dirty="0"/>
              <a:t>1.     OOP asoslari. Sinflarni e’lon qilish va nusxalash.</a:t>
            </a:r>
            <a:endParaRPr lang="ru-RU" sz="3200" dirty="0"/>
          </a:p>
          <a:p>
            <a:r>
              <a:rPr lang="uz-Cyrl-UZ" sz="3200" dirty="0"/>
              <a:t>2.     Sinf va obyekt.</a:t>
            </a:r>
            <a:endParaRPr lang="ru-RU" sz="3200" dirty="0"/>
          </a:p>
          <a:p>
            <a:r>
              <a:rPr lang="uz-Cyrl-UZ" sz="3200" dirty="0"/>
              <a:t>3.     Sinf</a:t>
            </a:r>
            <a:r>
              <a:rPr lang="en-US" sz="3200" dirty="0"/>
              <a:t> </a:t>
            </a:r>
            <a:r>
              <a:rPr lang="uz-Cyrl-UZ" sz="3200" dirty="0"/>
              <a:t>konstruktori </a:t>
            </a:r>
            <a:r>
              <a:rPr lang="en-US" sz="3200" dirty="0"/>
              <a:t> </a:t>
            </a:r>
            <a:r>
              <a:rPr lang="uz-Cyrl-UZ" sz="3200" b="1" dirty="0">
                <a:solidFill>
                  <a:schemeClr val="tx1"/>
                </a:solidFill>
              </a:rPr>
              <a:t>__init__() </a:t>
            </a:r>
            <a:r>
              <a:rPr lang="uz-Cyrl-UZ" sz="3200" dirty="0"/>
              <a:t>va </a:t>
            </a:r>
            <a:r>
              <a:rPr lang="uz-Cyrl-UZ" sz="3200" b="1" dirty="0">
                <a:solidFill>
                  <a:schemeClr val="tx1"/>
                </a:solidFill>
              </a:rPr>
              <a:t>__del__() </a:t>
            </a:r>
            <a:r>
              <a:rPr lang="uz-Cyrl-UZ" sz="3200" dirty="0"/>
              <a:t>usullar</a:t>
            </a:r>
            <a:r>
              <a:rPr lang="en-US" sz="3200" dirty="0" err="1"/>
              <a:t>i</a:t>
            </a:r>
            <a:r>
              <a:rPr lang="en-US" sz="3200" dirty="0"/>
              <a:t>.</a:t>
            </a:r>
            <a:r>
              <a:rPr lang="uz-Cyrl-UZ" sz="3200" dirty="0"/>
              <a:t>   </a:t>
            </a:r>
            <a:endParaRPr lang="ru-RU" sz="32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6044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54E20BDE-94CD-45AB-9C8C-36FAB49C9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556591"/>
            <a:ext cx="8596668" cy="548477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1. </a:t>
            </a:r>
            <a:r>
              <a:rPr lang="uz-Cyrl-UZ" b="1" dirty="0"/>
              <a:t>OOP asoslari. Sinflarni e’lon qilish va nusxalash.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Ob’ektga</a:t>
            </a:r>
            <a:r>
              <a:rPr lang="en-US" dirty="0"/>
              <a:t> </a:t>
            </a:r>
            <a:r>
              <a:rPr lang="en-US" dirty="0" err="1"/>
              <a:t>yo‘naltirilgan</a:t>
            </a:r>
            <a:r>
              <a:rPr lang="en-US" dirty="0"/>
              <a:t> </a:t>
            </a:r>
            <a:r>
              <a:rPr lang="en-US" dirty="0" err="1"/>
              <a:t>dasturlash</a:t>
            </a:r>
            <a:r>
              <a:rPr lang="en-US" dirty="0"/>
              <a:t>  ( </a:t>
            </a:r>
            <a:r>
              <a:rPr lang="en-US" b="1" dirty="0"/>
              <a:t>OOP</a:t>
            </a:r>
            <a:r>
              <a:rPr lang="en-US" dirty="0"/>
              <a:t> ) </a:t>
            </a:r>
            <a:r>
              <a:rPr lang="en-US" dirty="0" err="1"/>
              <a:t>dasturlash</a:t>
            </a:r>
            <a:r>
              <a:rPr lang="en-US" dirty="0"/>
              <a:t> </a:t>
            </a:r>
            <a:r>
              <a:rPr lang="en-US" dirty="0" err="1"/>
              <a:t>paradigmasi</a:t>
            </a:r>
            <a:r>
              <a:rPr lang="en-US" dirty="0"/>
              <a:t> </a:t>
            </a:r>
            <a:r>
              <a:rPr lang="en-US" dirty="0" err="1"/>
              <a:t>bo‘lib</a:t>
            </a:r>
            <a:r>
              <a:rPr lang="en-US" dirty="0"/>
              <a:t>, </a:t>
            </a:r>
            <a:r>
              <a:rPr lang="en-US" dirty="0" err="1"/>
              <a:t>unda</a:t>
            </a:r>
            <a:r>
              <a:rPr lang="en-US" dirty="0"/>
              <a:t> </a:t>
            </a:r>
            <a:r>
              <a:rPr lang="en-US" dirty="0" err="1"/>
              <a:t>asosiy</a:t>
            </a:r>
            <a:r>
              <a:rPr lang="en-US" dirty="0"/>
              <a:t> </a:t>
            </a:r>
            <a:r>
              <a:rPr lang="en-US" dirty="0" err="1"/>
              <a:t>tushunchalar</a:t>
            </a:r>
            <a:r>
              <a:rPr lang="en-US" dirty="0"/>
              <a:t> </a:t>
            </a:r>
            <a:r>
              <a:rPr lang="en-US" dirty="0" err="1"/>
              <a:t>ob’ektlar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sinflar</a:t>
            </a:r>
            <a:r>
              <a:rPr lang="en-US" dirty="0"/>
              <a:t> </a:t>
            </a:r>
            <a:r>
              <a:rPr lang="en-US" dirty="0" err="1"/>
              <a:t>tushunchalari</a:t>
            </a:r>
            <a:r>
              <a:rPr lang="en-US" dirty="0"/>
              <a:t> </a:t>
            </a:r>
            <a:r>
              <a:rPr lang="en-US" dirty="0" err="1"/>
              <a:t>hisoblanadi</a:t>
            </a:r>
            <a:r>
              <a:rPr lang="en-US" dirty="0"/>
              <a:t>.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Xo‘sh</a:t>
            </a:r>
            <a:r>
              <a:rPr lang="en-US" dirty="0"/>
              <a:t>, </a:t>
            </a:r>
            <a:r>
              <a:rPr lang="en-US" dirty="0" err="1"/>
              <a:t>ob’ektga</a:t>
            </a:r>
            <a:r>
              <a:rPr lang="en-US" dirty="0"/>
              <a:t> </a:t>
            </a:r>
            <a:r>
              <a:rPr lang="en-US" dirty="0" err="1"/>
              <a:t>yo‘naltirilgan</a:t>
            </a:r>
            <a:r>
              <a:rPr lang="en-US" dirty="0"/>
              <a:t> </a:t>
            </a:r>
            <a:r>
              <a:rPr lang="en-US" dirty="0" err="1"/>
              <a:t>dasturlash</a:t>
            </a:r>
            <a:r>
              <a:rPr lang="en-US" dirty="0"/>
              <a:t> </a:t>
            </a:r>
            <a:r>
              <a:rPr lang="en-US" dirty="0" err="1"/>
              <a:t>nima</a:t>
            </a:r>
            <a:r>
              <a:rPr lang="en-US" dirty="0"/>
              <a:t>? </a:t>
            </a:r>
            <a:r>
              <a:rPr lang="en-US" dirty="0" err="1"/>
              <a:t>Nomiga</a:t>
            </a:r>
            <a:r>
              <a:rPr lang="en-US" dirty="0"/>
              <a:t> </a:t>
            </a:r>
            <a:r>
              <a:rPr lang="en-US" dirty="0" err="1"/>
              <a:t>ko‘ra</a:t>
            </a:r>
            <a:r>
              <a:rPr lang="en-US" dirty="0"/>
              <a:t>,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erda</a:t>
            </a:r>
            <a:r>
              <a:rPr lang="en-US" dirty="0"/>
              <a:t> </a:t>
            </a:r>
            <a:r>
              <a:rPr lang="en-US" dirty="0" err="1"/>
              <a:t>asosiy</a:t>
            </a:r>
            <a:r>
              <a:rPr lang="en-US" dirty="0"/>
              <a:t> </a:t>
            </a:r>
            <a:r>
              <a:rPr lang="en-US" dirty="0" err="1"/>
              <a:t>rolni</a:t>
            </a:r>
            <a:r>
              <a:rPr lang="en-US" dirty="0"/>
              <a:t> </a:t>
            </a:r>
            <a:r>
              <a:rPr lang="en-US" dirty="0" err="1"/>
              <a:t>butun</a:t>
            </a:r>
            <a:r>
              <a:rPr lang="en-US" dirty="0"/>
              <a:t> </a:t>
            </a:r>
            <a:r>
              <a:rPr lang="en-US" dirty="0" err="1"/>
              <a:t>dasturlash</a:t>
            </a:r>
            <a:r>
              <a:rPr lang="en-US" dirty="0"/>
              <a:t> </a:t>
            </a:r>
            <a:r>
              <a:rPr lang="en-US" dirty="0" err="1"/>
              <a:t>jarayoni</a:t>
            </a:r>
            <a:r>
              <a:rPr lang="en-US" dirty="0"/>
              <a:t> </a:t>
            </a:r>
            <a:r>
              <a:rPr lang="en-US" dirty="0" err="1"/>
              <a:t>boshqaradigan</a:t>
            </a:r>
            <a:r>
              <a:rPr lang="en-US" dirty="0"/>
              <a:t> </a:t>
            </a:r>
            <a:r>
              <a:rPr lang="en-US" dirty="0" err="1"/>
              <a:t>muayyan</a:t>
            </a:r>
            <a:r>
              <a:rPr lang="en-US" dirty="0"/>
              <a:t> </a:t>
            </a:r>
            <a:r>
              <a:rPr lang="en-US" dirty="0" err="1"/>
              <a:t>ob’ektlar</a:t>
            </a:r>
            <a:r>
              <a:rPr lang="en-US" dirty="0"/>
              <a:t> </a:t>
            </a:r>
            <a:r>
              <a:rPr lang="en-US" dirty="0" err="1"/>
              <a:t>o‘ynaydi</a:t>
            </a:r>
            <a:r>
              <a:rPr lang="en-US" dirty="0"/>
              <a:t>.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Haqiqiy</a:t>
            </a:r>
            <a:r>
              <a:rPr lang="en-US" dirty="0"/>
              <a:t> </a:t>
            </a:r>
            <a:r>
              <a:rPr lang="en-US" dirty="0" err="1"/>
              <a:t>dunyo</a:t>
            </a:r>
            <a:r>
              <a:rPr lang="en-US" dirty="0"/>
              <a:t> biz </a:t>
            </a:r>
            <a:r>
              <a:rPr lang="en-US" dirty="0" err="1"/>
              <a:t>uchun</a:t>
            </a:r>
            <a:r>
              <a:rPr lang="en-US" dirty="0"/>
              <a:t> </a:t>
            </a:r>
            <a:r>
              <a:rPr lang="en-US" dirty="0" err="1"/>
              <a:t>ma’lum</a:t>
            </a:r>
            <a:r>
              <a:rPr lang="en-US" dirty="0"/>
              <a:t> </a:t>
            </a:r>
            <a:r>
              <a:rPr lang="en-US" dirty="0" err="1"/>
              <a:t>xususiyatlarga</a:t>
            </a:r>
            <a:r>
              <a:rPr lang="en-US" dirty="0"/>
              <a:t> </a:t>
            </a:r>
            <a:r>
              <a:rPr lang="en-US" dirty="0" err="1"/>
              <a:t>ega</a:t>
            </a:r>
            <a:r>
              <a:rPr lang="en-US" dirty="0"/>
              <a:t> </a:t>
            </a:r>
            <a:r>
              <a:rPr lang="en-US" dirty="0" err="1"/>
              <a:t>bo‘lgan</a:t>
            </a:r>
            <a:r>
              <a:rPr lang="en-US" dirty="0"/>
              <a:t>, </a:t>
            </a:r>
            <a:r>
              <a:rPr lang="en-US" dirty="0" err="1"/>
              <a:t>bir-biri</a:t>
            </a:r>
            <a:r>
              <a:rPr lang="en-US" dirty="0"/>
              <a:t> </a:t>
            </a:r>
            <a:r>
              <a:rPr lang="en-US" dirty="0" err="1"/>
              <a:t>bilan</a:t>
            </a:r>
            <a:r>
              <a:rPr lang="en-US" dirty="0"/>
              <a:t> </a:t>
            </a:r>
            <a:r>
              <a:rPr lang="en-US" dirty="0" err="1"/>
              <a:t>o‘zaro</a:t>
            </a:r>
            <a:r>
              <a:rPr lang="en-US" dirty="0"/>
              <a:t> </a:t>
            </a:r>
            <a:r>
              <a:rPr lang="en-US" dirty="0" err="1"/>
              <a:t>ta’sir</a:t>
            </a:r>
            <a:r>
              <a:rPr lang="en-US" dirty="0"/>
              <a:t> </a:t>
            </a:r>
            <a:r>
              <a:rPr lang="en-US" dirty="0" err="1"/>
              <a:t>qiladigan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natijada</a:t>
            </a:r>
            <a:r>
              <a:rPr lang="en-US" dirty="0"/>
              <a:t> </a:t>
            </a:r>
            <a:r>
              <a:rPr lang="en-US" dirty="0" err="1"/>
              <a:t>o‘zgarib</a:t>
            </a:r>
            <a:r>
              <a:rPr lang="en-US" dirty="0"/>
              <a:t> </a:t>
            </a:r>
            <a:r>
              <a:rPr lang="en-US" dirty="0" err="1"/>
              <a:t>turadigan</a:t>
            </a:r>
            <a:r>
              <a:rPr lang="en-US" dirty="0"/>
              <a:t> </a:t>
            </a:r>
            <a:r>
              <a:rPr lang="en-US" dirty="0" err="1"/>
              <a:t>ob’ektlar</a:t>
            </a:r>
            <a:r>
              <a:rPr lang="en-US" dirty="0"/>
              <a:t> </a:t>
            </a:r>
            <a:r>
              <a:rPr lang="en-US" dirty="0" err="1"/>
              <a:t>to‘plami</a:t>
            </a:r>
            <a:r>
              <a:rPr lang="en-US" dirty="0"/>
              <a:t> </a:t>
            </a:r>
            <a:r>
              <a:rPr lang="en-US" dirty="0" err="1"/>
              <a:t>sifatida</a:t>
            </a:r>
            <a:r>
              <a:rPr lang="en-US" dirty="0"/>
              <a:t> </a:t>
            </a:r>
            <a:r>
              <a:rPr lang="en-US" dirty="0" err="1"/>
              <a:t>ifodalanadi</a:t>
            </a:r>
            <a:r>
              <a:rPr lang="en-US" dirty="0"/>
              <a:t>. </a:t>
            </a:r>
            <a:r>
              <a:rPr lang="en-US" dirty="0" err="1"/>
              <a:t>Inson</a:t>
            </a:r>
            <a:r>
              <a:rPr lang="en-US" dirty="0"/>
              <a:t> </a:t>
            </a:r>
            <a:r>
              <a:rPr lang="en-US" dirty="0" err="1"/>
              <a:t>ko‘ziga</a:t>
            </a:r>
            <a:r>
              <a:rPr lang="en-US" dirty="0"/>
              <a:t> </a:t>
            </a:r>
            <a:r>
              <a:rPr lang="en-US" dirty="0" err="1"/>
              <a:t>tanish</a:t>
            </a:r>
            <a:r>
              <a:rPr lang="en-US" dirty="0"/>
              <a:t> </a:t>
            </a:r>
            <a:r>
              <a:rPr lang="en-US" dirty="0" err="1"/>
              <a:t>bo‘lgan</a:t>
            </a:r>
            <a:r>
              <a:rPr lang="en-US" dirty="0"/>
              <a:t> </a:t>
            </a:r>
            <a:r>
              <a:rPr lang="en-US" dirty="0" err="1"/>
              <a:t>dunyoning</a:t>
            </a:r>
            <a:r>
              <a:rPr lang="en-US" dirty="0"/>
              <a:t> </a:t>
            </a:r>
            <a:r>
              <a:rPr lang="en-US" dirty="0" err="1"/>
              <a:t>ushbu</a:t>
            </a:r>
            <a:r>
              <a:rPr lang="en-US" dirty="0"/>
              <a:t> </a:t>
            </a:r>
            <a:r>
              <a:rPr lang="en-US" dirty="0" err="1"/>
              <a:t>surati</a:t>
            </a:r>
            <a:r>
              <a:rPr lang="en-US" dirty="0"/>
              <a:t> </a:t>
            </a:r>
            <a:r>
              <a:rPr lang="en-US" dirty="0" err="1"/>
              <a:t>dasturlashga</a:t>
            </a:r>
            <a:r>
              <a:rPr lang="en-US" dirty="0"/>
              <a:t> </a:t>
            </a:r>
            <a:r>
              <a:rPr lang="en-US" dirty="0" err="1"/>
              <a:t>o‘tkazildi</a:t>
            </a:r>
            <a:r>
              <a:rPr lang="en-US" dirty="0"/>
              <a:t>.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Strukturaviy</a:t>
            </a:r>
            <a:r>
              <a:rPr lang="en-US" dirty="0"/>
              <a:t> </a:t>
            </a:r>
            <a:r>
              <a:rPr lang="en-US" dirty="0" err="1"/>
              <a:t>uslubda</a:t>
            </a:r>
            <a:r>
              <a:rPr lang="en-US" dirty="0"/>
              <a:t> </a:t>
            </a:r>
            <a:r>
              <a:rPr lang="en-US" dirty="0" err="1"/>
              <a:t>yozilgan</a:t>
            </a:r>
            <a:r>
              <a:rPr lang="en-US" dirty="0"/>
              <a:t> </a:t>
            </a:r>
            <a:r>
              <a:rPr lang="en-US" dirty="0" err="1"/>
              <a:t>dastur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ob’ektga</a:t>
            </a:r>
            <a:r>
              <a:rPr lang="en-US" dirty="0"/>
              <a:t> </a:t>
            </a:r>
            <a:r>
              <a:rPr lang="en-US" dirty="0" err="1"/>
              <a:t>yo‘naltirilgan</a:t>
            </a:r>
            <a:r>
              <a:rPr lang="en-US" dirty="0"/>
              <a:t> </a:t>
            </a:r>
            <a:r>
              <a:rPr lang="en-US" dirty="0" err="1"/>
              <a:t>dastur</a:t>
            </a:r>
            <a:r>
              <a:rPr lang="en-US" dirty="0"/>
              <a:t> </a:t>
            </a:r>
            <a:r>
              <a:rPr lang="en-US" dirty="0" err="1"/>
              <a:t>o‘rtasidagi</a:t>
            </a:r>
            <a:r>
              <a:rPr lang="en-US" dirty="0"/>
              <a:t> </a:t>
            </a:r>
            <a:r>
              <a:rPr lang="en-US" dirty="0" err="1"/>
              <a:t>asosiy</a:t>
            </a:r>
            <a:r>
              <a:rPr lang="en-US" dirty="0"/>
              <a:t> </a:t>
            </a:r>
            <a:r>
              <a:rPr lang="en-US" dirty="0" err="1"/>
              <a:t>farqni</a:t>
            </a:r>
            <a:r>
              <a:rPr lang="en-US" dirty="0"/>
              <a:t> </a:t>
            </a:r>
            <a:r>
              <a:rPr lang="en-US" dirty="0" err="1"/>
              <a:t>quyidagicha</a:t>
            </a:r>
            <a:r>
              <a:rPr lang="en-US" dirty="0"/>
              <a:t> </a:t>
            </a:r>
            <a:r>
              <a:rPr lang="en-US" dirty="0" err="1"/>
              <a:t>umumlashtirish</a:t>
            </a:r>
            <a:r>
              <a:rPr lang="en-US" dirty="0"/>
              <a:t> </a:t>
            </a:r>
            <a:r>
              <a:rPr lang="en-US" dirty="0" err="1"/>
              <a:t>mumkin</a:t>
            </a:r>
            <a:r>
              <a:rPr lang="en-US" dirty="0"/>
              <a:t>. </a:t>
            </a:r>
            <a:r>
              <a:rPr lang="en-US" dirty="0" err="1"/>
              <a:t>Birinchi</a:t>
            </a:r>
            <a:r>
              <a:rPr lang="en-US" dirty="0"/>
              <a:t> </a:t>
            </a:r>
            <a:r>
              <a:rPr lang="en-US" dirty="0" err="1"/>
              <a:t>holda</a:t>
            </a:r>
            <a:r>
              <a:rPr lang="en-US" dirty="0"/>
              <a:t>, </a:t>
            </a:r>
            <a:r>
              <a:rPr lang="en-US" dirty="0" err="1"/>
              <a:t>maqsadga</a:t>
            </a:r>
            <a:r>
              <a:rPr lang="en-US" dirty="0"/>
              <a:t> </a:t>
            </a:r>
            <a:r>
              <a:rPr lang="en-US" dirty="0" err="1"/>
              <a:t>erishish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 </a:t>
            </a:r>
            <a:r>
              <a:rPr lang="en-US" dirty="0" err="1"/>
              <a:t>harakatlar</a:t>
            </a:r>
            <a:r>
              <a:rPr lang="en-US" dirty="0"/>
              <a:t> </a:t>
            </a:r>
            <a:r>
              <a:rPr lang="en-US" dirty="0" err="1"/>
              <a:t>ketma-ketligini</a:t>
            </a:r>
            <a:r>
              <a:rPr lang="en-US" dirty="0"/>
              <a:t> </a:t>
            </a:r>
            <a:r>
              <a:rPr lang="en-US" dirty="0" err="1"/>
              <a:t>tushunib</a:t>
            </a:r>
            <a:r>
              <a:rPr lang="en-US" dirty="0"/>
              <a:t>, </a:t>
            </a:r>
            <a:r>
              <a:rPr lang="en-US" dirty="0" err="1"/>
              <a:t>mantiq</a:t>
            </a:r>
            <a:r>
              <a:rPr lang="en-US" dirty="0"/>
              <a:t> </a:t>
            </a:r>
            <a:r>
              <a:rPr lang="en-US" dirty="0" err="1"/>
              <a:t>birinchi</a:t>
            </a:r>
            <a:r>
              <a:rPr lang="en-US" dirty="0"/>
              <a:t> </a:t>
            </a:r>
            <a:r>
              <a:rPr lang="en-US" dirty="0" err="1"/>
              <a:t>o‘ringa</a:t>
            </a:r>
            <a:r>
              <a:rPr lang="en-US" dirty="0"/>
              <a:t> </a:t>
            </a:r>
            <a:r>
              <a:rPr lang="en-US" dirty="0" err="1"/>
              <a:t>chiqadi</a:t>
            </a:r>
            <a:r>
              <a:rPr lang="en-US" dirty="0"/>
              <a:t>.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Ikkinchisida</a:t>
            </a:r>
            <a:r>
              <a:rPr lang="en-US" dirty="0"/>
              <a:t>, </a:t>
            </a:r>
            <a:r>
              <a:rPr lang="en-US" dirty="0" err="1"/>
              <a:t>dasturni</a:t>
            </a:r>
            <a:r>
              <a:rPr lang="en-US" dirty="0"/>
              <a:t> </a:t>
            </a:r>
            <a:r>
              <a:rPr lang="en-US" dirty="0" err="1"/>
              <a:t>o‘zaro</a:t>
            </a:r>
            <a:r>
              <a:rPr lang="en-US" dirty="0"/>
              <a:t> </a:t>
            </a:r>
            <a:r>
              <a:rPr lang="en-US" dirty="0" err="1"/>
              <a:t>ta’siri</a:t>
            </a:r>
            <a:r>
              <a:rPr lang="en-US" dirty="0"/>
              <a:t> </a:t>
            </a:r>
            <a:r>
              <a:rPr lang="en-US" dirty="0" err="1"/>
              <a:t>muayyan</a:t>
            </a:r>
            <a:r>
              <a:rPr lang="en-US" dirty="0"/>
              <a:t> </a:t>
            </a:r>
            <a:r>
              <a:rPr lang="en-US" dirty="0" err="1"/>
              <a:t>muammoni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qilishga</a:t>
            </a:r>
            <a:r>
              <a:rPr lang="en-US" dirty="0"/>
              <a:t> </a:t>
            </a:r>
            <a:r>
              <a:rPr lang="en-US" dirty="0" err="1"/>
              <a:t>qodir</a:t>
            </a:r>
            <a:r>
              <a:rPr lang="en-US" dirty="0"/>
              <a:t> </a:t>
            </a:r>
            <a:r>
              <a:rPr lang="en-US" dirty="0" err="1"/>
              <a:t>bo‘lgan</a:t>
            </a:r>
            <a:r>
              <a:rPr lang="en-US" dirty="0"/>
              <a:t> </a:t>
            </a:r>
            <a:r>
              <a:rPr lang="en-US" dirty="0" err="1"/>
              <a:t>ob’ektlar</a:t>
            </a:r>
            <a:r>
              <a:rPr lang="en-US" dirty="0"/>
              <a:t> </a:t>
            </a:r>
            <a:r>
              <a:rPr lang="en-US" dirty="0" err="1"/>
              <a:t>tizimi</a:t>
            </a:r>
            <a:r>
              <a:rPr lang="en-US" dirty="0"/>
              <a:t> </a:t>
            </a:r>
            <a:r>
              <a:rPr lang="en-US" dirty="0" err="1"/>
              <a:t>sifatida</a:t>
            </a:r>
            <a:r>
              <a:rPr lang="en-US" dirty="0"/>
              <a:t> </a:t>
            </a:r>
            <a:r>
              <a:rPr lang="en-US" dirty="0" err="1"/>
              <a:t>taqdim</a:t>
            </a:r>
            <a:r>
              <a:rPr lang="en-US" dirty="0"/>
              <a:t> </a:t>
            </a:r>
            <a:r>
              <a:rPr lang="en-US" dirty="0" err="1"/>
              <a:t>etish</a:t>
            </a:r>
            <a:r>
              <a:rPr lang="en-US" dirty="0"/>
              <a:t> </a:t>
            </a:r>
            <a:r>
              <a:rPr lang="en-US" dirty="0" err="1"/>
              <a:t>muhimroqdir</a:t>
            </a:r>
            <a:r>
              <a:rPr lang="en-US" dirty="0"/>
              <a:t>.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Ob’ektga</a:t>
            </a:r>
            <a:r>
              <a:rPr lang="en-US" dirty="0"/>
              <a:t> </a:t>
            </a:r>
            <a:r>
              <a:rPr lang="en-US" dirty="0" err="1"/>
              <a:t>yo‘naltirilgan</a:t>
            </a:r>
            <a:r>
              <a:rPr lang="en-US" dirty="0"/>
              <a:t> </a:t>
            </a:r>
            <a:r>
              <a:rPr lang="en-US" dirty="0" err="1"/>
              <a:t>dasturlash</a:t>
            </a:r>
            <a:r>
              <a:rPr lang="en-US" dirty="0"/>
              <a:t> -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xil</a:t>
            </a:r>
            <a:r>
              <a:rPr lang="en-US" dirty="0"/>
              <a:t> </a:t>
            </a:r>
            <a:r>
              <a:rPr lang="en-US" dirty="0" err="1"/>
              <a:t>kodni</a:t>
            </a:r>
            <a:r>
              <a:rPr lang="en-US" dirty="0"/>
              <a:t> </a:t>
            </a:r>
            <a:r>
              <a:rPr lang="en-US" dirty="0" err="1"/>
              <a:t>qayta-qayta</a:t>
            </a:r>
            <a:r>
              <a:rPr lang="en-US" dirty="0"/>
              <a:t> </a:t>
            </a:r>
            <a:r>
              <a:rPr lang="en-US" dirty="0" err="1"/>
              <a:t>ishlatish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 </a:t>
            </a:r>
            <a:r>
              <a:rPr lang="en-US" dirty="0" err="1"/>
              <a:t>dasturni</a:t>
            </a:r>
            <a:r>
              <a:rPr lang="en-US" dirty="0"/>
              <a:t> </a:t>
            </a:r>
            <a:r>
              <a:rPr lang="en-US" dirty="0" err="1"/>
              <a:t>tashkil</a:t>
            </a:r>
            <a:r>
              <a:rPr lang="en-US" dirty="0"/>
              <a:t> </a:t>
            </a:r>
            <a:r>
              <a:rPr lang="en-US" dirty="0" err="1"/>
              <a:t>qilish</a:t>
            </a:r>
            <a:r>
              <a:rPr lang="en-US" dirty="0"/>
              <a:t> </a:t>
            </a:r>
            <a:r>
              <a:rPr lang="en-US" dirty="0" err="1"/>
              <a:t>usuli</a:t>
            </a:r>
            <a:r>
              <a:rPr lang="en-US" dirty="0"/>
              <a:t>. </a:t>
            </a:r>
            <a:r>
              <a:rPr lang="en-US" dirty="0" err="1"/>
              <a:t>Funktsiyalar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modullardan</a:t>
            </a:r>
            <a:r>
              <a:rPr lang="en-US" dirty="0"/>
              <a:t> </a:t>
            </a:r>
            <a:r>
              <a:rPr lang="en-US" dirty="0" err="1"/>
              <a:t>farqli</a:t>
            </a:r>
            <a:r>
              <a:rPr lang="en-US" dirty="0"/>
              <a:t> </a:t>
            </a:r>
            <a:r>
              <a:rPr lang="en-US" dirty="0" err="1"/>
              <a:t>o‘laroq</a:t>
            </a:r>
            <a:r>
              <a:rPr lang="en-US" dirty="0"/>
              <a:t>, OOP </a:t>
            </a:r>
            <a:r>
              <a:rPr lang="en-US" dirty="0" err="1"/>
              <a:t>nafaqat</a:t>
            </a:r>
            <a:r>
              <a:rPr lang="en-US" dirty="0"/>
              <a:t> </a:t>
            </a:r>
            <a:r>
              <a:rPr lang="en-US" dirty="0" err="1"/>
              <a:t>dasturni</a:t>
            </a:r>
            <a:r>
              <a:rPr lang="en-US" dirty="0"/>
              <a:t> </a:t>
            </a:r>
            <a:r>
              <a:rPr lang="en-US" dirty="0" err="1"/>
              <a:t>bo‘laklarga</a:t>
            </a:r>
            <a:r>
              <a:rPr lang="en-US" dirty="0"/>
              <a:t> </a:t>
            </a:r>
            <a:r>
              <a:rPr lang="en-US" dirty="0" err="1"/>
              <a:t>bo‘lish</a:t>
            </a:r>
            <a:r>
              <a:rPr lang="en-US" dirty="0"/>
              <a:t>, </a:t>
            </a:r>
            <a:r>
              <a:rPr lang="en-US" dirty="0" err="1"/>
              <a:t>balki</a:t>
            </a:r>
            <a:r>
              <a:rPr lang="en-US" dirty="0"/>
              <a:t> real </a:t>
            </a:r>
            <a:r>
              <a:rPr lang="en-US" dirty="0" err="1"/>
              <a:t>dunyo</a:t>
            </a:r>
            <a:r>
              <a:rPr lang="en-US" dirty="0"/>
              <a:t> </a:t>
            </a:r>
            <a:r>
              <a:rPr lang="en-US" dirty="0" err="1"/>
              <a:t>ob’ektlarini</a:t>
            </a:r>
            <a:r>
              <a:rPr lang="en-US" dirty="0"/>
              <a:t> </a:t>
            </a:r>
            <a:r>
              <a:rPr lang="en-US" dirty="0" err="1"/>
              <a:t>qulay</a:t>
            </a:r>
            <a:r>
              <a:rPr lang="en-US" dirty="0"/>
              <a:t> </a:t>
            </a:r>
            <a:r>
              <a:rPr lang="en-US" dirty="0" err="1"/>
              <a:t>ob’ektlar</a:t>
            </a:r>
            <a:r>
              <a:rPr lang="en-US" dirty="0"/>
              <a:t> - </a:t>
            </a:r>
            <a:r>
              <a:rPr lang="en-US" dirty="0" err="1"/>
              <a:t>ob’ektlar</a:t>
            </a:r>
            <a:r>
              <a:rPr lang="en-US" dirty="0"/>
              <a:t> </a:t>
            </a:r>
            <a:r>
              <a:rPr lang="en-US" dirty="0" err="1"/>
              <a:t>ko‘rinishida</a:t>
            </a:r>
            <a:r>
              <a:rPr lang="en-US" dirty="0"/>
              <a:t> </a:t>
            </a:r>
            <a:r>
              <a:rPr lang="en-US" dirty="0" err="1"/>
              <a:t>tasvirlash</a:t>
            </a:r>
            <a:r>
              <a:rPr lang="en-US" dirty="0"/>
              <a:t>, </a:t>
            </a:r>
            <a:r>
              <a:rPr lang="en-US" dirty="0" err="1"/>
              <a:t>shuningdek</a:t>
            </a:r>
            <a:r>
              <a:rPr lang="en-US" dirty="0"/>
              <a:t>, </a:t>
            </a:r>
            <a:r>
              <a:rPr lang="en-US" dirty="0" err="1"/>
              <a:t>ushbu</a:t>
            </a:r>
            <a:r>
              <a:rPr lang="en-US" dirty="0"/>
              <a:t> </a:t>
            </a:r>
            <a:r>
              <a:rPr lang="en-US" dirty="0" err="1"/>
              <a:t>ob’ektlar</a:t>
            </a:r>
            <a:r>
              <a:rPr lang="en-US" dirty="0"/>
              <a:t> </a:t>
            </a:r>
            <a:r>
              <a:rPr lang="en-US" dirty="0" err="1"/>
              <a:t>orasidagi</a:t>
            </a:r>
            <a:r>
              <a:rPr lang="en-US" dirty="0"/>
              <a:t> </a:t>
            </a:r>
            <a:r>
              <a:rPr lang="en-US" dirty="0" err="1"/>
              <a:t>aloqalarni</a:t>
            </a:r>
            <a:r>
              <a:rPr lang="en-US" dirty="0"/>
              <a:t> </a:t>
            </a:r>
            <a:r>
              <a:rPr lang="en-US" dirty="0" err="1"/>
              <a:t>tashkil</a:t>
            </a:r>
            <a:r>
              <a:rPr lang="en-US" dirty="0"/>
              <a:t> </a:t>
            </a:r>
            <a:r>
              <a:rPr lang="en-US" dirty="0" err="1"/>
              <a:t>qilish</a:t>
            </a:r>
            <a:r>
              <a:rPr lang="en-US" dirty="0"/>
              <a:t> </a:t>
            </a:r>
            <a:r>
              <a:rPr lang="en-US" dirty="0" err="1"/>
              <a:t>imkonini</a:t>
            </a:r>
            <a:r>
              <a:rPr lang="en-US" dirty="0"/>
              <a:t> </a:t>
            </a:r>
            <a:r>
              <a:rPr lang="en-US" dirty="0" err="1"/>
              <a:t>beradi</a:t>
            </a:r>
            <a:r>
              <a:rPr lang="en-US" dirty="0"/>
              <a:t>.</a:t>
            </a:r>
            <a:endParaRPr lang="ru-RU" dirty="0"/>
          </a:p>
          <a:p>
            <a:pPr marL="0" indent="0">
              <a:buNone/>
            </a:pPr>
            <a:endParaRPr lang="ru-RU" sz="1900" dirty="0"/>
          </a:p>
        </p:txBody>
      </p:sp>
    </p:spTree>
    <p:extLst>
      <p:ext uri="{BB962C8B-B14F-4D97-AF65-F5344CB8AC3E}">
        <p14:creationId xmlns:p14="http://schemas.microsoft.com/office/powerpoint/2010/main" val="187133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895B762-A587-448B-8595-FE3FBE4FD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855" y="1958009"/>
            <a:ext cx="8596668" cy="294198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OOP </a:t>
            </a:r>
            <a:r>
              <a:rPr lang="en-US" dirty="0" err="1"/>
              <a:t>ning</a:t>
            </a:r>
            <a:r>
              <a:rPr lang="en-US" dirty="0"/>
              <a:t> </a:t>
            </a:r>
            <a:r>
              <a:rPr lang="en-US" dirty="0" err="1"/>
              <a:t>asosiy</a:t>
            </a:r>
            <a:r>
              <a:rPr lang="en-US" dirty="0"/>
              <a:t> "</a:t>
            </a:r>
            <a:r>
              <a:rPr lang="en-US" dirty="0" err="1"/>
              <a:t>qurilish</a:t>
            </a:r>
            <a:r>
              <a:rPr lang="en-US" dirty="0"/>
              <a:t> </a:t>
            </a:r>
            <a:r>
              <a:rPr lang="en-US" dirty="0" err="1"/>
              <a:t>bloki</a:t>
            </a:r>
            <a:r>
              <a:rPr lang="en-US" dirty="0"/>
              <a:t>"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sinf</a:t>
            </a:r>
            <a:r>
              <a:rPr lang="en-US" dirty="0"/>
              <a:t> -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o‘zgaruvchilarda</a:t>
            </a:r>
            <a:r>
              <a:rPr lang="en-US" dirty="0"/>
              <a:t> </a:t>
            </a:r>
            <a:r>
              <a:rPr lang="en-US" dirty="0" err="1"/>
              <a:t>saqlangan</a:t>
            </a:r>
            <a:r>
              <a:rPr lang="en-US" dirty="0"/>
              <a:t> </a:t>
            </a:r>
            <a:r>
              <a:rPr lang="en-US" dirty="0" err="1"/>
              <a:t>qiymatlarni</a:t>
            </a:r>
            <a:r>
              <a:rPr lang="en-US" dirty="0"/>
              <a:t> </a:t>
            </a:r>
            <a:r>
              <a:rPr lang="en-US" dirty="0" err="1"/>
              <a:t>boshqarish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 </a:t>
            </a:r>
            <a:r>
              <a:rPr lang="en-US" dirty="0" err="1"/>
              <a:t>o‘zgaruvchilar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funktsiyalar</a:t>
            </a:r>
            <a:r>
              <a:rPr lang="en-US" dirty="0"/>
              <a:t> </a:t>
            </a:r>
            <a:r>
              <a:rPr lang="en-US" dirty="0" err="1"/>
              <a:t>to‘plamini</a:t>
            </a:r>
            <a:r>
              <a:rPr lang="en-US" dirty="0"/>
              <a:t> </a:t>
            </a:r>
            <a:r>
              <a:rPr lang="en-US" dirty="0" err="1"/>
              <a:t>o‘z</a:t>
            </a:r>
            <a:r>
              <a:rPr lang="en-US" dirty="0"/>
              <a:t> </a:t>
            </a:r>
            <a:r>
              <a:rPr lang="en-US" dirty="0" err="1"/>
              <a:t>ichiga</a:t>
            </a:r>
            <a:r>
              <a:rPr lang="en-US" dirty="0"/>
              <a:t> </a:t>
            </a:r>
            <a:r>
              <a:rPr lang="en-US" dirty="0" err="1"/>
              <a:t>olgan</a:t>
            </a:r>
            <a:r>
              <a:rPr lang="en-US" dirty="0"/>
              <a:t> </a:t>
            </a:r>
            <a:r>
              <a:rPr lang="en-US" dirty="0" err="1"/>
              <a:t>murakkab</a:t>
            </a:r>
            <a:r>
              <a:rPr lang="en-US" dirty="0"/>
              <a:t> </a:t>
            </a:r>
            <a:r>
              <a:rPr lang="en-US" dirty="0" err="1"/>
              <a:t>ma’lumotlar</a:t>
            </a:r>
            <a:r>
              <a:rPr lang="en-US" dirty="0"/>
              <a:t> </a:t>
            </a:r>
            <a:r>
              <a:rPr lang="en-US" dirty="0" err="1"/>
              <a:t>turi</a:t>
            </a:r>
            <a:r>
              <a:rPr lang="en-US" dirty="0"/>
              <a:t>.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O‘zgaruvchilar</a:t>
            </a:r>
            <a:r>
              <a:rPr lang="en-US" dirty="0"/>
              <a:t> </a:t>
            </a:r>
            <a:r>
              <a:rPr lang="en-US" dirty="0" err="1"/>
              <a:t>atributlar</a:t>
            </a:r>
            <a:r>
              <a:rPr lang="en-US" dirty="0"/>
              <a:t> </a:t>
            </a:r>
            <a:r>
              <a:rPr lang="en-US" dirty="0" err="1"/>
              <a:t>yoki</a:t>
            </a:r>
            <a:r>
              <a:rPr lang="en-US" dirty="0"/>
              <a:t> </a:t>
            </a:r>
            <a:r>
              <a:rPr lang="en-US" dirty="0" err="1"/>
              <a:t>xususiyatlar</a:t>
            </a:r>
            <a:r>
              <a:rPr lang="en-US" dirty="0"/>
              <a:t>, </a:t>
            </a:r>
            <a:r>
              <a:rPr lang="en-US" dirty="0" err="1"/>
              <a:t>funksiyalar</a:t>
            </a:r>
            <a:r>
              <a:rPr lang="en-US" dirty="0"/>
              <a:t> </a:t>
            </a:r>
            <a:r>
              <a:rPr lang="en-US" dirty="0" err="1"/>
              <a:t>esa</a:t>
            </a:r>
            <a:r>
              <a:rPr lang="en-US" dirty="0"/>
              <a:t> </a:t>
            </a:r>
            <a:r>
              <a:rPr lang="en-US" dirty="0" err="1"/>
              <a:t>usullar</a:t>
            </a:r>
            <a:r>
              <a:rPr lang="en-US" dirty="0"/>
              <a:t> deb </a:t>
            </a:r>
            <a:r>
              <a:rPr lang="en-US" dirty="0" err="1"/>
              <a:t>ataladi</a:t>
            </a:r>
            <a:r>
              <a:rPr lang="en-US" dirty="0"/>
              <a:t>. </a:t>
            </a:r>
            <a:r>
              <a:rPr lang="en-US" dirty="0" err="1"/>
              <a:t>Sinf</a:t>
            </a:r>
            <a:r>
              <a:rPr lang="en-US" dirty="0"/>
              <a:t> </a:t>
            </a:r>
            <a:r>
              <a:rPr lang="en-US" dirty="0" err="1"/>
              <a:t>ob’ekt</a:t>
            </a:r>
            <a:r>
              <a:rPr lang="en-US" dirty="0"/>
              <a:t> </a:t>
            </a:r>
            <a:r>
              <a:rPr lang="en-US" dirty="0" err="1"/>
              <a:t>zavodidir</a:t>
            </a:r>
            <a:r>
              <a:rPr lang="en-US" dirty="0"/>
              <a:t>, </a:t>
            </a:r>
            <a:r>
              <a:rPr lang="en-US" dirty="0" err="1"/>
              <a:t>ya’ni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sinf</a:t>
            </a:r>
            <a:r>
              <a:rPr lang="en-US" dirty="0"/>
              <a:t> </a:t>
            </a:r>
            <a:r>
              <a:rPr lang="en-US" dirty="0" err="1"/>
              <a:t>asosida</a:t>
            </a:r>
            <a:r>
              <a:rPr lang="en-US" dirty="0"/>
              <a:t> </a:t>
            </a:r>
            <a:r>
              <a:rPr lang="en-US" dirty="0" err="1"/>
              <a:t>cheksiz</a:t>
            </a:r>
            <a:r>
              <a:rPr lang="en-US" dirty="0"/>
              <a:t> </a:t>
            </a:r>
            <a:r>
              <a:rPr lang="en-US" dirty="0" err="1"/>
              <a:t>ko‘p</a:t>
            </a:r>
            <a:r>
              <a:rPr lang="en-US" dirty="0"/>
              <a:t> </a:t>
            </a:r>
            <a:r>
              <a:rPr lang="en-US" dirty="0" err="1"/>
              <a:t>misollar</a:t>
            </a:r>
            <a:r>
              <a:rPr lang="en-US" dirty="0"/>
              <a:t> </a:t>
            </a:r>
            <a:r>
              <a:rPr lang="en-US" dirty="0" err="1"/>
              <a:t>yaratishga</a:t>
            </a:r>
            <a:r>
              <a:rPr lang="en-US" dirty="0"/>
              <a:t> </a:t>
            </a:r>
            <a:r>
              <a:rPr lang="en-US" dirty="0" err="1"/>
              <a:t>imkon</a:t>
            </a:r>
            <a:r>
              <a:rPr lang="en-US" dirty="0"/>
              <a:t> </a:t>
            </a:r>
            <a:r>
              <a:rPr lang="en-US" dirty="0" err="1"/>
              <a:t>beradi</a:t>
            </a:r>
            <a:r>
              <a:rPr lang="en-US" dirty="0"/>
              <a:t>.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OOPda</a:t>
            </a:r>
            <a:r>
              <a:rPr lang="en-US" dirty="0"/>
              <a:t> </a:t>
            </a:r>
            <a:r>
              <a:rPr lang="en-US" dirty="0" err="1"/>
              <a:t>ishlatiladigan</a:t>
            </a:r>
            <a:r>
              <a:rPr lang="en-US" dirty="0"/>
              <a:t> </a:t>
            </a:r>
            <a:r>
              <a:rPr lang="en-US" dirty="0" err="1"/>
              <a:t>asosiy</a:t>
            </a:r>
            <a:r>
              <a:rPr lang="en-US" dirty="0"/>
              <a:t> </a:t>
            </a:r>
            <a:r>
              <a:rPr lang="en-US" dirty="0" err="1"/>
              <a:t>tushunchalar</a:t>
            </a:r>
            <a:r>
              <a:rPr lang="en-US" dirty="0"/>
              <a:t> </a:t>
            </a:r>
            <a:r>
              <a:rPr lang="en-US" dirty="0" err="1"/>
              <a:t>sinf</a:t>
            </a:r>
            <a:r>
              <a:rPr lang="en-US" dirty="0"/>
              <a:t>, </a:t>
            </a:r>
            <a:r>
              <a:rPr lang="en-US" dirty="0" err="1"/>
              <a:t>ob’ekt</a:t>
            </a:r>
            <a:r>
              <a:rPr lang="en-US" dirty="0"/>
              <a:t>, </a:t>
            </a:r>
            <a:r>
              <a:rPr lang="en-US" dirty="0" err="1"/>
              <a:t>meros</a:t>
            </a:r>
            <a:r>
              <a:rPr lang="en-US" dirty="0"/>
              <a:t>, </a:t>
            </a:r>
            <a:r>
              <a:rPr lang="en-US" dirty="0" err="1"/>
              <a:t>inkapsulyatsiya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polimorfizmdir</a:t>
            </a:r>
            <a:r>
              <a:rPr lang="en-US" dirty="0"/>
              <a:t>. </a:t>
            </a:r>
            <a:r>
              <a:rPr lang="en-US" dirty="0" err="1"/>
              <a:t>Pythonda</a:t>
            </a:r>
            <a:r>
              <a:rPr lang="en-US" dirty="0"/>
              <a:t> </a:t>
            </a:r>
            <a:r>
              <a:rPr lang="en-US" dirty="0" err="1"/>
              <a:t>sinf</a:t>
            </a:r>
            <a:r>
              <a:rPr lang="en-US" dirty="0"/>
              <a:t> </a:t>
            </a:r>
            <a:r>
              <a:rPr lang="en-US" dirty="0" err="1"/>
              <a:t>ma’lumotlar</a:t>
            </a:r>
            <a:r>
              <a:rPr lang="en-US" dirty="0"/>
              <a:t> </a:t>
            </a:r>
            <a:r>
              <a:rPr lang="en-US" dirty="0" err="1"/>
              <a:t>turiga</a:t>
            </a:r>
            <a:r>
              <a:rPr lang="en-US" dirty="0"/>
              <a:t> </a:t>
            </a:r>
            <a:r>
              <a:rPr lang="en-US" dirty="0" err="1"/>
              <a:t>ekvivalentdir</a:t>
            </a:r>
            <a:r>
              <a:rPr lang="en-US" dirty="0"/>
              <a:t>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0378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B47E3BCE-CD32-44C9-A175-059B106A6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175" y="901700"/>
            <a:ext cx="8596313" cy="52339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2. </a:t>
            </a:r>
            <a:r>
              <a:rPr lang="uz-Cyrl-UZ" b="1" dirty="0"/>
              <a:t>Sinf va obyekt.</a:t>
            </a:r>
            <a:endParaRPr lang="ru-RU" dirty="0"/>
          </a:p>
          <a:p>
            <a:pPr marL="0" indent="0">
              <a:buNone/>
            </a:pPr>
            <a:r>
              <a:rPr lang="en-US" b="1" dirty="0" err="1"/>
              <a:t>Sinf</a:t>
            </a:r>
            <a:r>
              <a:rPr lang="en-US" dirty="0"/>
              <a:t>  - </a:t>
            </a:r>
            <a:r>
              <a:rPr lang="en-US" dirty="0" err="1"/>
              <a:t>ob’ektlarning</a:t>
            </a:r>
            <a:r>
              <a:rPr lang="en-US" dirty="0"/>
              <a:t> </a:t>
            </a:r>
            <a:r>
              <a:rPr lang="en-US" dirty="0" err="1"/>
              <a:t>tuzilishini</a:t>
            </a:r>
            <a:r>
              <a:rPr lang="en-US" dirty="0"/>
              <a:t> </a:t>
            </a:r>
            <a:r>
              <a:rPr lang="en-US" dirty="0" err="1"/>
              <a:t>tavsiflovchi</a:t>
            </a:r>
            <a:r>
              <a:rPr lang="en-US" dirty="0"/>
              <a:t> tur. </a:t>
            </a:r>
            <a:endParaRPr lang="ru-RU" dirty="0"/>
          </a:p>
          <a:p>
            <a:pPr marL="0" indent="0">
              <a:buNone/>
            </a:pPr>
            <a:r>
              <a:rPr lang="en-US" b="1" dirty="0" err="1"/>
              <a:t>Ob’ekt</a:t>
            </a:r>
            <a:r>
              <a:rPr lang="en-US" dirty="0"/>
              <a:t>  </a:t>
            </a:r>
            <a:r>
              <a:rPr lang="en-US" dirty="0" err="1"/>
              <a:t>sinfning</a:t>
            </a:r>
            <a:r>
              <a:rPr lang="en-US" dirty="0"/>
              <a:t> </a:t>
            </a:r>
            <a:r>
              <a:rPr lang="en-US" dirty="0" err="1"/>
              <a:t>namunasidir</a:t>
            </a:r>
            <a:r>
              <a:rPr lang="en-US" dirty="0"/>
              <a:t>. </a:t>
            </a:r>
            <a:r>
              <a:rPr lang="en-US" dirty="0" err="1"/>
              <a:t>Sinfni</a:t>
            </a:r>
            <a:r>
              <a:rPr lang="en-US" dirty="0"/>
              <a:t> </a:t>
            </a:r>
            <a:r>
              <a:rPr lang="en-US" dirty="0" err="1"/>
              <a:t>ob’ektlar</a:t>
            </a:r>
            <a:r>
              <a:rPr lang="en-US" dirty="0"/>
              <a:t> </a:t>
            </a:r>
            <a:r>
              <a:rPr lang="en-US" dirty="0" err="1"/>
              <a:t>yaratilgan</a:t>
            </a:r>
            <a:r>
              <a:rPr lang="en-US" dirty="0"/>
              <a:t> </a:t>
            </a:r>
            <a:r>
              <a:rPr lang="en-US" dirty="0" err="1"/>
              <a:t>chizma</a:t>
            </a:r>
            <a:r>
              <a:rPr lang="en-US" dirty="0"/>
              <a:t> </a:t>
            </a:r>
            <a:r>
              <a:rPr lang="en-US" dirty="0" err="1"/>
              <a:t>bilan</a:t>
            </a:r>
            <a:r>
              <a:rPr lang="en-US" dirty="0"/>
              <a:t> </a:t>
            </a:r>
            <a:r>
              <a:rPr lang="en-US" dirty="0" err="1"/>
              <a:t>solishtirish</a:t>
            </a:r>
            <a:r>
              <a:rPr lang="en-US" dirty="0"/>
              <a:t> </a:t>
            </a:r>
            <a:r>
              <a:rPr lang="en-US" dirty="0" err="1"/>
              <a:t>mumkin</a:t>
            </a:r>
            <a:r>
              <a:rPr lang="en-US" dirty="0"/>
              <a:t>.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Python </a:t>
            </a:r>
            <a:r>
              <a:rPr lang="en-US" dirty="0" err="1"/>
              <a:t>ob’ektga</a:t>
            </a:r>
            <a:r>
              <a:rPr lang="en-US" dirty="0"/>
              <a:t> </a:t>
            </a:r>
            <a:r>
              <a:rPr lang="en-US" dirty="0" err="1"/>
              <a:t>yo‘naltirilgan</a:t>
            </a:r>
            <a:r>
              <a:rPr lang="en-US" dirty="0"/>
              <a:t> </a:t>
            </a:r>
            <a:r>
              <a:rPr lang="en-US" dirty="0" err="1"/>
              <a:t>dasturlash</a:t>
            </a:r>
            <a:r>
              <a:rPr lang="en-US" dirty="0"/>
              <a:t> </a:t>
            </a:r>
            <a:r>
              <a:rPr lang="en-US" dirty="0" err="1"/>
              <a:t>tamoyillariga</a:t>
            </a:r>
            <a:r>
              <a:rPr lang="en-US" dirty="0"/>
              <a:t> </a:t>
            </a:r>
            <a:r>
              <a:rPr lang="en-US" dirty="0" err="1"/>
              <a:t>amal</a:t>
            </a:r>
            <a:r>
              <a:rPr lang="en-US" dirty="0"/>
              <a:t> </a:t>
            </a:r>
            <a:r>
              <a:rPr lang="en-US" dirty="0" err="1"/>
              <a:t>qiladi</a:t>
            </a:r>
            <a:r>
              <a:rPr lang="en-US" dirty="0"/>
              <a:t>. </a:t>
            </a:r>
            <a:r>
              <a:rPr lang="en-US" dirty="0" err="1"/>
              <a:t>Pythonda</a:t>
            </a:r>
            <a:r>
              <a:rPr lang="en-US" dirty="0"/>
              <a:t> </a:t>
            </a:r>
            <a:r>
              <a:rPr lang="en-US" dirty="0" err="1"/>
              <a:t>hamma</a:t>
            </a:r>
            <a:r>
              <a:rPr lang="en-US" dirty="0"/>
              <a:t> </a:t>
            </a:r>
            <a:r>
              <a:rPr lang="en-US" dirty="0" err="1"/>
              <a:t>narsa</a:t>
            </a:r>
            <a:r>
              <a:rPr lang="en-US" dirty="0"/>
              <a:t> </a:t>
            </a:r>
            <a:r>
              <a:rPr lang="en-US" dirty="0" err="1"/>
              <a:t>ob’ekt</a:t>
            </a:r>
            <a:r>
              <a:rPr lang="en-US" dirty="0"/>
              <a:t> - </a:t>
            </a:r>
            <a:r>
              <a:rPr lang="en-US" dirty="0" err="1"/>
              <a:t>satrlar</a:t>
            </a:r>
            <a:r>
              <a:rPr lang="en-US" dirty="0"/>
              <a:t>, </a:t>
            </a:r>
            <a:r>
              <a:rPr lang="en-US" dirty="0" err="1"/>
              <a:t>ro‘yxatlar</a:t>
            </a:r>
            <a:r>
              <a:rPr lang="en-US" dirty="0"/>
              <a:t>, </a:t>
            </a:r>
            <a:r>
              <a:rPr lang="en-US" dirty="0" err="1"/>
              <a:t>lug‘atlar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boshqalar</a:t>
            </a:r>
            <a:r>
              <a:rPr lang="en-US" dirty="0"/>
              <a:t>.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Ammo </a:t>
            </a:r>
            <a:r>
              <a:rPr lang="en-US" dirty="0" err="1"/>
              <a:t>pythondagi</a:t>
            </a:r>
            <a:r>
              <a:rPr lang="en-US" dirty="0"/>
              <a:t> OOP </a:t>
            </a:r>
            <a:r>
              <a:rPr lang="en-US" dirty="0" err="1"/>
              <a:t>imkoniyatlari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bilan</a:t>
            </a:r>
            <a:r>
              <a:rPr lang="en-US" dirty="0"/>
              <a:t> </a:t>
            </a:r>
            <a:r>
              <a:rPr lang="en-US" dirty="0" err="1"/>
              <a:t>cheklanmaydi</a:t>
            </a:r>
            <a:r>
              <a:rPr lang="en-US" dirty="0"/>
              <a:t>. </a:t>
            </a:r>
            <a:r>
              <a:rPr lang="en-US" dirty="0" err="1"/>
              <a:t>Dasturchi</a:t>
            </a:r>
            <a:r>
              <a:rPr lang="en-US" dirty="0"/>
              <a:t> </a:t>
            </a:r>
            <a:r>
              <a:rPr lang="en-US" dirty="0" err="1"/>
              <a:t>o‘z</a:t>
            </a:r>
            <a:r>
              <a:rPr lang="en-US" dirty="0"/>
              <a:t> </a:t>
            </a:r>
            <a:r>
              <a:rPr lang="en-US" dirty="0" err="1"/>
              <a:t>ma’lumotlar</a:t>
            </a:r>
            <a:r>
              <a:rPr lang="en-US" dirty="0"/>
              <a:t> </a:t>
            </a:r>
            <a:r>
              <a:rPr lang="en-US" dirty="0" err="1"/>
              <a:t>turini</a:t>
            </a:r>
            <a:r>
              <a:rPr lang="en-US" dirty="0"/>
              <a:t> (</a:t>
            </a:r>
            <a:r>
              <a:rPr lang="en-US" dirty="0" err="1"/>
              <a:t>sinfini</a:t>
            </a:r>
            <a:r>
              <a:rPr lang="en-US" dirty="0"/>
              <a:t>) </a:t>
            </a:r>
            <a:r>
              <a:rPr lang="en-US" dirty="0" err="1"/>
              <a:t>yozishi</a:t>
            </a:r>
            <a:r>
              <a:rPr lang="en-US" dirty="0"/>
              <a:t>, </a:t>
            </a:r>
            <a:r>
              <a:rPr lang="en-US" dirty="0" err="1"/>
              <a:t>unda</a:t>
            </a:r>
            <a:r>
              <a:rPr lang="en-US" dirty="0"/>
              <a:t> </a:t>
            </a:r>
            <a:r>
              <a:rPr lang="en-US" dirty="0" err="1"/>
              <a:t>o‘z</a:t>
            </a:r>
            <a:r>
              <a:rPr lang="en-US" dirty="0"/>
              <a:t> </a:t>
            </a:r>
            <a:r>
              <a:rPr lang="en-US" dirty="0" err="1"/>
              <a:t>usullarini</a:t>
            </a:r>
            <a:r>
              <a:rPr lang="en-US" dirty="0"/>
              <a:t> </a:t>
            </a:r>
            <a:r>
              <a:rPr lang="en-US" dirty="0" err="1"/>
              <a:t>belgilashi</a:t>
            </a:r>
            <a:r>
              <a:rPr lang="en-US" dirty="0"/>
              <a:t> </a:t>
            </a:r>
            <a:r>
              <a:rPr lang="en-US" dirty="0" err="1"/>
              <a:t>mumkin</a:t>
            </a:r>
            <a:r>
              <a:rPr lang="en-US" dirty="0"/>
              <a:t>.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Bu </a:t>
            </a:r>
            <a:r>
              <a:rPr lang="en-US" dirty="0" err="1"/>
              <a:t>ixtiyoriy</a:t>
            </a:r>
            <a:r>
              <a:rPr lang="en-US" dirty="0"/>
              <a:t> - biz </a:t>
            </a:r>
            <a:r>
              <a:rPr lang="en-US" dirty="0" err="1"/>
              <a:t>faqat</a:t>
            </a:r>
            <a:r>
              <a:rPr lang="en-US" dirty="0"/>
              <a:t> </a:t>
            </a:r>
            <a:r>
              <a:rPr lang="en-US" dirty="0" err="1"/>
              <a:t>o‘rnatilgan</a:t>
            </a:r>
            <a:r>
              <a:rPr lang="en-US" dirty="0"/>
              <a:t> </a:t>
            </a:r>
            <a:r>
              <a:rPr lang="en-US" dirty="0" err="1"/>
              <a:t>ob’ektlardan</a:t>
            </a:r>
            <a:r>
              <a:rPr lang="en-US" dirty="0"/>
              <a:t> </a:t>
            </a:r>
            <a:r>
              <a:rPr lang="en-US" dirty="0" err="1"/>
              <a:t>foydalanishimiz</a:t>
            </a:r>
            <a:r>
              <a:rPr lang="en-US" dirty="0"/>
              <a:t> </a:t>
            </a:r>
            <a:r>
              <a:rPr lang="en-US" dirty="0" err="1"/>
              <a:t>mumkin</a:t>
            </a:r>
            <a:r>
              <a:rPr lang="en-US" dirty="0"/>
              <a:t>. </a:t>
            </a:r>
            <a:r>
              <a:rPr lang="en-US" dirty="0" err="1"/>
              <a:t>Biroq</a:t>
            </a:r>
            <a:r>
              <a:rPr lang="en-US" dirty="0"/>
              <a:t>, OOP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nechta</a:t>
            </a:r>
            <a:r>
              <a:rPr lang="en-US" dirty="0"/>
              <a:t> </a:t>
            </a:r>
            <a:r>
              <a:rPr lang="en-US" dirty="0" err="1"/>
              <a:t>odamlar</a:t>
            </a:r>
            <a:r>
              <a:rPr lang="en-US" dirty="0"/>
              <a:t> </a:t>
            </a:r>
            <a:r>
              <a:rPr lang="en-US" dirty="0" err="1"/>
              <a:t>tomonidan</a:t>
            </a:r>
            <a:r>
              <a:rPr lang="en-US" dirty="0"/>
              <a:t> </a:t>
            </a:r>
            <a:r>
              <a:rPr lang="en-US" dirty="0" err="1"/>
              <a:t>dasturni</a:t>
            </a:r>
            <a:r>
              <a:rPr lang="en-US" dirty="0"/>
              <a:t> </a:t>
            </a:r>
            <a:r>
              <a:rPr lang="en-US" dirty="0" err="1"/>
              <a:t>uzoq</a:t>
            </a:r>
            <a:r>
              <a:rPr lang="en-US" dirty="0"/>
              <a:t> </a:t>
            </a:r>
            <a:r>
              <a:rPr lang="en-US" dirty="0" err="1"/>
              <a:t>muddatli</a:t>
            </a:r>
            <a:r>
              <a:rPr lang="en-US" dirty="0"/>
              <a:t> </a:t>
            </a:r>
            <a:r>
              <a:rPr lang="en-US" dirty="0" err="1"/>
              <a:t>ishlab</a:t>
            </a:r>
            <a:r>
              <a:rPr lang="en-US" dirty="0"/>
              <a:t> </a:t>
            </a:r>
            <a:r>
              <a:rPr lang="en-US" dirty="0" err="1"/>
              <a:t>chiqish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 </a:t>
            </a:r>
            <a:r>
              <a:rPr lang="en-US" dirty="0" err="1"/>
              <a:t>foydalidir</a:t>
            </a:r>
            <a:r>
              <a:rPr lang="en-US" dirty="0"/>
              <a:t>, </a:t>
            </a:r>
            <a:r>
              <a:rPr lang="en-US" dirty="0" err="1"/>
              <a:t>chunki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kodni</a:t>
            </a:r>
            <a:r>
              <a:rPr lang="en-US" dirty="0"/>
              <a:t> </a:t>
            </a:r>
            <a:r>
              <a:rPr lang="en-US" dirty="0" err="1"/>
              <a:t>tushunishni</a:t>
            </a:r>
            <a:r>
              <a:rPr lang="en-US" dirty="0"/>
              <a:t> </a:t>
            </a:r>
            <a:r>
              <a:rPr lang="en-US" dirty="0" err="1"/>
              <a:t>osonlashtiradi</a:t>
            </a:r>
            <a:r>
              <a:rPr lang="en-US" dirty="0"/>
              <a:t>.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Pythonda</a:t>
            </a:r>
            <a:r>
              <a:rPr lang="en-US" dirty="0"/>
              <a:t> biz </a:t>
            </a:r>
            <a:r>
              <a:rPr lang="en-US" dirty="0" err="1"/>
              <a:t>dasturimizda</a:t>
            </a:r>
            <a:r>
              <a:rPr lang="en-US" dirty="0"/>
              <a:t> </a:t>
            </a:r>
            <a:r>
              <a:rPr lang="en-US" dirty="0" err="1"/>
              <a:t>foydalanishimiz</a:t>
            </a:r>
            <a:r>
              <a:rPr lang="en-US" dirty="0"/>
              <a:t> </a:t>
            </a:r>
            <a:r>
              <a:rPr lang="en-US" dirty="0" err="1"/>
              <a:t>mumkin</a:t>
            </a:r>
            <a:r>
              <a:rPr lang="en-US" dirty="0"/>
              <a:t> </a:t>
            </a:r>
            <a:r>
              <a:rPr lang="en-US" dirty="0" err="1"/>
              <a:t>bo‘lgan</a:t>
            </a:r>
            <a:r>
              <a:rPr lang="en-US" dirty="0"/>
              <a:t> int, str </a:t>
            </a:r>
            <a:r>
              <a:rPr lang="en-US" dirty="0" err="1"/>
              <a:t>va</a:t>
            </a:r>
            <a:r>
              <a:rPr lang="en-US" dirty="0"/>
              <a:t> shunga </a:t>
            </a:r>
            <a:r>
              <a:rPr lang="en-US" dirty="0" err="1"/>
              <a:t>o‘xshash</a:t>
            </a:r>
            <a:r>
              <a:rPr lang="en-US" dirty="0"/>
              <a:t> </a:t>
            </a:r>
            <a:r>
              <a:rPr lang="en-US" dirty="0" err="1"/>
              <a:t>ko‘plab</a:t>
            </a:r>
            <a:r>
              <a:rPr lang="en-US" dirty="0"/>
              <a:t> </a:t>
            </a:r>
            <a:r>
              <a:rPr lang="en-US" dirty="0" err="1"/>
              <a:t>o‘rnatilgan</a:t>
            </a:r>
            <a:r>
              <a:rPr lang="en-US" dirty="0"/>
              <a:t> </a:t>
            </a:r>
            <a:r>
              <a:rPr lang="en-US" dirty="0" err="1"/>
              <a:t>turlar</a:t>
            </a:r>
            <a:r>
              <a:rPr lang="en-US" dirty="0"/>
              <a:t> </a:t>
            </a:r>
            <a:r>
              <a:rPr lang="en-US" dirty="0" err="1"/>
              <a:t>mavjud</a:t>
            </a:r>
            <a:r>
              <a:rPr lang="en-US" dirty="0"/>
              <a:t>. Ammo Python, </a:t>
            </a:r>
            <a:r>
              <a:rPr lang="en-US" dirty="0" err="1"/>
              <a:t>shuningdek</a:t>
            </a:r>
            <a:r>
              <a:rPr lang="en-US" dirty="0"/>
              <a:t>, </a:t>
            </a:r>
            <a:r>
              <a:rPr lang="en-US" dirty="0" err="1"/>
              <a:t>sinflar</a:t>
            </a:r>
            <a:r>
              <a:rPr lang="en-US" dirty="0"/>
              <a:t> </a:t>
            </a:r>
            <a:r>
              <a:rPr lang="en-US" dirty="0" err="1"/>
              <a:t>yordamida</a:t>
            </a:r>
            <a:r>
              <a:rPr lang="en-US" dirty="0"/>
              <a:t> </a:t>
            </a:r>
            <a:r>
              <a:rPr lang="en-US" dirty="0" err="1"/>
              <a:t>o‘z</a:t>
            </a:r>
            <a:r>
              <a:rPr lang="en-US" dirty="0"/>
              <a:t> </a:t>
            </a:r>
            <a:r>
              <a:rPr lang="en-US" dirty="0" err="1"/>
              <a:t>turlaringizni</a:t>
            </a:r>
            <a:r>
              <a:rPr lang="en-US" dirty="0"/>
              <a:t> </a:t>
            </a:r>
            <a:r>
              <a:rPr lang="en-US" dirty="0" err="1"/>
              <a:t>aniqlash</a:t>
            </a:r>
            <a:r>
              <a:rPr lang="en-US" dirty="0"/>
              <a:t> </a:t>
            </a:r>
            <a:r>
              <a:rPr lang="en-US" dirty="0" err="1"/>
              <a:t>imkonini</a:t>
            </a:r>
            <a:r>
              <a:rPr lang="en-US" dirty="0"/>
              <a:t> </a:t>
            </a:r>
            <a:r>
              <a:rPr lang="en-US" dirty="0" err="1"/>
              <a:t>beradi</a:t>
            </a:r>
            <a:r>
              <a:rPr lang="en-US" dirty="0"/>
              <a:t>. </a:t>
            </a:r>
            <a:r>
              <a:rPr lang="en-US" dirty="0" err="1"/>
              <a:t>Sinf</a:t>
            </a:r>
            <a:r>
              <a:rPr lang="en-US" dirty="0"/>
              <a:t> </a:t>
            </a:r>
            <a:r>
              <a:rPr lang="en-US" dirty="0" err="1"/>
              <a:t>qandaydir</a:t>
            </a:r>
            <a:r>
              <a:rPr lang="en-US" dirty="0"/>
              <a:t> </a:t>
            </a:r>
            <a:r>
              <a:rPr lang="en-US" dirty="0" err="1"/>
              <a:t>ob’ektni</a:t>
            </a:r>
            <a:r>
              <a:rPr lang="en-US" dirty="0"/>
              <a:t> </a:t>
            </a:r>
            <a:r>
              <a:rPr lang="en-US" dirty="0" err="1"/>
              <a:t>ifodalaydi</a:t>
            </a:r>
            <a:r>
              <a:rPr lang="en-US" dirty="0"/>
              <a:t>. </a:t>
            </a:r>
            <a:r>
              <a:rPr lang="en-US" dirty="0" err="1"/>
              <a:t>Sinfning</a:t>
            </a:r>
            <a:r>
              <a:rPr lang="en-US" dirty="0"/>
              <a:t> </a:t>
            </a:r>
            <a:r>
              <a:rPr lang="en-US" dirty="0" err="1"/>
              <a:t>aniq</a:t>
            </a:r>
            <a:r>
              <a:rPr lang="en-US" dirty="0"/>
              <a:t> </a:t>
            </a:r>
            <a:r>
              <a:rPr lang="en-US" dirty="0" err="1"/>
              <a:t>amalga</a:t>
            </a:r>
            <a:r>
              <a:rPr lang="en-US" dirty="0"/>
              <a:t> </a:t>
            </a:r>
            <a:r>
              <a:rPr lang="en-US" dirty="0" err="1"/>
              <a:t>oshirilishi</a:t>
            </a:r>
            <a:r>
              <a:rPr lang="en-US" dirty="0"/>
              <a:t> </a:t>
            </a:r>
            <a:r>
              <a:rPr lang="en-US" dirty="0" err="1"/>
              <a:t>ob’ektdir</a:t>
            </a:r>
            <a:r>
              <a:rPr lang="en-US" dirty="0"/>
              <a:t>.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 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95781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2B1B9196-A067-48DC-99FE-EB4A266CF3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530087"/>
            <a:ext cx="8596668" cy="55112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Quyidagi</a:t>
            </a:r>
            <a:r>
              <a:rPr lang="en-US" dirty="0"/>
              <a:t> </a:t>
            </a:r>
            <a:r>
              <a:rPr lang="en-US" dirty="0" err="1"/>
              <a:t>o‘xshashlikni</a:t>
            </a:r>
            <a:r>
              <a:rPr lang="en-US" dirty="0"/>
              <a:t> ham </a:t>
            </a:r>
            <a:r>
              <a:rPr lang="en-US" dirty="0" err="1"/>
              <a:t>chizishingiz</a:t>
            </a:r>
            <a:r>
              <a:rPr lang="en-US" dirty="0"/>
              <a:t> </a:t>
            </a:r>
            <a:r>
              <a:rPr lang="en-US" dirty="0" err="1"/>
              <a:t>mumkin</a:t>
            </a:r>
            <a:r>
              <a:rPr lang="en-US" dirty="0"/>
              <a:t>. Har </a:t>
            </a:r>
            <a:r>
              <a:rPr lang="en-US" dirty="0" err="1"/>
              <a:t>birimiz</a:t>
            </a:r>
            <a:r>
              <a:rPr lang="en-US" dirty="0"/>
              <a:t> </a:t>
            </a:r>
            <a:r>
              <a:rPr lang="en-US" dirty="0" err="1"/>
              <a:t>ismi-sharifi</a:t>
            </a:r>
            <a:r>
              <a:rPr lang="en-US" dirty="0"/>
              <a:t>, </a:t>
            </a:r>
            <a:r>
              <a:rPr lang="en-US" dirty="0" err="1"/>
              <a:t>yoshi</a:t>
            </a:r>
            <a:r>
              <a:rPr lang="en-US" dirty="0"/>
              <a:t>, </a:t>
            </a:r>
            <a:r>
              <a:rPr lang="en-US" dirty="0" err="1"/>
              <a:t>boshqa</a:t>
            </a:r>
            <a:r>
              <a:rPr lang="en-US" dirty="0"/>
              <a:t> </a:t>
            </a:r>
            <a:r>
              <a:rPr lang="en-US" dirty="0" err="1"/>
              <a:t>ba’zi</a:t>
            </a:r>
            <a:r>
              <a:rPr lang="en-US" dirty="0"/>
              <a:t> </a:t>
            </a:r>
            <a:r>
              <a:rPr lang="en-US" dirty="0" err="1"/>
              <a:t>xususiyatlariga</a:t>
            </a:r>
            <a:r>
              <a:rPr lang="en-US" dirty="0"/>
              <a:t> </a:t>
            </a:r>
            <a:r>
              <a:rPr lang="en-US" dirty="0" err="1"/>
              <a:t>ega</a:t>
            </a:r>
            <a:r>
              <a:rPr lang="en-US" dirty="0"/>
              <a:t> </a:t>
            </a:r>
            <a:r>
              <a:rPr lang="en-US" dirty="0" err="1"/>
              <a:t>bo‘lgan</a:t>
            </a:r>
            <a:r>
              <a:rPr lang="en-US" dirty="0"/>
              <a:t> </a:t>
            </a:r>
            <a:r>
              <a:rPr lang="en-US" dirty="0" err="1"/>
              <a:t>odam</a:t>
            </a:r>
            <a:r>
              <a:rPr lang="en-US" dirty="0"/>
              <a:t> </a:t>
            </a:r>
            <a:r>
              <a:rPr lang="en-US" dirty="0" err="1"/>
              <a:t>haqida</a:t>
            </a:r>
            <a:r>
              <a:rPr lang="en-US" dirty="0"/>
              <a:t> </a:t>
            </a:r>
            <a:r>
              <a:rPr lang="en-US" dirty="0" err="1"/>
              <a:t>qandaydir</a:t>
            </a:r>
            <a:r>
              <a:rPr lang="en-US" dirty="0"/>
              <a:t> </a:t>
            </a:r>
            <a:r>
              <a:rPr lang="en-US" dirty="0" err="1"/>
              <a:t>tasavvurga</a:t>
            </a:r>
            <a:r>
              <a:rPr lang="en-US" dirty="0"/>
              <a:t> </a:t>
            </a:r>
            <a:r>
              <a:rPr lang="en-US" dirty="0" err="1"/>
              <a:t>egamiz.Inson</a:t>
            </a:r>
            <a:r>
              <a:rPr lang="en-US" dirty="0"/>
              <a:t> </a:t>
            </a:r>
            <a:r>
              <a:rPr lang="en-US" dirty="0" err="1"/>
              <a:t>muayyan</a:t>
            </a:r>
            <a:r>
              <a:rPr lang="en-US" dirty="0"/>
              <a:t> </a:t>
            </a:r>
            <a:r>
              <a:rPr lang="en-US" dirty="0" err="1"/>
              <a:t>harakatlarni</a:t>
            </a:r>
            <a:r>
              <a:rPr lang="en-US" dirty="0"/>
              <a:t> </a:t>
            </a:r>
            <a:r>
              <a:rPr lang="en-US" dirty="0" err="1"/>
              <a:t>bajarishi</a:t>
            </a:r>
            <a:r>
              <a:rPr lang="en-US" dirty="0"/>
              <a:t> </a:t>
            </a:r>
            <a:r>
              <a:rPr lang="en-US" dirty="0" err="1"/>
              <a:t>mumkin</a:t>
            </a:r>
            <a:r>
              <a:rPr lang="en-US" dirty="0"/>
              <a:t> - </a:t>
            </a:r>
            <a:r>
              <a:rPr lang="en-US" dirty="0" err="1"/>
              <a:t>yurish</a:t>
            </a:r>
            <a:r>
              <a:rPr lang="en-US" dirty="0"/>
              <a:t>, </a:t>
            </a:r>
            <a:r>
              <a:rPr lang="en-US" dirty="0" err="1"/>
              <a:t>yugurish</a:t>
            </a:r>
            <a:r>
              <a:rPr lang="en-US" dirty="0"/>
              <a:t>, </a:t>
            </a:r>
            <a:r>
              <a:rPr lang="en-US" dirty="0" err="1"/>
              <a:t>o‘ylash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hokazo</a:t>
            </a:r>
            <a:r>
              <a:rPr lang="en-US" dirty="0"/>
              <a:t>. </a:t>
            </a:r>
            <a:r>
              <a:rPr lang="en-US" dirty="0" err="1"/>
              <a:t>Ya’ni</a:t>
            </a:r>
            <a:r>
              <a:rPr lang="en-US" dirty="0"/>
              <a:t>, </a:t>
            </a:r>
            <a:r>
              <a:rPr lang="en-US" dirty="0" err="1"/>
              <a:t>o‘ziga</a:t>
            </a:r>
            <a:r>
              <a:rPr lang="en-US" dirty="0"/>
              <a:t> </a:t>
            </a:r>
            <a:r>
              <a:rPr lang="en-US" dirty="0" err="1"/>
              <a:t>xos</a:t>
            </a:r>
            <a:r>
              <a:rPr lang="en-US" dirty="0"/>
              <a:t> </a:t>
            </a:r>
            <a:r>
              <a:rPr lang="en-US" dirty="0" err="1"/>
              <a:t>xususiyatlar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harakatlar</a:t>
            </a:r>
            <a:r>
              <a:rPr lang="en-US" dirty="0"/>
              <a:t> </a:t>
            </a:r>
            <a:r>
              <a:rPr lang="en-US" dirty="0" err="1"/>
              <a:t>majmuasini</a:t>
            </a:r>
            <a:r>
              <a:rPr lang="en-US" dirty="0"/>
              <a:t> </a:t>
            </a:r>
            <a:r>
              <a:rPr lang="en-US" dirty="0" err="1"/>
              <a:t>o‘z</a:t>
            </a:r>
            <a:r>
              <a:rPr lang="en-US" dirty="0"/>
              <a:t> </a:t>
            </a:r>
            <a:r>
              <a:rPr lang="en-US" dirty="0" err="1"/>
              <a:t>ichiga</a:t>
            </a:r>
            <a:r>
              <a:rPr lang="en-US" dirty="0"/>
              <a:t> </a:t>
            </a:r>
            <a:r>
              <a:rPr lang="en-US" dirty="0" err="1"/>
              <a:t>olgan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ko‘rinishni</a:t>
            </a:r>
            <a:r>
              <a:rPr lang="en-US" dirty="0"/>
              <a:t> </a:t>
            </a:r>
            <a:r>
              <a:rPr lang="en-US" dirty="0" err="1"/>
              <a:t>sinf</a:t>
            </a:r>
            <a:r>
              <a:rPr lang="en-US" dirty="0"/>
              <a:t> deb </a:t>
            </a:r>
            <a:r>
              <a:rPr lang="en-US" dirty="0" err="1"/>
              <a:t>atash</a:t>
            </a:r>
            <a:r>
              <a:rPr lang="en-US" dirty="0"/>
              <a:t> </a:t>
            </a:r>
            <a:r>
              <a:rPr lang="en-US" dirty="0" err="1"/>
              <a:t>mumkin</a:t>
            </a:r>
            <a:r>
              <a:rPr lang="en-US" dirty="0"/>
              <a:t>. </a:t>
            </a:r>
            <a:r>
              <a:rPr lang="en-US" dirty="0" err="1"/>
              <a:t>Ushbu</a:t>
            </a:r>
            <a:r>
              <a:rPr lang="en-US" dirty="0"/>
              <a:t> </a:t>
            </a:r>
            <a:r>
              <a:rPr lang="en-US" dirty="0" err="1"/>
              <a:t>naqshning</a:t>
            </a:r>
            <a:r>
              <a:rPr lang="en-US" dirty="0"/>
              <a:t> </a:t>
            </a:r>
            <a:r>
              <a:rPr lang="en-US" dirty="0" err="1"/>
              <a:t>o‘ziga</a:t>
            </a:r>
            <a:r>
              <a:rPr lang="en-US" dirty="0"/>
              <a:t> </a:t>
            </a:r>
            <a:r>
              <a:rPr lang="en-US" dirty="0" err="1"/>
              <a:t>xos</a:t>
            </a:r>
            <a:r>
              <a:rPr lang="en-US" dirty="0"/>
              <a:t> </a:t>
            </a:r>
            <a:r>
              <a:rPr lang="en-US" dirty="0" err="1"/>
              <a:t>amalga</a:t>
            </a:r>
            <a:r>
              <a:rPr lang="en-US" dirty="0"/>
              <a:t> </a:t>
            </a:r>
            <a:r>
              <a:rPr lang="en-US" dirty="0" err="1"/>
              <a:t>oshirilishi</a:t>
            </a:r>
            <a:r>
              <a:rPr lang="en-US" dirty="0"/>
              <a:t> </a:t>
            </a:r>
            <a:r>
              <a:rPr lang="en-US" dirty="0" err="1"/>
              <a:t>farq</a:t>
            </a:r>
            <a:r>
              <a:rPr lang="en-US" dirty="0"/>
              <a:t> </a:t>
            </a:r>
            <a:r>
              <a:rPr lang="en-US" dirty="0" err="1"/>
              <a:t>qilishi</a:t>
            </a:r>
            <a:r>
              <a:rPr lang="en-US" dirty="0"/>
              <a:t> </a:t>
            </a:r>
            <a:r>
              <a:rPr lang="en-US" dirty="0" err="1"/>
              <a:t>mumkin</a:t>
            </a:r>
            <a:r>
              <a:rPr lang="en-US" dirty="0"/>
              <a:t>, </a:t>
            </a:r>
            <a:r>
              <a:rPr lang="en-US" dirty="0" err="1"/>
              <a:t>masalan</a:t>
            </a:r>
            <a:r>
              <a:rPr lang="en-US" dirty="0"/>
              <a:t>, </a:t>
            </a:r>
            <a:r>
              <a:rPr lang="en-US" dirty="0" err="1"/>
              <a:t>ba’zi</a:t>
            </a:r>
            <a:r>
              <a:rPr lang="en-US" dirty="0"/>
              <a:t> </a:t>
            </a:r>
            <a:r>
              <a:rPr lang="en-US" dirty="0" err="1"/>
              <a:t>odamlar</a:t>
            </a:r>
            <a:r>
              <a:rPr lang="en-US" dirty="0"/>
              <a:t> </a:t>
            </a:r>
            <a:r>
              <a:rPr lang="en-US" dirty="0" err="1"/>
              <a:t>bitta</a:t>
            </a:r>
            <a:r>
              <a:rPr lang="en-US" dirty="0"/>
              <a:t> </a:t>
            </a:r>
            <a:r>
              <a:rPr lang="en-US" dirty="0" err="1"/>
              <a:t>ismga</a:t>
            </a:r>
            <a:r>
              <a:rPr lang="en-US" dirty="0"/>
              <a:t> </a:t>
            </a:r>
            <a:r>
              <a:rPr lang="en-US" dirty="0" err="1"/>
              <a:t>ega</a:t>
            </a:r>
            <a:r>
              <a:rPr lang="en-US" dirty="0"/>
              <a:t>, </a:t>
            </a:r>
            <a:r>
              <a:rPr lang="en-US" dirty="0" err="1"/>
              <a:t>boshqalari</a:t>
            </a:r>
            <a:r>
              <a:rPr lang="en-US" dirty="0"/>
              <a:t> </a:t>
            </a:r>
            <a:r>
              <a:rPr lang="en-US" dirty="0" err="1"/>
              <a:t>esa</a:t>
            </a:r>
            <a:r>
              <a:rPr lang="en-US" dirty="0"/>
              <a:t> </a:t>
            </a:r>
            <a:r>
              <a:rPr lang="en-US" dirty="0" err="1"/>
              <a:t>boshqa</a:t>
            </a:r>
            <a:r>
              <a:rPr lang="en-US" dirty="0"/>
              <a:t> </a:t>
            </a:r>
            <a:r>
              <a:rPr lang="en-US" dirty="0" err="1"/>
              <a:t>nomga</a:t>
            </a:r>
            <a:r>
              <a:rPr lang="en-US" dirty="0"/>
              <a:t> </a:t>
            </a:r>
            <a:r>
              <a:rPr lang="en-US" dirty="0" err="1"/>
              <a:t>ega</a:t>
            </a:r>
            <a:r>
              <a:rPr lang="en-US" dirty="0"/>
              <a:t>.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haqiqiy</a:t>
            </a:r>
            <a:r>
              <a:rPr lang="en-US" dirty="0"/>
              <a:t> </a:t>
            </a:r>
            <a:r>
              <a:rPr lang="en-US" dirty="0" err="1"/>
              <a:t>shaxs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sinfning</a:t>
            </a:r>
            <a:r>
              <a:rPr lang="en-US" dirty="0"/>
              <a:t> </a:t>
            </a:r>
            <a:r>
              <a:rPr lang="en-US" dirty="0" err="1"/>
              <a:t>ob’ektini</a:t>
            </a:r>
            <a:r>
              <a:rPr lang="en-US" dirty="0"/>
              <a:t> </a:t>
            </a:r>
            <a:r>
              <a:rPr lang="en-US" dirty="0" err="1"/>
              <a:t>ifodalaydi</a:t>
            </a:r>
            <a:r>
              <a:rPr lang="en-US" dirty="0"/>
              <a:t>.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Sinf</a:t>
            </a:r>
            <a:r>
              <a:rPr lang="en-US" dirty="0"/>
              <a:t> class </a:t>
            </a:r>
            <a:r>
              <a:rPr lang="en-US" dirty="0" err="1"/>
              <a:t>kalit</a:t>
            </a:r>
            <a:r>
              <a:rPr lang="en-US" dirty="0"/>
              <a:t> </a:t>
            </a:r>
            <a:r>
              <a:rPr lang="en-US" dirty="0" err="1"/>
              <a:t>so‘zi</a:t>
            </a:r>
            <a:r>
              <a:rPr lang="en-US" dirty="0"/>
              <a:t> </a:t>
            </a:r>
            <a:r>
              <a:rPr lang="en-US" dirty="0" err="1"/>
              <a:t>yordamida</a:t>
            </a:r>
            <a:r>
              <a:rPr lang="en-US" dirty="0"/>
              <a:t> </a:t>
            </a:r>
            <a:r>
              <a:rPr lang="en-US" dirty="0" err="1"/>
              <a:t>aniqlanadi</a:t>
            </a:r>
            <a:r>
              <a:rPr lang="en-US" dirty="0"/>
              <a:t>: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 </a:t>
            </a:r>
            <a:endParaRPr lang="ru-RU" dirty="0"/>
          </a:p>
          <a:p>
            <a:pPr marL="800100" lvl="2" indent="0">
              <a:buNone/>
            </a:pPr>
            <a:r>
              <a:rPr lang="en-US" sz="1800" b="1" dirty="0" err="1">
                <a:solidFill>
                  <a:schemeClr val="tx1"/>
                </a:solidFill>
              </a:rPr>
              <a:t>sinf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sinf_nomi</a:t>
            </a:r>
            <a:r>
              <a:rPr lang="en-US" sz="1800" b="1" dirty="0">
                <a:solidFill>
                  <a:schemeClr val="tx1"/>
                </a:solidFill>
              </a:rPr>
              <a:t>:</a:t>
            </a:r>
            <a:endParaRPr lang="ru-RU" sz="1800" b="1" dirty="0">
              <a:solidFill>
                <a:schemeClr val="tx1"/>
              </a:solidFill>
            </a:endParaRPr>
          </a:p>
          <a:p>
            <a:pPr marL="800100" lvl="2" indent="0">
              <a:buNone/>
            </a:pPr>
            <a:r>
              <a:rPr lang="en-US" sz="1800" b="1" dirty="0">
                <a:solidFill>
                  <a:schemeClr val="tx1"/>
                </a:solidFill>
              </a:rPr>
              <a:t>    </a:t>
            </a:r>
            <a:r>
              <a:rPr lang="en-US" sz="1800" b="1" dirty="0" err="1">
                <a:solidFill>
                  <a:schemeClr val="tx1"/>
                </a:solidFill>
              </a:rPr>
              <a:t>sinf_atributlari</a:t>
            </a:r>
            <a:endParaRPr lang="ru-RU" sz="1800" b="1" dirty="0">
              <a:solidFill>
                <a:schemeClr val="tx1"/>
              </a:solidFill>
            </a:endParaRPr>
          </a:p>
          <a:p>
            <a:pPr marL="800100" lvl="2" indent="0">
              <a:buNone/>
            </a:pPr>
            <a:r>
              <a:rPr lang="en-US" sz="1800" b="1" dirty="0">
                <a:solidFill>
                  <a:schemeClr val="tx1"/>
                </a:solidFill>
              </a:rPr>
              <a:t>    </a:t>
            </a:r>
            <a:r>
              <a:rPr lang="en-US" sz="1800" b="1" dirty="0" err="1">
                <a:solidFill>
                  <a:schemeClr val="tx1"/>
                </a:solidFill>
              </a:rPr>
              <a:t>class_methods</a:t>
            </a:r>
            <a:endParaRPr lang="ru-RU" sz="18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/>
              <a:t> 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Sinf</a:t>
            </a:r>
            <a:r>
              <a:rPr lang="en-US" dirty="0"/>
              <a:t> </a:t>
            </a:r>
            <a:r>
              <a:rPr lang="en-US" dirty="0" err="1"/>
              <a:t>ichida</a:t>
            </a:r>
            <a:r>
              <a:rPr lang="en-US" dirty="0"/>
              <a:t> </a:t>
            </a:r>
            <a:r>
              <a:rPr lang="en-US" dirty="0" err="1"/>
              <a:t>uning</a:t>
            </a:r>
            <a:r>
              <a:rPr lang="en-US" dirty="0"/>
              <a:t> </a:t>
            </a:r>
            <a:r>
              <a:rPr lang="en-US" dirty="0" err="1"/>
              <a:t>atributlari</a:t>
            </a:r>
            <a:r>
              <a:rPr lang="en-US" dirty="0"/>
              <a:t> </a:t>
            </a:r>
            <a:r>
              <a:rPr lang="en-US" dirty="0" err="1"/>
              <a:t>aniqlanadi</a:t>
            </a:r>
            <a:r>
              <a:rPr lang="en-US" dirty="0"/>
              <a:t>, </a:t>
            </a:r>
            <a:r>
              <a:rPr lang="en-US" dirty="0" err="1"/>
              <a:t>ular</a:t>
            </a:r>
            <a:r>
              <a:rPr lang="en-US" dirty="0"/>
              <a:t> </a:t>
            </a:r>
            <a:r>
              <a:rPr lang="en-US" dirty="0" err="1"/>
              <a:t>sinfning</a:t>
            </a:r>
            <a:r>
              <a:rPr lang="en-US" dirty="0"/>
              <a:t> </a:t>
            </a:r>
            <a:r>
              <a:rPr lang="en-US" dirty="0" err="1"/>
              <a:t>turli</a:t>
            </a:r>
            <a:r>
              <a:rPr lang="en-US" dirty="0"/>
              <a:t> </a:t>
            </a:r>
            <a:r>
              <a:rPr lang="en-US" dirty="0" err="1"/>
              <a:t>xususiyatlarini</a:t>
            </a:r>
            <a:r>
              <a:rPr lang="en-US" dirty="0"/>
              <a:t> </a:t>
            </a:r>
            <a:r>
              <a:rPr lang="en-US" dirty="0" err="1"/>
              <a:t>saqlaydi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usullar</a:t>
            </a:r>
            <a:r>
              <a:rPr lang="en-US" dirty="0"/>
              <a:t> </a:t>
            </a:r>
            <a:r>
              <a:rPr lang="en-US" dirty="0" err="1"/>
              <a:t>sinfning</a:t>
            </a:r>
            <a:r>
              <a:rPr lang="en-US" dirty="0"/>
              <a:t> </a:t>
            </a:r>
            <a:r>
              <a:rPr lang="en-US" dirty="0" err="1"/>
              <a:t>funktsiyalari</a:t>
            </a:r>
            <a:r>
              <a:rPr lang="en-US" dirty="0"/>
              <a:t> </a:t>
            </a:r>
            <a:r>
              <a:rPr lang="en-US" dirty="0" err="1"/>
              <a:t>hisoblanadi</a:t>
            </a:r>
            <a:r>
              <a:rPr lang="en-US" dirty="0"/>
              <a:t>.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Keling</a:t>
            </a:r>
            <a:r>
              <a:rPr lang="en-US" dirty="0"/>
              <a:t>, </a:t>
            </a:r>
            <a:r>
              <a:rPr lang="en-US" dirty="0" err="1"/>
              <a:t>oddiy</a:t>
            </a:r>
            <a:r>
              <a:rPr lang="en-US" dirty="0"/>
              <a:t> </a:t>
            </a:r>
            <a:r>
              <a:rPr lang="en-US" dirty="0" err="1"/>
              <a:t>sinf</a:t>
            </a:r>
            <a:r>
              <a:rPr lang="en-US" dirty="0"/>
              <a:t> </a:t>
            </a:r>
            <a:r>
              <a:rPr lang="en-US" dirty="0" err="1"/>
              <a:t>yarataylik</a:t>
            </a:r>
            <a:r>
              <a:rPr lang="en-US" dirty="0"/>
              <a:t>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0992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AF721E4C-FC96-4E8A-9008-CD30A9A98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830" y="901632"/>
            <a:ext cx="8596668" cy="551241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class Person:</a:t>
            </a:r>
            <a:endParaRPr lang="ru-RU" b="1" dirty="0"/>
          </a:p>
          <a:p>
            <a:pPr marL="0" indent="0">
              <a:buNone/>
            </a:pPr>
            <a:r>
              <a:rPr lang="en-US" b="1" dirty="0"/>
              <a:t>    pass</a:t>
            </a:r>
            <a:endParaRPr lang="ru-RU" b="1" dirty="0"/>
          </a:p>
          <a:p>
            <a:pPr marL="0" indent="0">
              <a:buNone/>
            </a:pPr>
            <a:r>
              <a:rPr lang="en-US" b="1" dirty="0"/>
              <a:t> </a:t>
            </a:r>
            <a:endParaRPr lang="ru-RU" b="1" dirty="0"/>
          </a:p>
          <a:p>
            <a:pPr marL="0" indent="0">
              <a:buNone/>
            </a:pPr>
            <a:r>
              <a:rPr lang="en-US" dirty="0" err="1"/>
              <a:t>Bunda</a:t>
            </a:r>
            <a:r>
              <a:rPr lang="en-US" dirty="0"/>
              <a:t> </a:t>
            </a:r>
            <a:r>
              <a:rPr lang="en-US" dirty="0" err="1"/>
              <a:t>shartli</a:t>
            </a:r>
            <a:r>
              <a:rPr lang="en-US" dirty="0"/>
              <a:t> </a:t>
            </a:r>
            <a:r>
              <a:rPr lang="en-US" dirty="0" err="1"/>
              <a:t>ravishda</a:t>
            </a:r>
            <a:r>
              <a:rPr lang="en-US" dirty="0"/>
              <a:t> </a:t>
            </a:r>
            <a:r>
              <a:rPr lang="en-US" dirty="0" err="1"/>
              <a:t>shaxsni</a:t>
            </a:r>
            <a:r>
              <a:rPr lang="en-US" dirty="0"/>
              <a:t> </a:t>
            </a:r>
            <a:r>
              <a:rPr lang="en-US" dirty="0" err="1"/>
              <a:t>ifodalovchi</a:t>
            </a:r>
            <a:r>
              <a:rPr lang="en-US" dirty="0"/>
              <a:t> </a:t>
            </a:r>
            <a:r>
              <a:rPr lang="en-US" dirty="0" err="1"/>
              <a:t>Shaxs</a:t>
            </a:r>
            <a:r>
              <a:rPr lang="en-US" dirty="0"/>
              <a:t> </a:t>
            </a:r>
            <a:r>
              <a:rPr lang="en-US" dirty="0" err="1"/>
              <a:t>sinfi</a:t>
            </a:r>
            <a:r>
              <a:rPr lang="en-US" dirty="0"/>
              <a:t> </a:t>
            </a:r>
            <a:r>
              <a:rPr lang="en-US" dirty="0" err="1"/>
              <a:t>aniqlanadi</a:t>
            </a:r>
            <a:r>
              <a:rPr lang="en-US" dirty="0"/>
              <a:t>. </a:t>
            </a:r>
            <a:r>
              <a:rPr lang="en-US" dirty="0" err="1"/>
              <a:t>Bunday</a:t>
            </a:r>
            <a:r>
              <a:rPr lang="en-US" dirty="0"/>
              <a:t> </a:t>
            </a:r>
            <a:r>
              <a:rPr lang="en-US" dirty="0" err="1"/>
              <a:t>holda</a:t>
            </a:r>
            <a:r>
              <a:rPr lang="en-US" dirty="0"/>
              <a:t>, </a:t>
            </a:r>
            <a:r>
              <a:rPr lang="en-US" dirty="0" err="1"/>
              <a:t>sinfda</a:t>
            </a:r>
            <a:r>
              <a:rPr lang="en-US" dirty="0"/>
              <a:t> </a:t>
            </a:r>
            <a:r>
              <a:rPr lang="en-US" dirty="0" err="1"/>
              <a:t>hech</a:t>
            </a:r>
            <a:r>
              <a:rPr lang="en-US" dirty="0"/>
              <a:t> </a:t>
            </a:r>
            <a:r>
              <a:rPr lang="en-US" dirty="0" err="1"/>
              <a:t>qanday</a:t>
            </a:r>
            <a:r>
              <a:rPr lang="en-US" dirty="0"/>
              <a:t> </a:t>
            </a:r>
            <a:r>
              <a:rPr lang="en-US" dirty="0" err="1"/>
              <a:t>usullar</a:t>
            </a:r>
            <a:r>
              <a:rPr lang="en-US" dirty="0"/>
              <a:t> </a:t>
            </a:r>
            <a:r>
              <a:rPr lang="en-US" dirty="0" err="1"/>
              <a:t>yoki</a:t>
            </a:r>
            <a:r>
              <a:rPr lang="en-US" dirty="0"/>
              <a:t> </a:t>
            </a:r>
            <a:r>
              <a:rPr lang="en-US" dirty="0" err="1"/>
              <a:t>atributlar</a:t>
            </a:r>
            <a:r>
              <a:rPr lang="en-US" dirty="0"/>
              <a:t> </a:t>
            </a:r>
            <a:r>
              <a:rPr lang="en-US" dirty="0" err="1"/>
              <a:t>aniqlanmaydi</a:t>
            </a:r>
            <a:r>
              <a:rPr lang="en-US" dirty="0"/>
              <a:t>. </a:t>
            </a:r>
            <a:r>
              <a:rPr lang="en-US" dirty="0" err="1"/>
              <a:t>Biroq</a:t>
            </a:r>
            <a:r>
              <a:rPr lang="en-US" dirty="0"/>
              <a:t>, </a:t>
            </a:r>
            <a:r>
              <a:rPr lang="en-US" dirty="0" err="1"/>
              <a:t>unda</a:t>
            </a:r>
            <a:r>
              <a:rPr lang="en-US" dirty="0"/>
              <a:t> </a:t>
            </a:r>
            <a:r>
              <a:rPr lang="en-US" dirty="0" err="1"/>
              <a:t>biror</a:t>
            </a:r>
            <a:r>
              <a:rPr lang="en-US" dirty="0"/>
              <a:t> </a:t>
            </a:r>
            <a:r>
              <a:rPr lang="en-US" dirty="0" err="1"/>
              <a:t>narsa</a:t>
            </a:r>
            <a:r>
              <a:rPr lang="en-US" dirty="0"/>
              <a:t> </a:t>
            </a:r>
            <a:r>
              <a:rPr lang="en-US" dirty="0" err="1"/>
              <a:t>aniqlanishi</a:t>
            </a:r>
            <a:r>
              <a:rPr lang="en-US" dirty="0"/>
              <a:t> </a:t>
            </a:r>
            <a:r>
              <a:rPr lang="en-US" dirty="0" err="1"/>
              <a:t>kerakligi</a:t>
            </a:r>
            <a:r>
              <a:rPr lang="en-US" dirty="0"/>
              <a:t> </a:t>
            </a:r>
            <a:r>
              <a:rPr lang="en-US" dirty="0" err="1"/>
              <a:t>sababli</a:t>
            </a:r>
            <a:r>
              <a:rPr lang="en-US" dirty="0"/>
              <a:t>, pass </a:t>
            </a:r>
            <a:r>
              <a:rPr lang="en-US" dirty="0" err="1"/>
              <a:t>iborasi</a:t>
            </a:r>
            <a:r>
              <a:rPr lang="en-US" dirty="0"/>
              <a:t> </a:t>
            </a:r>
            <a:r>
              <a:rPr lang="en-US" dirty="0" err="1"/>
              <a:t>sinf</a:t>
            </a:r>
            <a:r>
              <a:rPr lang="en-US" dirty="0"/>
              <a:t> </a:t>
            </a:r>
            <a:r>
              <a:rPr lang="en-US" dirty="0" err="1"/>
              <a:t>funksionalligi</a:t>
            </a:r>
            <a:r>
              <a:rPr lang="en-US" dirty="0"/>
              <a:t> </a:t>
            </a:r>
            <a:r>
              <a:rPr lang="en-US" dirty="0" err="1"/>
              <a:t>o‘rnini</a:t>
            </a:r>
            <a:r>
              <a:rPr lang="en-US" dirty="0"/>
              <a:t> </a:t>
            </a:r>
            <a:r>
              <a:rPr lang="en-US" dirty="0" err="1"/>
              <a:t>bosuvchi</a:t>
            </a:r>
            <a:r>
              <a:rPr lang="en-US" dirty="0"/>
              <a:t> </a:t>
            </a:r>
            <a:r>
              <a:rPr lang="en-US" dirty="0" err="1"/>
              <a:t>sifatida</a:t>
            </a:r>
            <a:r>
              <a:rPr lang="en-US" dirty="0"/>
              <a:t> </a:t>
            </a:r>
            <a:r>
              <a:rPr lang="en-US" dirty="0" err="1"/>
              <a:t>ishlatiladi</a:t>
            </a:r>
            <a:r>
              <a:rPr lang="en-US" dirty="0"/>
              <a:t>. </a:t>
            </a:r>
            <a:r>
              <a:rPr lang="en-US" dirty="0" err="1"/>
              <a:t>Ushbu</a:t>
            </a:r>
            <a:r>
              <a:rPr lang="en-US" dirty="0"/>
              <a:t> </a:t>
            </a:r>
            <a:r>
              <a:rPr lang="en-US" dirty="0" err="1"/>
              <a:t>bayonot</a:t>
            </a:r>
            <a:r>
              <a:rPr lang="en-US" dirty="0"/>
              <a:t> </a:t>
            </a:r>
            <a:r>
              <a:rPr lang="en-US" dirty="0" err="1"/>
              <a:t>sintaktik</a:t>
            </a:r>
            <a:r>
              <a:rPr lang="en-US" dirty="0"/>
              <a:t> </a:t>
            </a:r>
            <a:r>
              <a:rPr lang="en-US" dirty="0" err="1"/>
              <a:t>jihatdan</a:t>
            </a:r>
            <a:r>
              <a:rPr lang="en-US" dirty="0"/>
              <a:t> </a:t>
            </a:r>
            <a:r>
              <a:rPr lang="en-US" dirty="0" err="1"/>
              <a:t>ba’zi</a:t>
            </a:r>
            <a:r>
              <a:rPr lang="en-US" dirty="0"/>
              <a:t> </a:t>
            </a:r>
            <a:r>
              <a:rPr lang="en-US" dirty="0" err="1"/>
              <a:t>kodlarni</a:t>
            </a:r>
            <a:r>
              <a:rPr lang="en-US" dirty="0"/>
              <a:t> </a:t>
            </a:r>
            <a:r>
              <a:rPr lang="en-US" dirty="0" err="1"/>
              <a:t>aniqlash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 </a:t>
            </a:r>
            <a:r>
              <a:rPr lang="en-US" dirty="0" err="1"/>
              <a:t>zarur</a:t>
            </a:r>
            <a:r>
              <a:rPr lang="en-US" dirty="0"/>
              <a:t> </a:t>
            </a:r>
            <a:r>
              <a:rPr lang="en-US" dirty="0" err="1"/>
              <a:t>bo‘lganda</a:t>
            </a:r>
            <a:r>
              <a:rPr lang="en-US" dirty="0"/>
              <a:t> </a:t>
            </a:r>
            <a:r>
              <a:rPr lang="en-US" dirty="0" err="1"/>
              <a:t>ishlatiladi</a:t>
            </a:r>
            <a:r>
              <a:rPr lang="en-US" dirty="0"/>
              <a:t>, </a:t>
            </a:r>
            <a:r>
              <a:rPr lang="en-US" dirty="0" err="1"/>
              <a:t>lekin</a:t>
            </a:r>
            <a:r>
              <a:rPr lang="en-US" dirty="0"/>
              <a:t> biz </a:t>
            </a:r>
            <a:r>
              <a:rPr lang="en-US" dirty="0" err="1"/>
              <a:t>buni</a:t>
            </a:r>
            <a:r>
              <a:rPr lang="en-US" dirty="0"/>
              <a:t> </a:t>
            </a:r>
            <a:r>
              <a:rPr lang="en-US" dirty="0" err="1"/>
              <a:t>xohlamaymiz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ma’lum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kod</a:t>
            </a:r>
            <a:r>
              <a:rPr lang="en-US" dirty="0"/>
              <a:t> </a:t>
            </a:r>
            <a:r>
              <a:rPr lang="en-US" dirty="0" err="1"/>
              <a:t>o‘rniga</a:t>
            </a:r>
            <a:r>
              <a:rPr lang="en-US" dirty="0"/>
              <a:t> biz pass </a:t>
            </a:r>
            <a:r>
              <a:rPr lang="en-US" dirty="0" err="1"/>
              <a:t>bayonotini</a:t>
            </a:r>
            <a:r>
              <a:rPr lang="en-US" dirty="0"/>
              <a:t> </a:t>
            </a:r>
            <a:r>
              <a:rPr lang="en-US" dirty="0" err="1"/>
              <a:t>kiritamiz</a:t>
            </a:r>
            <a:r>
              <a:rPr lang="en-US" dirty="0"/>
              <a:t>.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Sinf</a:t>
            </a:r>
            <a:r>
              <a:rPr lang="en-US" dirty="0"/>
              <a:t> </a:t>
            </a:r>
            <a:r>
              <a:rPr lang="en-US" dirty="0" err="1"/>
              <a:t>yaratilgandan</a:t>
            </a:r>
            <a:r>
              <a:rPr lang="en-US" dirty="0"/>
              <a:t> </a:t>
            </a:r>
            <a:r>
              <a:rPr lang="en-US" dirty="0" err="1"/>
              <a:t>so‘ng</a:t>
            </a:r>
            <a:r>
              <a:rPr lang="en-US" dirty="0"/>
              <a:t>, </a:t>
            </a:r>
            <a:r>
              <a:rPr lang="en-US" dirty="0" err="1"/>
              <a:t>ushbu</a:t>
            </a:r>
            <a:r>
              <a:rPr lang="en-US" dirty="0"/>
              <a:t> </a:t>
            </a:r>
            <a:r>
              <a:rPr lang="en-US" dirty="0" err="1"/>
              <a:t>sinf</a:t>
            </a:r>
            <a:r>
              <a:rPr lang="en-US" dirty="0"/>
              <a:t> </a:t>
            </a:r>
            <a:r>
              <a:rPr lang="en-US" dirty="0" err="1"/>
              <a:t>ob’ektlarini</a:t>
            </a:r>
            <a:r>
              <a:rPr lang="en-US" dirty="0"/>
              <a:t> </a:t>
            </a:r>
            <a:r>
              <a:rPr lang="en-US" dirty="0" err="1"/>
              <a:t>aniqlash</a:t>
            </a:r>
            <a:r>
              <a:rPr lang="en-US" dirty="0"/>
              <a:t> </a:t>
            </a:r>
            <a:r>
              <a:rPr lang="en-US" dirty="0" err="1"/>
              <a:t>mumkin</a:t>
            </a:r>
            <a:r>
              <a:rPr lang="en-US" dirty="0"/>
              <a:t>. </a:t>
            </a:r>
            <a:r>
              <a:rPr lang="en-US" dirty="0" err="1"/>
              <a:t>Masalan</a:t>
            </a:r>
            <a:r>
              <a:rPr lang="en-US" dirty="0"/>
              <a:t> :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 </a:t>
            </a:r>
            <a:endParaRPr lang="ru-RU" dirty="0"/>
          </a:p>
          <a:p>
            <a:pPr marL="0" indent="0">
              <a:buNone/>
            </a:pPr>
            <a:r>
              <a:rPr lang="en-US" b="1" dirty="0"/>
              <a:t>class Person:</a:t>
            </a:r>
            <a:endParaRPr lang="ru-RU" b="1" dirty="0"/>
          </a:p>
          <a:p>
            <a:pPr marL="0" indent="0">
              <a:buNone/>
            </a:pPr>
            <a:r>
              <a:rPr lang="en-US" b="1" dirty="0"/>
              <a:t>    pass</a:t>
            </a:r>
            <a:endParaRPr lang="ru-RU" b="1" dirty="0"/>
          </a:p>
          <a:p>
            <a:pPr marL="0" indent="0">
              <a:buNone/>
            </a:pPr>
            <a:r>
              <a:rPr lang="en-US" b="1" dirty="0"/>
              <a:t> </a:t>
            </a:r>
            <a:endParaRPr lang="ru-RU" b="1" dirty="0"/>
          </a:p>
          <a:p>
            <a:pPr marL="0" indent="0">
              <a:buNone/>
            </a:pPr>
            <a:r>
              <a:rPr lang="en-US" b="1" dirty="0"/>
              <a:t>tom = Person()       # tom </a:t>
            </a:r>
            <a:r>
              <a:rPr lang="en-US" b="1" dirty="0" err="1"/>
              <a:t>ob’ekt</a:t>
            </a:r>
            <a:r>
              <a:rPr lang="en-US" b="1" dirty="0"/>
              <a:t> </a:t>
            </a:r>
            <a:r>
              <a:rPr lang="en-US" b="1" dirty="0" err="1"/>
              <a:t>ta’rifi</a:t>
            </a:r>
            <a:endParaRPr lang="ru-RU" b="1" dirty="0"/>
          </a:p>
          <a:p>
            <a:pPr marL="0" indent="0">
              <a:buNone/>
            </a:pPr>
            <a:r>
              <a:rPr lang="en-US" b="1" dirty="0"/>
              <a:t>bob = Person()       # bob </a:t>
            </a:r>
            <a:r>
              <a:rPr lang="en-US" b="1" dirty="0" err="1"/>
              <a:t>ob’ekt</a:t>
            </a:r>
            <a:r>
              <a:rPr lang="en-US" b="1" dirty="0"/>
              <a:t> </a:t>
            </a:r>
            <a:r>
              <a:rPr lang="en-US" b="1" dirty="0" err="1"/>
              <a:t>ta’rifi</a:t>
            </a:r>
            <a:endParaRPr lang="ru-RU" b="1" dirty="0"/>
          </a:p>
          <a:p>
            <a:pPr marL="0" indent="0">
              <a:buNone/>
            </a:pPr>
            <a:r>
              <a:rPr lang="en-US" dirty="0"/>
              <a:t> 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698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A68AF00-6CFE-4C75-A9A4-1C6CA1A8F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352" y="2014816"/>
            <a:ext cx="8596668" cy="329930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Person </a:t>
            </a:r>
            <a:r>
              <a:rPr lang="en-US" dirty="0" err="1"/>
              <a:t>sinfi</a:t>
            </a:r>
            <a:r>
              <a:rPr lang="en-US" dirty="0"/>
              <a:t> </a:t>
            </a:r>
            <a:r>
              <a:rPr lang="en-US" dirty="0" err="1"/>
              <a:t>aniqlangandan</a:t>
            </a:r>
            <a:r>
              <a:rPr lang="en-US" dirty="0"/>
              <a:t> </a:t>
            </a:r>
            <a:r>
              <a:rPr lang="en-US" dirty="0" err="1"/>
              <a:t>so‘ng</a:t>
            </a:r>
            <a:r>
              <a:rPr lang="en-US" dirty="0"/>
              <a:t>, Person </a:t>
            </a:r>
            <a:r>
              <a:rPr lang="en-US" dirty="0" err="1"/>
              <a:t>sinfining</a:t>
            </a:r>
            <a:r>
              <a:rPr lang="en-US" dirty="0"/>
              <a:t> </a:t>
            </a:r>
            <a:r>
              <a:rPr lang="en-US" dirty="0" err="1"/>
              <a:t>ikkita</a:t>
            </a:r>
            <a:r>
              <a:rPr lang="en-US" dirty="0"/>
              <a:t> </a:t>
            </a:r>
            <a:r>
              <a:rPr lang="en-US" dirty="0" err="1"/>
              <a:t>ob’ekti</a:t>
            </a:r>
            <a:r>
              <a:rPr lang="en-US" dirty="0"/>
              <a:t> - tom </a:t>
            </a:r>
            <a:r>
              <a:rPr lang="en-US" dirty="0" err="1"/>
              <a:t>va</a:t>
            </a:r>
            <a:r>
              <a:rPr lang="en-US" dirty="0"/>
              <a:t> bob </a:t>
            </a:r>
            <a:r>
              <a:rPr lang="en-US" dirty="0" err="1"/>
              <a:t>yaratiladi</a:t>
            </a:r>
            <a:r>
              <a:rPr lang="en-US" dirty="0"/>
              <a:t>. </a:t>
            </a:r>
            <a:r>
              <a:rPr lang="en-US" dirty="0" err="1"/>
              <a:t>Ob’ektni</a:t>
            </a:r>
            <a:r>
              <a:rPr lang="en-US" dirty="0"/>
              <a:t> </a:t>
            </a:r>
            <a:r>
              <a:rPr lang="en-US" dirty="0" err="1"/>
              <a:t>yaratish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 </a:t>
            </a:r>
            <a:r>
              <a:rPr lang="en-US" dirty="0" err="1"/>
              <a:t>maxsus</a:t>
            </a:r>
            <a:r>
              <a:rPr lang="en-US" dirty="0"/>
              <a:t> </a:t>
            </a:r>
            <a:r>
              <a:rPr lang="en-US" dirty="0" err="1"/>
              <a:t>funktsiyadan</a:t>
            </a:r>
            <a:r>
              <a:rPr lang="en-US" dirty="0"/>
              <a:t> - </a:t>
            </a:r>
            <a:r>
              <a:rPr lang="en-US" dirty="0" err="1"/>
              <a:t>konstruktordan</a:t>
            </a:r>
            <a:r>
              <a:rPr lang="en-US" dirty="0"/>
              <a:t> </a:t>
            </a:r>
            <a:r>
              <a:rPr lang="en-US" dirty="0" err="1"/>
              <a:t>foydalaniladi</a:t>
            </a:r>
            <a:r>
              <a:rPr lang="en-US" dirty="0"/>
              <a:t>, u </a:t>
            </a:r>
            <a:r>
              <a:rPr lang="en-US" dirty="0" err="1"/>
              <a:t>sinf</a:t>
            </a:r>
            <a:r>
              <a:rPr lang="en-US" dirty="0"/>
              <a:t> </a:t>
            </a:r>
            <a:r>
              <a:rPr lang="en-US" dirty="0" err="1"/>
              <a:t>nomi</a:t>
            </a:r>
            <a:r>
              <a:rPr lang="en-US" dirty="0"/>
              <a:t> </a:t>
            </a:r>
            <a:r>
              <a:rPr lang="en-US" dirty="0" err="1"/>
              <a:t>bilan</a:t>
            </a:r>
            <a:r>
              <a:rPr lang="en-US" dirty="0"/>
              <a:t> </a:t>
            </a:r>
            <a:r>
              <a:rPr lang="en-US" dirty="0" err="1"/>
              <a:t>chaqiriladi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sinf</a:t>
            </a:r>
            <a:r>
              <a:rPr lang="en-US" dirty="0"/>
              <a:t> </a:t>
            </a:r>
            <a:r>
              <a:rPr lang="en-US" dirty="0" err="1"/>
              <a:t>ob’ektini</a:t>
            </a:r>
            <a:r>
              <a:rPr lang="en-US" dirty="0"/>
              <a:t> </a:t>
            </a:r>
            <a:r>
              <a:rPr lang="en-US" dirty="0" err="1"/>
              <a:t>qaytaradi</a:t>
            </a:r>
            <a:r>
              <a:rPr lang="en-US" dirty="0"/>
              <a:t>. </a:t>
            </a:r>
            <a:r>
              <a:rPr lang="en-US" dirty="0" err="1"/>
              <a:t>Ya’ni</a:t>
            </a:r>
            <a:r>
              <a:rPr lang="en-US" dirty="0"/>
              <a:t>,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holda</a:t>
            </a:r>
            <a:r>
              <a:rPr lang="en-US" dirty="0"/>
              <a:t>, Person() </a:t>
            </a:r>
            <a:r>
              <a:rPr lang="en-US" dirty="0" err="1"/>
              <a:t>chaqiruvi</a:t>
            </a:r>
            <a:r>
              <a:rPr lang="en-US" dirty="0"/>
              <a:t> </a:t>
            </a:r>
            <a:r>
              <a:rPr lang="en-US" dirty="0" err="1"/>
              <a:t>konstruktor</a:t>
            </a:r>
            <a:r>
              <a:rPr lang="en-US" dirty="0"/>
              <a:t> </a:t>
            </a:r>
            <a:r>
              <a:rPr lang="en-US" dirty="0" err="1"/>
              <a:t>chaqiruvini</a:t>
            </a:r>
            <a:r>
              <a:rPr lang="en-US" dirty="0"/>
              <a:t> </a:t>
            </a:r>
            <a:r>
              <a:rPr lang="en-US" dirty="0" err="1"/>
              <a:t>ifodalaydi</a:t>
            </a:r>
            <a:r>
              <a:rPr lang="en-US" dirty="0"/>
              <a:t>. Har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sinfda</a:t>
            </a:r>
            <a:r>
              <a:rPr lang="en-US" dirty="0"/>
              <a:t> </a:t>
            </a:r>
            <a:r>
              <a:rPr lang="en-US" dirty="0" err="1"/>
              <a:t>parametrlarsiz</a:t>
            </a:r>
            <a:r>
              <a:rPr lang="en-US" dirty="0"/>
              <a:t> </a:t>
            </a:r>
            <a:r>
              <a:rPr lang="en-US" dirty="0" err="1"/>
              <a:t>standart</a:t>
            </a:r>
            <a:r>
              <a:rPr lang="en-US" dirty="0"/>
              <a:t> </a:t>
            </a:r>
            <a:r>
              <a:rPr lang="en-US" dirty="0" err="1"/>
              <a:t>konstruktor</a:t>
            </a:r>
            <a:r>
              <a:rPr lang="en-US" dirty="0"/>
              <a:t> </a:t>
            </a:r>
            <a:r>
              <a:rPr lang="en-US" dirty="0" err="1"/>
              <a:t>mavjud</a:t>
            </a:r>
            <a:r>
              <a:rPr lang="en-US" dirty="0"/>
              <a:t>: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 </a:t>
            </a:r>
            <a:endParaRPr lang="ru-RU" dirty="0"/>
          </a:p>
          <a:p>
            <a:pPr marL="0" indent="0">
              <a:buNone/>
            </a:pPr>
            <a:r>
              <a:rPr lang="en-US" b="1" dirty="0"/>
              <a:t>tom = Person() </a:t>
            </a:r>
            <a:endParaRPr lang="ru-RU" b="1" dirty="0"/>
          </a:p>
          <a:p>
            <a:pPr marL="0" indent="0">
              <a:buNone/>
            </a:pPr>
            <a:r>
              <a:rPr lang="en-US" b="1" dirty="0" err="1"/>
              <a:t>sinf</a:t>
            </a:r>
            <a:r>
              <a:rPr lang="en-US" b="1" dirty="0"/>
              <a:t> </a:t>
            </a:r>
            <a:r>
              <a:rPr lang="en-US" b="1" dirty="0" err="1"/>
              <a:t>odami</a:t>
            </a:r>
            <a:endParaRPr lang="ru-RU" b="1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8760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28DD998-6862-445B-B653-4CDE92806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742123"/>
            <a:ext cx="8596668" cy="530086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err="1"/>
              <a:t>Sinf</a:t>
            </a:r>
            <a:r>
              <a:rPr lang="en-US" b="1" dirty="0"/>
              <a:t> </a:t>
            </a:r>
            <a:r>
              <a:rPr lang="en-US" b="1" dirty="0" err="1"/>
              <a:t>usullari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Sinf</a:t>
            </a:r>
            <a:r>
              <a:rPr lang="en-US" dirty="0"/>
              <a:t> </a:t>
            </a:r>
            <a:r>
              <a:rPr lang="en-US" dirty="0" err="1"/>
              <a:t>usullari</a:t>
            </a:r>
            <a:r>
              <a:rPr lang="en-US" dirty="0"/>
              <a:t> </a:t>
            </a:r>
            <a:r>
              <a:rPr lang="en-US" dirty="0" err="1"/>
              <a:t>aslida</a:t>
            </a:r>
            <a:r>
              <a:rPr lang="en-US" dirty="0"/>
              <a:t> </a:t>
            </a:r>
            <a:r>
              <a:rPr lang="en-US" dirty="0" err="1"/>
              <a:t>sinf</a:t>
            </a:r>
            <a:r>
              <a:rPr lang="en-US" dirty="0"/>
              <a:t> </a:t>
            </a:r>
            <a:r>
              <a:rPr lang="en-US" dirty="0" err="1"/>
              <a:t>ichida</a:t>
            </a:r>
            <a:r>
              <a:rPr lang="en-US" dirty="0"/>
              <a:t> </a:t>
            </a:r>
            <a:r>
              <a:rPr lang="en-US" dirty="0" err="1"/>
              <a:t>belgilangan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uning</a:t>
            </a:r>
            <a:r>
              <a:rPr lang="en-US" dirty="0"/>
              <a:t> </a:t>
            </a:r>
            <a:r>
              <a:rPr lang="en-US" dirty="0" err="1"/>
              <a:t>xatti-harakatini</a:t>
            </a:r>
            <a:r>
              <a:rPr lang="en-US" dirty="0"/>
              <a:t> </a:t>
            </a:r>
            <a:r>
              <a:rPr lang="en-US" dirty="0" err="1"/>
              <a:t>belgilaydigan</a:t>
            </a:r>
            <a:r>
              <a:rPr lang="en-US" dirty="0"/>
              <a:t> </a:t>
            </a:r>
            <a:r>
              <a:rPr lang="en-US" dirty="0" err="1"/>
              <a:t>funktsiyalarni</a:t>
            </a:r>
            <a:r>
              <a:rPr lang="en-US" dirty="0"/>
              <a:t> </a:t>
            </a:r>
            <a:r>
              <a:rPr lang="en-US" dirty="0" err="1"/>
              <a:t>ifodalaydi</a:t>
            </a:r>
            <a:r>
              <a:rPr lang="en-US" dirty="0"/>
              <a:t>. </a:t>
            </a:r>
            <a:r>
              <a:rPr lang="en-US" dirty="0" err="1"/>
              <a:t>Masalan</a:t>
            </a:r>
            <a:r>
              <a:rPr lang="en-US" dirty="0"/>
              <a:t>, </a:t>
            </a:r>
            <a:r>
              <a:rPr lang="en-US" dirty="0" err="1"/>
              <a:t>bitta</a:t>
            </a:r>
            <a:r>
              <a:rPr lang="en-US" dirty="0"/>
              <a:t> </a:t>
            </a:r>
            <a:r>
              <a:rPr lang="en-US" dirty="0" err="1"/>
              <a:t>usul</a:t>
            </a:r>
            <a:r>
              <a:rPr lang="en-US" dirty="0"/>
              <a:t> </a:t>
            </a:r>
            <a:r>
              <a:rPr lang="en-US" dirty="0" err="1"/>
              <a:t>bilan</a:t>
            </a:r>
            <a:r>
              <a:rPr lang="en-US" dirty="0"/>
              <a:t> Person </a:t>
            </a:r>
            <a:r>
              <a:rPr lang="en-US" dirty="0" err="1"/>
              <a:t>sinfini</a:t>
            </a:r>
            <a:r>
              <a:rPr lang="en-US" dirty="0"/>
              <a:t> </a:t>
            </a:r>
            <a:r>
              <a:rPr lang="en-US" dirty="0" err="1"/>
              <a:t>aniqlaymiz</a:t>
            </a:r>
            <a:r>
              <a:rPr lang="en-US" dirty="0"/>
              <a:t>: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 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class Person:  #</a:t>
            </a:r>
            <a:r>
              <a:rPr lang="en-US" dirty="0" err="1"/>
              <a:t>Shaxs</a:t>
            </a:r>
            <a:r>
              <a:rPr lang="en-US" dirty="0"/>
              <a:t> </a:t>
            </a:r>
            <a:r>
              <a:rPr lang="en-US" dirty="0" err="1"/>
              <a:t>sinf</a:t>
            </a:r>
            <a:r>
              <a:rPr lang="en-US" dirty="0"/>
              <a:t> </a:t>
            </a:r>
            <a:r>
              <a:rPr lang="en-US" dirty="0" err="1"/>
              <a:t>ta’rifi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def </a:t>
            </a:r>
            <a:r>
              <a:rPr lang="en-US" dirty="0" err="1"/>
              <a:t>say_hello</a:t>
            </a:r>
            <a:r>
              <a:rPr lang="en-US" dirty="0"/>
              <a:t>(self):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 print("Hello")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 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tom = Person()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tom.say_hello</a:t>
            </a:r>
            <a:r>
              <a:rPr lang="en-US" dirty="0"/>
              <a:t>()    # Hello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Bu </a:t>
            </a:r>
            <a:r>
              <a:rPr lang="en-US" dirty="0" err="1"/>
              <a:t>yerda</a:t>
            </a:r>
            <a:r>
              <a:rPr lang="en-US" dirty="0"/>
              <a:t> </a:t>
            </a:r>
            <a:r>
              <a:rPr lang="en-US" dirty="0" err="1"/>
              <a:t>say_hello</a:t>
            </a:r>
            <a:r>
              <a:rPr lang="en-US" dirty="0"/>
              <a:t>() </a:t>
            </a:r>
            <a:r>
              <a:rPr lang="en-US" dirty="0" err="1"/>
              <a:t>usuli</a:t>
            </a:r>
            <a:r>
              <a:rPr lang="en-US" dirty="0"/>
              <a:t> </a:t>
            </a:r>
            <a:r>
              <a:rPr lang="en-US" dirty="0" err="1"/>
              <a:t>aniqlanadi</a:t>
            </a:r>
            <a:r>
              <a:rPr lang="en-US" dirty="0"/>
              <a:t>, u </a:t>
            </a:r>
            <a:r>
              <a:rPr lang="en-US" dirty="0" err="1"/>
              <a:t>shartli</a:t>
            </a:r>
            <a:r>
              <a:rPr lang="en-US" dirty="0"/>
              <a:t> </a:t>
            </a:r>
            <a:r>
              <a:rPr lang="en-US" dirty="0" err="1"/>
              <a:t>ravishda</a:t>
            </a:r>
            <a:r>
              <a:rPr lang="en-US" dirty="0"/>
              <a:t> </a:t>
            </a:r>
            <a:r>
              <a:rPr lang="en-US" dirty="0" err="1"/>
              <a:t>salomlashishni</a:t>
            </a:r>
            <a:r>
              <a:rPr lang="en-US" dirty="0"/>
              <a:t> </a:t>
            </a:r>
            <a:r>
              <a:rPr lang="en-US" dirty="0" err="1"/>
              <a:t>amalga</a:t>
            </a:r>
            <a:r>
              <a:rPr lang="en-US" dirty="0"/>
              <a:t> </a:t>
            </a:r>
            <a:r>
              <a:rPr lang="en-US" dirty="0" err="1"/>
              <a:t>oshiradi</a:t>
            </a:r>
            <a:r>
              <a:rPr lang="en-US" dirty="0"/>
              <a:t> - </a:t>
            </a:r>
            <a:r>
              <a:rPr lang="en-US" dirty="0" err="1"/>
              <a:t>konsolga</a:t>
            </a:r>
            <a:r>
              <a:rPr lang="en-US" dirty="0"/>
              <a:t> </a:t>
            </a:r>
            <a:r>
              <a:rPr lang="en-US" dirty="0" err="1"/>
              <a:t>satrni</a:t>
            </a:r>
            <a:r>
              <a:rPr lang="en-US" dirty="0"/>
              <a:t> chop </a:t>
            </a:r>
            <a:r>
              <a:rPr lang="en-US" dirty="0" err="1"/>
              <a:t>etadi</a:t>
            </a:r>
            <a:r>
              <a:rPr lang="en-US" dirty="0"/>
              <a:t>. Har </a:t>
            </a:r>
            <a:r>
              <a:rPr lang="en-US" dirty="0" err="1"/>
              <a:t>qanday</a:t>
            </a:r>
            <a:r>
              <a:rPr lang="en-US" dirty="0"/>
              <a:t> </a:t>
            </a:r>
            <a:r>
              <a:rPr lang="en-US" dirty="0" err="1"/>
              <a:t>sinfning</a:t>
            </a:r>
            <a:r>
              <a:rPr lang="en-US" dirty="0"/>
              <a:t> </a:t>
            </a:r>
            <a:r>
              <a:rPr lang="en-US" dirty="0" err="1"/>
              <a:t>usullarini</a:t>
            </a:r>
            <a:r>
              <a:rPr lang="en-US" dirty="0"/>
              <a:t> </a:t>
            </a:r>
            <a:r>
              <a:rPr lang="en-US" dirty="0" err="1"/>
              <a:t>belgilashda</a:t>
            </a:r>
            <a:r>
              <a:rPr lang="en-US" dirty="0"/>
              <a:t> </a:t>
            </a:r>
            <a:r>
              <a:rPr lang="en-US" dirty="0" err="1"/>
              <a:t>shuni</a:t>
            </a:r>
            <a:r>
              <a:rPr lang="en-US" dirty="0"/>
              <a:t> </a:t>
            </a:r>
            <a:r>
              <a:rPr lang="en-US" dirty="0" err="1"/>
              <a:t>yodda</a:t>
            </a:r>
            <a:r>
              <a:rPr lang="en-US" dirty="0"/>
              <a:t> </a:t>
            </a:r>
            <a:r>
              <a:rPr lang="en-US" dirty="0" err="1"/>
              <a:t>tutingki</a:t>
            </a:r>
            <a:r>
              <a:rPr lang="en-US" dirty="0"/>
              <a:t>, </a:t>
            </a:r>
            <a:r>
              <a:rPr lang="en-US" dirty="0" err="1"/>
              <a:t>ularning</a:t>
            </a:r>
            <a:r>
              <a:rPr lang="en-US" dirty="0"/>
              <a:t> </a:t>
            </a:r>
            <a:r>
              <a:rPr lang="en-US" dirty="0" err="1"/>
              <a:t>barchasi</a:t>
            </a:r>
            <a:r>
              <a:rPr lang="en-US" dirty="0"/>
              <a:t> </a:t>
            </a:r>
            <a:r>
              <a:rPr lang="en-US" dirty="0" err="1"/>
              <a:t>o‘zlarining</a:t>
            </a:r>
            <a:r>
              <a:rPr lang="en-US" dirty="0"/>
              <a:t> </a:t>
            </a:r>
            <a:r>
              <a:rPr lang="en-US" dirty="0" err="1"/>
              <a:t>birinchi</a:t>
            </a:r>
            <a:r>
              <a:rPr lang="en-US" dirty="0"/>
              <a:t> </a:t>
            </a:r>
            <a:r>
              <a:rPr lang="en-US" dirty="0" err="1"/>
              <a:t>parametri</a:t>
            </a:r>
            <a:r>
              <a:rPr lang="en-US" dirty="0"/>
              <a:t> </a:t>
            </a:r>
            <a:r>
              <a:rPr lang="en-US" dirty="0" err="1"/>
              <a:t>sifatida</a:t>
            </a:r>
            <a:r>
              <a:rPr lang="en-US" dirty="0"/>
              <a:t> </a:t>
            </a:r>
            <a:r>
              <a:rPr lang="en-US" dirty="0" err="1"/>
              <a:t>joriy</a:t>
            </a:r>
            <a:r>
              <a:rPr lang="en-US" dirty="0"/>
              <a:t> </a:t>
            </a:r>
            <a:r>
              <a:rPr lang="en-US" dirty="0" err="1"/>
              <a:t>ob’ektga</a:t>
            </a:r>
            <a:r>
              <a:rPr lang="en-US" dirty="0"/>
              <a:t> </a:t>
            </a:r>
            <a:r>
              <a:rPr lang="en-US" dirty="0" err="1"/>
              <a:t>havolani</a:t>
            </a:r>
            <a:r>
              <a:rPr lang="en-US" dirty="0"/>
              <a:t> </a:t>
            </a:r>
            <a:r>
              <a:rPr lang="en-US" dirty="0" err="1"/>
              <a:t>olishlari</a:t>
            </a:r>
            <a:r>
              <a:rPr lang="en-US" dirty="0"/>
              <a:t> </a:t>
            </a:r>
            <a:r>
              <a:rPr lang="en-US" dirty="0" err="1"/>
              <a:t>kerak</a:t>
            </a:r>
            <a:r>
              <a:rPr lang="en-US" dirty="0"/>
              <a:t>,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konventsiya</a:t>
            </a:r>
            <a:r>
              <a:rPr lang="en-US" dirty="0"/>
              <a:t> </a:t>
            </a:r>
            <a:r>
              <a:rPr lang="en-US" dirty="0" err="1"/>
              <a:t>bo‘yicha</a:t>
            </a:r>
            <a:r>
              <a:rPr lang="en-US" dirty="0"/>
              <a:t> </a:t>
            </a:r>
            <a:r>
              <a:rPr lang="en-US" dirty="0" err="1"/>
              <a:t>o‘zi</a:t>
            </a:r>
            <a:r>
              <a:rPr lang="en-US" dirty="0"/>
              <a:t> deb </a:t>
            </a:r>
            <a:r>
              <a:rPr lang="en-US" dirty="0" err="1"/>
              <a:t>ataladi</a:t>
            </a:r>
            <a:r>
              <a:rPr lang="en-US" dirty="0"/>
              <a:t>. </a:t>
            </a:r>
            <a:r>
              <a:rPr lang="en-US" dirty="0" err="1"/>
              <a:t>Sinf</a:t>
            </a:r>
            <a:r>
              <a:rPr lang="en-US" dirty="0"/>
              <a:t> </a:t>
            </a:r>
            <a:r>
              <a:rPr lang="en-US" dirty="0" err="1"/>
              <a:t>ichidagi</a:t>
            </a:r>
            <a:r>
              <a:rPr lang="en-US" dirty="0"/>
              <a:t> </a:t>
            </a:r>
            <a:r>
              <a:rPr lang="en-US" dirty="0" err="1"/>
              <a:t>ushbu</a:t>
            </a:r>
            <a:r>
              <a:rPr lang="en-US" dirty="0"/>
              <a:t> </a:t>
            </a:r>
            <a:r>
              <a:rPr lang="en-US" dirty="0" err="1"/>
              <a:t>ma’lumotnoma</a:t>
            </a:r>
            <a:r>
              <a:rPr lang="en-US" dirty="0"/>
              <a:t> </a:t>
            </a:r>
            <a:r>
              <a:rPr lang="en-US" dirty="0" err="1"/>
              <a:t>orqali</a:t>
            </a:r>
            <a:r>
              <a:rPr lang="en-US" dirty="0"/>
              <a:t> biz </a:t>
            </a:r>
            <a:r>
              <a:rPr lang="en-US" dirty="0" err="1"/>
              <a:t>joriy</a:t>
            </a:r>
            <a:r>
              <a:rPr lang="en-US" dirty="0"/>
              <a:t> </a:t>
            </a:r>
            <a:r>
              <a:rPr lang="en-US" dirty="0" err="1"/>
              <a:t>ob’ektning</a:t>
            </a:r>
            <a:r>
              <a:rPr lang="en-US" dirty="0"/>
              <a:t> </a:t>
            </a:r>
            <a:r>
              <a:rPr lang="en-US" dirty="0" err="1"/>
              <a:t>funksionalligiga</a:t>
            </a:r>
            <a:r>
              <a:rPr lang="en-US" dirty="0"/>
              <a:t> </a:t>
            </a:r>
            <a:r>
              <a:rPr lang="en-US" dirty="0" err="1"/>
              <a:t>kirishimiz</a:t>
            </a:r>
            <a:r>
              <a:rPr lang="en-US" dirty="0"/>
              <a:t> </a:t>
            </a:r>
            <a:r>
              <a:rPr lang="en-US" dirty="0" err="1"/>
              <a:t>mumkin</a:t>
            </a:r>
            <a:r>
              <a:rPr lang="en-US" dirty="0"/>
              <a:t>. Ammo </a:t>
            </a:r>
            <a:r>
              <a:rPr lang="en-US" dirty="0" err="1"/>
              <a:t>usul</a:t>
            </a:r>
            <a:r>
              <a:rPr lang="en-US" dirty="0"/>
              <a:t> </a:t>
            </a:r>
            <a:r>
              <a:rPr lang="en-US" dirty="0" err="1"/>
              <a:t>chaqirilganda</a:t>
            </a:r>
            <a:r>
              <a:rPr lang="en-US" dirty="0"/>
              <a:t>,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parametr</a:t>
            </a:r>
            <a:r>
              <a:rPr lang="en-US" dirty="0"/>
              <a:t> </a:t>
            </a:r>
            <a:r>
              <a:rPr lang="en-US" dirty="0" err="1"/>
              <a:t>hisobga</a:t>
            </a:r>
            <a:r>
              <a:rPr lang="en-US" dirty="0"/>
              <a:t> </a:t>
            </a:r>
            <a:r>
              <a:rPr lang="en-US" dirty="0" err="1"/>
              <a:t>olinmaydi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3970713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43</TotalTime>
  <Words>1463</Words>
  <Application>Microsoft Office PowerPoint</Application>
  <PresentationFormat>Широкоэкранный</PresentationFormat>
  <Paragraphs>97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Аспект</vt:lpstr>
      <vt:lpstr>Pythonda OOP asoslari 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Pythonda OOP asoslari .</dc:title>
  <dc:creator>AKTAHI</dc:creator>
  <cp:lastModifiedBy>Sapayev Shavkat</cp:lastModifiedBy>
  <cp:revision>7</cp:revision>
  <dcterms:created xsi:type="dcterms:W3CDTF">2023-12-14T05:48:06Z</dcterms:created>
  <dcterms:modified xsi:type="dcterms:W3CDTF">2025-01-31T10:49:51Z</dcterms:modified>
</cp:coreProperties>
</file>