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3D532E3-F18C-4AFC-A83A-9FB13C9C379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1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9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08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6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8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0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77CBC-76DC-4311-92DD-8DA3D20B9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316" y="2138118"/>
            <a:ext cx="9830766" cy="1364372"/>
          </a:xfrm>
        </p:spPr>
        <p:txBody>
          <a:bodyPr>
            <a:normAutofit/>
          </a:bodyPr>
          <a:lstStyle/>
          <a:p>
            <a:r>
              <a:rPr lang="sv-SE" sz="4400" dirty="0">
                <a:latin typeface="Times New Roman" pitchFamily="18" charset="0"/>
                <a:cs typeface="Times New Roman" pitchFamily="18" charset="0"/>
              </a:rPr>
              <a:t>Mavzu:Pythonda funksiya tushunchasi. Maxsus funksiya.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Pictures\Screenshots\Снимок экрана (4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" y="-1"/>
            <a:ext cx="1739419" cy="178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082050" y="202158"/>
            <a:ext cx="881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Axborot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kommunikatsiya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texnalogiyalari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aloqa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harbiy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instituti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63A574C-769E-43A9-826C-E8FD76D97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01054"/>
            <a:ext cx="9291215" cy="5727030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*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*, age, company):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 Company: {company}")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("Bob", age = 41, company ="Microsoft") # Name: Bob Age: 41 company: Microsoft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prefiks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(*, name, age, company):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 Company: {company}") </a:t>
            </a:r>
          </a:p>
          <a:p>
            <a:pPr algn="just"/>
            <a:r>
              <a:rPr lang="en-US" sz="1400" dirty="0"/>
              <a:t>Agar </a:t>
            </a:r>
            <a:r>
              <a:rPr lang="en-US" sz="1400" dirty="0" err="1"/>
              <a:t>aksincha</a:t>
            </a:r>
            <a:r>
              <a:rPr lang="en-US" sz="1400" dirty="0"/>
              <a:t>, </a:t>
            </a:r>
            <a:r>
              <a:rPr lang="en-US" sz="1400" dirty="0" err="1"/>
              <a:t>qiymatlarni</a:t>
            </a:r>
            <a:r>
              <a:rPr lang="en-US" sz="1400" dirty="0"/>
              <a:t> </a:t>
            </a:r>
            <a:r>
              <a:rPr lang="en-US" sz="1400" dirty="0" err="1"/>
              <a:t>faqat</a:t>
            </a:r>
            <a:r>
              <a:rPr lang="en-US" sz="1400" dirty="0"/>
              <a:t> </a:t>
            </a:r>
            <a:r>
              <a:rPr lang="en-US" sz="1400" dirty="0" err="1"/>
              <a:t>pozitsiya</a:t>
            </a:r>
            <a:r>
              <a:rPr lang="en-US" sz="1400" dirty="0"/>
              <a:t> </a:t>
            </a:r>
            <a:r>
              <a:rPr lang="en-US" sz="1400" dirty="0" err="1"/>
              <a:t>bo‘yicha</a:t>
            </a:r>
            <a:r>
              <a:rPr lang="en-US" sz="1400" dirty="0"/>
              <a:t>, </a:t>
            </a:r>
            <a:r>
              <a:rPr lang="en-US" sz="1400" dirty="0" err="1"/>
              <a:t>ya'ni</a:t>
            </a:r>
            <a:r>
              <a:rPr lang="en-US" sz="1400" dirty="0"/>
              <a:t> </a:t>
            </a:r>
            <a:r>
              <a:rPr lang="en-US" sz="1400" dirty="0" err="1"/>
              <a:t>pozitsion</a:t>
            </a:r>
            <a:r>
              <a:rPr lang="en-US" sz="1400" dirty="0"/>
              <a:t> </a:t>
            </a:r>
            <a:r>
              <a:rPr lang="en-US" sz="1400" dirty="0" err="1"/>
              <a:t>parametrlar</a:t>
            </a:r>
            <a:r>
              <a:rPr lang="en-US" sz="1400" dirty="0"/>
              <a:t> </a:t>
            </a:r>
            <a:r>
              <a:rPr lang="en-US" sz="1400" dirty="0" err="1"/>
              <a:t>bo‘yicha</a:t>
            </a:r>
            <a:r>
              <a:rPr lang="en-US" sz="1400" dirty="0"/>
              <a:t> </a:t>
            </a:r>
            <a:r>
              <a:rPr lang="en-US" sz="1400" dirty="0" err="1"/>
              <a:t>o‘tkazish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 </a:t>
            </a:r>
            <a:r>
              <a:rPr lang="en-US" sz="1400" dirty="0" err="1"/>
              <a:t>bo‘lgan</a:t>
            </a:r>
            <a:r>
              <a:rPr lang="en-US" sz="1400" dirty="0"/>
              <a:t> </a:t>
            </a:r>
            <a:r>
              <a:rPr lang="en-US" sz="1400" dirty="0" err="1"/>
              <a:t>parametrlarni</a:t>
            </a:r>
            <a:r>
              <a:rPr lang="en-US" sz="1400" dirty="0"/>
              <a:t> </a:t>
            </a:r>
            <a:r>
              <a:rPr lang="en-US" sz="1400" dirty="0" err="1"/>
              <a:t>belgilash</a:t>
            </a:r>
            <a:r>
              <a:rPr lang="en-US" sz="1400" dirty="0"/>
              <a:t> </a:t>
            </a:r>
            <a:r>
              <a:rPr lang="en-US" sz="1400" dirty="0" err="1"/>
              <a:t>kerak</a:t>
            </a:r>
            <a:r>
              <a:rPr lang="en-US" sz="1400" dirty="0"/>
              <a:t> </a:t>
            </a:r>
            <a:r>
              <a:rPr lang="en-US" sz="1400" dirty="0" err="1"/>
              <a:t>bo‘lsa</a:t>
            </a:r>
            <a:r>
              <a:rPr lang="en-US" sz="1400" dirty="0"/>
              <a:t>, </a:t>
            </a:r>
            <a:r>
              <a:rPr lang="en-US" sz="1400" dirty="0" err="1"/>
              <a:t>unda</a:t>
            </a:r>
            <a:r>
              <a:rPr lang="en-US" sz="1400" dirty="0"/>
              <a:t> </a:t>
            </a:r>
            <a:r>
              <a:rPr lang="en-US" sz="1400" dirty="0" err="1"/>
              <a:t>siz</a:t>
            </a:r>
            <a:r>
              <a:rPr lang="en-US" sz="1400" dirty="0"/>
              <a:t> / </a:t>
            </a:r>
            <a:r>
              <a:rPr lang="en-US" sz="1400" dirty="0" err="1"/>
              <a:t>belgisidan</a:t>
            </a:r>
            <a:r>
              <a:rPr lang="en-US" sz="1400" dirty="0"/>
              <a:t> </a:t>
            </a:r>
            <a:r>
              <a:rPr lang="en-US" sz="1400" dirty="0" err="1"/>
              <a:t>foydalanishingiz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: / </a:t>
            </a:r>
            <a:r>
              <a:rPr lang="en-US" sz="1400" dirty="0" err="1"/>
              <a:t>belgisidan</a:t>
            </a:r>
            <a:r>
              <a:rPr lang="en-US" sz="1400" dirty="0"/>
              <a:t> </a:t>
            </a:r>
            <a:r>
              <a:rPr lang="en-US" sz="1400" dirty="0" err="1"/>
              <a:t>oldingi</a:t>
            </a:r>
            <a:r>
              <a:rPr lang="en-US" sz="1400" dirty="0"/>
              <a:t> </a:t>
            </a:r>
            <a:r>
              <a:rPr lang="en-US" sz="1400" dirty="0" err="1"/>
              <a:t>barcha</a:t>
            </a:r>
            <a:r>
              <a:rPr lang="en-US" sz="1400" dirty="0"/>
              <a:t> </a:t>
            </a:r>
            <a:r>
              <a:rPr lang="en-US" sz="1400" dirty="0" err="1"/>
              <a:t>parametrlar</a:t>
            </a:r>
            <a:r>
              <a:rPr lang="en-US" sz="1400" dirty="0"/>
              <a:t> </a:t>
            </a:r>
            <a:r>
              <a:rPr lang="en-US" sz="1400" dirty="0" err="1"/>
              <a:t>pozitsiondir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faqat</a:t>
            </a:r>
            <a:r>
              <a:rPr lang="en-US" sz="1400" dirty="0"/>
              <a:t> </a:t>
            </a:r>
            <a:r>
              <a:rPr lang="en-US" sz="1400" dirty="0" err="1"/>
              <a:t>qabul</a:t>
            </a:r>
            <a:r>
              <a:rPr lang="en-US" sz="1400" dirty="0"/>
              <a:t> </a:t>
            </a:r>
            <a:r>
              <a:rPr lang="en-US" sz="1400" dirty="0" err="1"/>
              <a:t>qilishlari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. </a:t>
            </a:r>
            <a:r>
              <a:rPr lang="en-US" sz="1400" dirty="0" err="1"/>
              <a:t>pozitsiya</a:t>
            </a:r>
            <a:r>
              <a:rPr lang="en-US" sz="1400" dirty="0"/>
              <a:t> </a:t>
            </a:r>
            <a:r>
              <a:rPr lang="en-US" sz="1400" dirty="0" err="1"/>
              <a:t>bo‘yicha</a:t>
            </a:r>
            <a:r>
              <a:rPr lang="en-US" sz="1400" dirty="0"/>
              <a:t> </a:t>
            </a:r>
            <a:r>
              <a:rPr lang="en-US" sz="1400" dirty="0" err="1"/>
              <a:t>qiymatlar</a:t>
            </a:r>
            <a:endParaRPr lang="en-US" sz="1400" dirty="0"/>
          </a:p>
          <a:p>
            <a:pPr algn="just"/>
            <a:r>
              <a:rPr lang="en-US" sz="1400" dirty="0"/>
              <a:t>def </a:t>
            </a:r>
            <a:r>
              <a:rPr lang="en-US" sz="1400" dirty="0" err="1"/>
              <a:t>print_person</a:t>
            </a:r>
            <a:r>
              <a:rPr lang="en-US" sz="1400" dirty="0"/>
              <a:t>(name, /, age, company="Microsoft"): </a:t>
            </a:r>
          </a:p>
          <a:p>
            <a:pPr algn="just"/>
            <a:r>
              <a:rPr lang="en-US" sz="1400" dirty="0"/>
              <a:t>print(</a:t>
            </a:r>
            <a:r>
              <a:rPr lang="en-US" sz="1400" dirty="0" err="1"/>
              <a:t>f"Name</a:t>
            </a:r>
            <a:r>
              <a:rPr lang="en-US" sz="1400" dirty="0"/>
              <a:t>: {name} Age: {age} Company: {company}") </a:t>
            </a:r>
          </a:p>
          <a:p>
            <a:pPr algn="just"/>
            <a:r>
              <a:rPr lang="en-US" sz="1400" dirty="0" err="1"/>
              <a:t>print_person</a:t>
            </a:r>
            <a:r>
              <a:rPr lang="en-US" sz="1400" dirty="0"/>
              <a:t>("Tom", company="JetBrains", age = 24) # Name: Tom Age: 24 company: JetBrains </a:t>
            </a:r>
          </a:p>
          <a:p>
            <a:pPr algn="just"/>
            <a:r>
              <a:rPr lang="en-US" sz="1400" dirty="0" err="1"/>
              <a:t>print_person</a:t>
            </a:r>
            <a:r>
              <a:rPr lang="en-US" sz="1400" dirty="0"/>
              <a:t>("Bob", 41) # Name: Bob Age: 41 company: Microsoft 183</a:t>
            </a:r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Bunday</a:t>
            </a:r>
            <a:r>
              <a:rPr lang="en-US" sz="1400" dirty="0"/>
              <a:t> </a:t>
            </a:r>
            <a:r>
              <a:rPr lang="en-US" sz="1400" dirty="0" err="1"/>
              <a:t>holda</a:t>
            </a:r>
            <a:r>
              <a:rPr lang="en-US" sz="1400" dirty="0"/>
              <a:t>, nom </a:t>
            </a:r>
            <a:r>
              <a:rPr lang="en-US" sz="1400" dirty="0" err="1"/>
              <a:t>parametri</a:t>
            </a:r>
            <a:r>
              <a:rPr lang="en-US" sz="1400" dirty="0"/>
              <a:t> </a:t>
            </a:r>
            <a:r>
              <a:rPr lang="en-US" sz="1400" dirty="0" err="1"/>
              <a:t>pozitsiondir</a:t>
            </a:r>
            <a:r>
              <a:rPr lang="en-US" sz="1400" dirty="0"/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11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9EAE83C-DCB0-47D7-845A-E8F36B5C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68968"/>
            <a:ext cx="9291215" cy="5727032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/, age = 18, *, company):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 Company: {company}") # Name: Sam Age: 18 company: Google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("Sam", company ="Google") # Name: Tom Age: 37 company: JetBrains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("Tom", 37, company ="JetBrains") # Name: Bob Age: 42 company: Microsoft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("Bob", company ="Microsoft", age = 42)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majburiydir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Kompaniya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joylashganligi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lavozim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baholanishi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0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0C04-F94D-4B78-B998-EC7DC7B3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70031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Dekoratorlar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AA542-D92E-4D3D-A88E-7A90F195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42737"/>
            <a:ext cx="9291215" cy="4940967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ajoyib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qarashda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o‘zgartirilganni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bezatilgan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chaqirganingizda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ta'rif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ozgina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so‘zidan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kombinatsiyasini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aniqlamagan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None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Bu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400" dirty="0"/>
              <a:t>Python </a:t>
            </a:r>
          </a:p>
          <a:p>
            <a:pPr algn="just"/>
            <a:r>
              <a:rPr lang="en-US" sz="1400" dirty="0"/>
              <a:t># -*- coding: utf-8 -*-</a:t>
            </a:r>
          </a:p>
          <a:p>
            <a:pPr algn="just"/>
            <a:r>
              <a:rPr lang="en-US" sz="1400" dirty="0"/>
              <a:t> def </a:t>
            </a:r>
            <a:r>
              <a:rPr lang="en-US" sz="1400" dirty="0" err="1"/>
              <a:t>a_function</a:t>
            </a:r>
            <a:r>
              <a:rPr lang="en-US" sz="1400" dirty="0"/>
              <a:t>():</a:t>
            </a:r>
          </a:p>
          <a:p>
            <a:pPr algn="just"/>
            <a:r>
              <a:rPr lang="en-US" sz="1400" dirty="0"/>
              <a:t> """</a:t>
            </a:r>
            <a:r>
              <a:rPr lang="en-US" sz="1400" dirty="0" err="1"/>
              <a:t>oddiy</a:t>
            </a:r>
            <a:r>
              <a:rPr lang="en-US" sz="1400" dirty="0"/>
              <a:t> </a:t>
            </a:r>
            <a:r>
              <a:rPr lang="en-US" sz="1400" dirty="0" err="1"/>
              <a:t>funksiya</a:t>
            </a:r>
            <a:r>
              <a:rPr lang="en-US" sz="1400" dirty="0"/>
              <a:t>""“</a:t>
            </a:r>
          </a:p>
          <a:p>
            <a:pPr algn="just"/>
            <a:r>
              <a:rPr lang="en-US" sz="1400" dirty="0"/>
              <a:t> return "1+1" if __name__ == "__main__":</a:t>
            </a:r>
          </a:p>
          <a:p>
            <a:pPr algn="just"/>
            <a:r>
              <a:rPr lang="en-US" sz="1400" dirty="0"/>
              <a:t> value = </a:t>
            </a:r>
            <a:r>
              <a:rPr lang="en-US" sz="1400" dirty="0" err="1"/>
              <a:t>a_function</a:t>
            </a:r>
            <a:r>
              <a:rPr lang="en-US" sz="1400" dirty="0"/>
              <a:t>() </a:t>
            </a:r>
          </a:p>
          <a:p>
            <a:pPr algn="just"/>
            <a:r>
              <a:rPr lang="en-US" sz="1400" dirty="0"/>
              <a:t>print(value)</a:t>
            </a:r>
          </a:p>
          <a:p>
            <a:pPr algn="just"/>
            <a:endParaRPr lang="ru-RU" sz="1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79EB68-BE33-4B93-883A-B4CEBF4A1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22" y="4708670"/>
            <a:ext cx="11222967" cy="126943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180975" algn="just">
              <a:lnSpc>
                <a:spcPct val="150000"/>
              </a:lnSpc>
              <a:buNone/>
              <a:tabLst>
                <a:tab pos="36195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chaqiriladigan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o‘tmishda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borligini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sezasiz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o‘tkazilgan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ifodasini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qilganimizni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bildiruvchi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8710F03-A511-428E-8165-1ECAE1275348}"/>
              </a:ext>
            </a:extLst>
          </p:cNvPr>
          <p:cNvSpPr/>
          <p:nvPr/>
        </p:nvSpPr>
        <p:spPr>
          <a:xfrm>
            <a:off x="2644561" y="1780259"/>
            <a:ext cx="6096000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Python # -*- coding: utf-8 -*-</a:t>
            </a:r>
          </a:p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def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another_function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):</a:t>
            </a:r>
          </a:p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"""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qabul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qiluvchi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funksiya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. ""“</a:t>
            </a:r>
          </a:p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def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other_func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():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natija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%s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%s" % (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(),</a:t>
            </a:r>
          </a:p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eval(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()) )</a:t>
            </a:r>
          </a:p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return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630238" indent="0" algn="just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other_func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196B86-6292-404F-A723-68063B0EB99E}"/>
              </a:ext>
            </a:extLst>
          </p:cNvPr>
          <p:cNvSpPr/>
          <p:nvPr/>
        </p:nvSpPr>
        <p:spPr>
          <a:xfrm>
            <a:off x="768315" y="586581"/>
            <a:ext cx="96587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36195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yarataylik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9543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C474E1-CB5C-41A2-A95B-302CC511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49180"/>
            <a:ext cx="9291215" cy="5646820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/>
              <a:t>Keling</a:t>
            </a:r>
            <a:r>
              <a:rPr lang="en-US" sz="1400" dirty="0"/>
              <a:t>, </a:t>
            </a:r>
            <a:r>
              <a:rPr lang="en-US" sz="1400" dirty="0" err="1"/>
              <a:t>ushbu</a:t>
            </a:r>
            <a:r>
              <a:rPr lang="en-US" sz="1400" dirty="0"/>
              <a:t> </a:t>
            </a:r>
            <a:r>
              <a:rPr lang="en-US" sz="1400" dirty="0" err="1"/>
              <a:t>kodning</a:t>
            </a:r>
            <a:r>
              <a:rPr lang="en-US" sz="1400" dirty="0"/>
              <a:t> </a:t>
            </a:r>
            <a:r>
              <a:rPr lang="en-US" sz="1400" dirty="0" err="1"/>
              <a:t>to‘liq</a:t>
            </a:r>
            <a:r>
              <a:rPr lang="en-US" sz="1400" dirty="0"/>
              <a:t> </a:t>
            </a:r>
            <a:r>
              <a:rPr lang="en-US" sz="1400" dirty="0" err="1"/>
              <a:t>versiyasini</a:t>
            </a:r>
            <a:r>
              <a:rPr lang="en-US" sz="1400" dirty="0"/>
              <a:t> </a:t>
            </a:r>
            <a:r>
              <a:rPr lang="en-US" sz="1400" dirty="0" err="1"/>
              <a:t>ko‘rib</a:t>
            </a:r>
            <a:r>
              <a:rPr lang="en-US" sz="1400" dirty="0"/>
              <a:t> </a:t>
            </a:r>
            <a:r>
              <a:rPr lang="en-US" sz="1400" dirty="0" err="1"/>
              <a:t>chiqaylik</a:t>
            </a:r>
            <a:r>
              <a:rPr lang="en-US" sz="1400" dirty="0"/>
              <a:t>: </a:t>
            </a:r>
          </a:p>
          <a:p>
            <a:pPr algn="just"/>
            <a:r>
              <a:rPr lang="en-US" sz="1400" dirty="0"/>
              <a:t>Python </a:t>
            </a:r>
          </a:p>
          <a:p>
            <a:pPr algn="just"/>
            <a:r>
              <a:rPr lang="en-US" sz="1400" dirty="0"/>
              <a:t> # -*- coding: utf-8 -*-</a:t>
            </a:r>
          </a:p>
          <a:p>
            <a:pPr algn="just"/>
            <a:r>
              <a:rPr lang="en-US" sz="1400" dirty="0"/>
              <a:t> def </a:t>
            </a:r>
            <a:r>
              <a:rPr lang="en-US" sz="1400" dirty="0" err="1"/>
              <a:t>another_function</a:t>
            </a:r>
            <a:r>
              <a:rPr lang="en-US" sz="1400" dirty="0"/>
              <a:t>(</a:t>
            </a:r>
            <a:r>
              <a:rPr lang="en-US" sz="1400" dirty="0" err="1"/>
              <a:t>func</a:t>
            </a:r>
            <a:r>
              <a:rPr lang="en-US" sz="1400" dirty="0"/>
              <a:t>):</a:t>
            </a:r>
          </a:p>
          <a:p>
            <a:pPr algn="just"/>
            <a:r>
              <a:rPr lang="en-US" sz="1400" dirty="0"/>
              <a:t> def </a:t>
            </a:r>
            <a:r>
              <a:rPr lang="en-US" sz="1400" dirty="0" err="1"/>
              <a:t>other_func</a:t>
            </a:r>
            <a:r>
              <a:rPr lang="en-US" sz="1400" dirty="0"/>
              <a:t>():</a:t>
            </a:r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val</a:t>
            </a:r>
            <a:r>
              <a:rPr lang="en-US" sz="1400" dirty="0"/>
              <a:t> = "</a:t>
            </a:r>
            <a:r>
              <a:rPr lang="en-US" sz="1400" dirty="0" err="1"/>
              <a:t>Natija</a:t>
            </a:r>
            <a:r>
              <a:rPr lang="en-US" sz="1400" dirty="0"/>
              <a:t> %s </a:t>
            </a:r>
            <a:r>
              <a:rPr lang="en-US" sz="1400" dirty="0" err="1"/>
              <a:t>ga</a:t>
            </a:r>
            <a:r>
              <a:rPr lang="en-US" sz="1400" dirty="0"/>
              <a:t> %s </a:t>
            </a:r>
            <a:r>
              <a:rPr lang="en-US" sz="1400" dirty="0" err="1"/>
              <a:t>teng</a:t>
            </a:r>
            <a:r>
              <a:rPr lang="en-US" sz="1400" dirty="0"/>
              <a:t>" %(</a:t>
            </a:r>
            <a:r>
              <a:rPr lang="en-US" sz="1400" dirty="0" err="1"/>
              <a:t>func</a:t>
            </a:r>
            <a:r>
              <a:rPr lang="en-US" sz="1400" dirty="0"/>
              <a:t>(), eval(</a:t>
            </a:r>
            <a:r>
              <a:rPr lang="en-US" sz="1400" dirty="0" err="1"/>
              <a:t>func</a:t>
            </a:r>
            <a:r>
              <a:rPr lang="en-US" sz="1400" dirty="0"/>
              <a:t>()) ) </a:t>
            </a:r>
          </a:p>
          <a:p>
            <a:pPr algn="just"/>
            <a:r>
              <a:rPr lang="en-US" sz="1400" dirty="0"/>
              <a:t>return </a:t>
            </a:r>
            <a:r>
              <a:rPr lang="en-US" sz="1400" dirty="0" err="1"/>
              <a:t>val</a:t>
            </a:r>
            <a:r>
              <a:rPr lang="en-US" sz="1400" dirty="0"/>
              <a:t> return </a:t>
            </a:r>
            <a:r>
              <a:rPr lang="en-US" sz="1400" dirty="0" err="1"/>
              <a:t>other_func</a:t>
            </a:r>
            <a:endParaRPr lang="en-US" sz="1400" dirty="0"/>
          </a:p>
          <a:p>
            <a:pPr algn="just"/>
            <a:r>
              <a:rPr lang="en-US" sz="1400" dirty="0"/>
              <a:t> def </a:t>
            </a:r>
            <a:r>
              <a:rPr lang="en-US" sz="1400" dirty="0" err="1"/>
              <a:t>a_function</a:t>
            </a:r>
            <a:r>
              <a:rPr lang="en-US" sz="1400" dirty="0"/>
              <a:t>(): return "1+1" </a:t>
            </a:r>
          </a:p>
          <a:p>
            <a:pPr algn="just"/>
            <a:r>
              <a:rPr lang="en-US" sz="1400" dirty="0"/>
              <a:t>if __name__ == "__main__": </a:t>
            </a:r>
          </a:p>
          <a:p>
            <a:pPr algn="just"/>
            <a:r>
              <a:rPr lang="en-US" sz="1400" dirty="0"/>
              <a:t>value = </a:t>
            </a:r>
            <a:r>
              <a:rPr lang="en-US" sz="1400" dirty="0" err="1"/>
              <a:t>a_function</a:t>
            </a:r>
            <a:r>
              <a:rPr lang="en-US" sz="1400" dirty="0"/>
              <a:t>()</a:t>
            </a:r>
          </a:p>
          <a:p>
            <a:pPr algn="just"/>
            <a:r>
              <a:rPr lang="en-US" sz="1400" dirty="0"/>
              <a:t> print(value)</a:t>
            </a:r>
          </a:p>
          <a:p>
            <a:pPr algn="just"/>
            <a:r>
              <a:rPr lang="en-US" sz="1400" dirty="0"/>
              <a:t> decorator = </a:t>
            </a:r>
            <a:r>
              <a:rPr lang="en-US" sz="1400" dirty="0" err="1"/>
              <a:t>another_function</a:t>
            </a:r>
            <a:r>
              <a:rPr lang="en-US" sz="1400" dirty="0"/>
              <a:t>(</a:t>
            </a:r>
            <a:r>
              <a:rPr lang="en-US" sz="1400" dirty="0" err="1"/>
              <a:t>a_function</a:t>
            </a:r>
            <a:r>
              <a:rPr lang="en-US" sz="1400" dirty="0"/>
              <a:t>) </a:t>
            </a:r>
          </a:p>
          <a:p>
            <a:pPr algn="just"/>
            <a:r>
              <a:rPr lang="en-US" sz="1400" dirty="0"/>
              <a:t>print(decorator()) 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3961CD-FE72-404B-B4D3-CB37134F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24589"/>
            <a:ext cx="10603831" cy="5871411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yaratdik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o‘tkazdik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modifikatsiyani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tushirsangiz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Boshqa_funksiyani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-*- coding: utf-8 -*-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%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eval(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)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other_func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another_function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return "1+1                                                                                                                                        “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__name__ == "__main__":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print(value)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bezamoqchi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ta'rifidan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chiziqqa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**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bezatilgan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1+1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yarataylik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03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D2FFF2-274B-44C7-9C08-BDA516E6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4" y="1171074"/>
            <a:ext cx="5526736" cy="4983078"/>
          </a:xfrm>
        </p:spPr>
        <p:txBody>
          <a:bodyPr>
            <a:noAutofit/>
          </a:bodyPr>
          <a:lstStyle/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-*- coding: utf-8 -*-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logging def log(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wrap_log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.__name__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logging.getLogger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logger.setLevel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(logging.INFO)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logging.FileHandler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("%s.log" % name)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'%(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 - %(name)s - %(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)s - %(message)s’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formatter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logging.Formatter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fh.setFormatter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(formatter)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logger.addHandler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logger.info("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finksiyani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 % name)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**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kwargs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logger.info("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 % result)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wrap_log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@log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(a): return a*2</a:t>
            </a:r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__name__ == "__main__": value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double_function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EAA7C34-9040-485C-9BB0-C2539C4E9E42}"/>
              </a:ext>
            </a:extLst>
          </p:cNvPr>
          <p:cNvSpPr/>
          <p:nvPr/>
        </p:nvSpPr>
        <p:spPr>
          <a:xfrm>
            <a:off x="6096000" y="1397675"/>
            <a:ext cx="3288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yagona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Biz logger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chaqirilganligini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qaytarishini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625DAE9-EDA2-4299-B642-9C203732DAAA}"/>
              </a:ext>
            </a:extLst>
          </p:cNvPr>
          <p:cNvSpPr/>
          <p:nvPr/>
        </p:nvSpPr>
        <p:spPr>
          <a:xfrm>
            <a:off x="252548" y="334516"/>
            <a:ext cx="117551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Ko‘pincha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inline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tasavvurga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ehtimol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shartlariga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rioya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darajasida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paytlar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kichik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chiqaylik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208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237EA-CDF5-484D-A63D-0FF6CD59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1"/>
            <a:ext cx="9291215" cy="50781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dekorativlar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CEBA7-491C-4C34-8597-C5B625CAC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850234"/>
            <a:ext cx="10058400" cy="5277850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barchasidan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uchlik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@property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bo‘limlarida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functools.wraps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ishlatmaganman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qildim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&lt;*@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bevosita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C().f())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olinmaydi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• @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navbatda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interleaved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Decorator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@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&gt;*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shunchaki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ikkalasini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Ko‘pincha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tanlashdir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chiqsak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tamoyillarni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tushunishga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4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FED69F1-73BF-4C26-B8EB-4E9BEDB7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594" y="293045"/>
            <a:ext cx="5691405" cy="585108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# -*- coding: utf-8 -*-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(object):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x):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") return x*2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print("3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%s" %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x*3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print("4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ko‘paytiramiz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 return x*4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DecoratorTest.class_tripler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(2)) 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 algn="just"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decor.class_tripler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C4004E-1462-4622-B7ED-D0F58C75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93044"/>
            <a:ext cx="5691404" cy="58510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mumkinligini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tutingki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to‘g‘ridan-to‘g‘ri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qo‘ng‘iroq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DecoratorTest.doubler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bo‘lasiz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yodda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tutingki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decor.static_quad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43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FD80D-0EE1-42F5-B35F-A7381FCA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401053"/>
            <a:ext cx="6636004" cy="75728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(@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mulk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B8609-CB17-4A7D-AC92-909F8FFE6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867" y="1828800"/>
            <a:ext cx="5394118" cy="3826933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Oddiy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sintaksis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tilida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ko'p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o'qilganlardan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farqli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ravishda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oddiy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sintaksisga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Bu,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dasturchilar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kodni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yozishni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aniq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Ob'ektga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yo'naltirilgan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Python OOP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ob'ektga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yo'naltirilgan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tamoyillariga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holda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narsa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ob'ektlar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alomatlanadi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ob'ektlar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ustida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operatsiyalar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bajarish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Ko'p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tarmoqli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tilini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mustaqil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saytlar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kuchli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kompyuter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tizimlari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ko'pgina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texnologik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yechimlar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foydalanish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85A083-69BE-4BCA-9B90-E1944998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1828800"/>
            <a:ext cx="5328260" cy="3843867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Platforma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mavqufiyati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Python Windows, Mac, Linux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ko'pchilik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kompyuterlar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bo'lgan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shuningdek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mobil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plataforma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server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dasturlarini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yaratishga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imkon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qo'llaniluvchi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kutubxonalar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Python,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matematika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kiberxavfsizlik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matbuot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tarmoq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ko'p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sohalar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qo'llaniladigan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kutubxonalarga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Bu,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dasturchilarga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ma'lumotlarga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bo'lishi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boshqa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tarmoqlardagi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yechimlarni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qulay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foydalanish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imkoniyatini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tilini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o'rganish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yoki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foydalanish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dasturlashning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qulay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samarali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vaqt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energiya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tejovusini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kamaytiradi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omma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qabul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qilingan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qo'llaniladigan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88533" y="1206268"/>
            <a:ext cx="93302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Python,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oddiy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sintaksisga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bo'lgan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yuqori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darajadagi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dasturlash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tilidir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muhim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xususiyatlari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quyidagilardir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7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8DA4E-0EF0-4FB9-85E9-8CB87346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81999"/>
            <a:ext cx="9291215" cy="104923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REJA: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5C455-D5E9-4103-A673-2C8C6909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06132"/>
            <a:ext cx="8203409" cy="355135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Funksiyalarning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ta’rifi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parametrsiz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Dekoratorlar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"lambda" </a:t>
            </a:r>
            <a:r>
              <a:rPr lang="en-US" sz="24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19FE5B-74CC-4130-9D13-8E73FE2FC343}"/>
              </a:ext>
            </a:extLst>
          </p:cNvPr>
          <p:cNvSpPr/>
          <p:nvPr/>
        </p:nvSpPr>
        <p:spPr>
          <a:xfrm>
            <a:off x="10740421" y="337284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Amaliyot-13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574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1447330" y="694267"/>
            <a:ext cx="9576270" cy="4900673"/>
          </a:xfrm>
        </p:spPr>
        <p:txBody>
          <a:bodyPr>
            <a:noAutofit/>
          </a:bodyPr>
          <a:lstStyle/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Pythonning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lambda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adashdirilgan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funksiyalardir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Bu,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biror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amalni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bajaradigan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anonim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bo'lib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kalit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so'zi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orqali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yaratilmagan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ammo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biror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joylash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bo'lgan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uslubdir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odatda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ifodalashning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qisqa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ko'rinishi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foydalaniladi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kodni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qisqartiradi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ammo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kompleks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algoritmlarni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yaratishda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foydalanish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Lambda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uslubda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yaratiladi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lambda arguments : expression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arguments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ifodalaydi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expression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amalni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ifodalaydi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Misol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add = lambda x, y : x + y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print(add(5, 3)) # 8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misolda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lambda x, y : x + 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ifodasi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qabul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ularni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qo'shib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natijani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qaytaradi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lambda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add deb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nomlangan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ifoda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orqali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chaqiriladi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3462311"/>
          </a:xfrm>
        </p:spPr>
        <p:txBody>
          <a:bodyPr>
            <a:normAutofit/>
          </a:bodyPr>
          <a:lstStyle/>
          <a:p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E’tiboringiz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000" dirty="0" err="1">
                <a:latin typeface="Times New Roman" pitchFamily="18" charset="0"/>
                <a:cs typeface="Times New Roman" pitchFamily="18" charset="0"/>
              </a:rPr>
              <a:t>rahmat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!</a:t>
            </a:r>
            <a:endParaRPr lang="ru-RU" sz="8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54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76B8BB-BD79-4A00-885C-CF59EF1D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7003"/>
            <a:ext cx="9291215" cy="738111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1.Funksiyalarni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C6203DA-83D0-4C0D-A190-05A3589C240F}"/>
              </a:ext>
            </a:extLst>
          </p:cNvPr>
          <p:cNvSpPr/>
          <p:nvPr/>
        </p:nvSpPr>
        <p:spPr>
          <a:xfrm>
            <a:off x="1449205" y="1276238"/>
            <a:ext cx="929121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qismlarida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printetadigan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funktsiyalaringizni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Rasmiy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ta'rifi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function_name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]): </a:t>
            </a:r>
          </a:p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ko‘rsatmalar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ta'rifi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qavslar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to‘plami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ikki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nuqtadan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iborat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ifodasi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boshlanadi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Qavslar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ichidagi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ixtiyoriy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keyingi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qatordan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bajaradigan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ko‘rsatmalar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bloki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Barcha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ko‘rsatmalari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boshidan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ichkariga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kiradi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chemeClr val="accent1"/>
              </a:buClr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oddiy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ta'rifi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Clr>
                <a:schemeClr val="accent1"/>
              </a:buClr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algn="just">
              <a:buClr>
                <a:schemeClr val="accent1"/>
              </a:buClr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print("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Salom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 algn="just">
              <a:buClr>
                <a:schemeClr val="accent1"/>
              </a:buClr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. 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hech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qanday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emas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konsolga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"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Salom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qatorini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printetadigan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bitta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bayonotni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o‘z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chemeClr val="accent1"/>
              </a:buClr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E'tibor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iboralari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boshidan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chekinishi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Clr>
                <a:schemeClr val="accent1"/>
              </a:buClr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algn="just">
              <a:buClr>
                <a:schemeClr val="accent1"/>
              </a:buClr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print("Hello") </a:t>
            </a:r>
          </a:p>
          <a:p>
            <a:pPr algn="just">
              <a:buClr>
                <a:schemeClr val="accent1"/>
              </a:buClr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print("Bye")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81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A78F0D0-FFBC-4ADE-BAAB-4FA40CE58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59503"/>
            <a:ext cx="9291215" cy="5851011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anose="02020603050405020304" pitchFamily="18" charset="0"/>
              </a:rPr>
              <a:t>Bu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print("Bye")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buyrug‘i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chegaralanmagan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kiritilmagan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ta'rifi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kiritilmagan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ko‘rsatmalarning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o‘rtasida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Funktsiyani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chaqirish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nomi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ko‘rsatiladi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shundan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so‘ng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barcha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qiymatlar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qavs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ichiga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olinadi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funktsiya_nomi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([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])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aniqlaymiz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chaqiramiz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print("Hello")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yerda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funksiyasi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ketma-ket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marta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chaqiriladi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Natijada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biz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konsol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chiqishini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olamiz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Hello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Hello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E'tibor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bering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avval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aniqlanadi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keyin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chaqiriladi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bitta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bayonotga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bo‘lsa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ta'rifining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qolgan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qismi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qatorga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joylashtirilishi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(): print("Hello")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say_hello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1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4653CAF-6A70-48AC-BF2B-4692C936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36884"/>
            <a:ext cx="9291215" cy="57591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print("Hello")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say_goodbye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print("Good Bye")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say_goodbye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 algn="just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 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Good Bye</a:t>
            </a:r>
          </a:p>
          <a:p>
            <a:pPr marL="0" indent="0" algn="just">
              <a:buNone/>
            </a:pP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F5A8-8614-4F1C-BBC5-64FB3346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291215" cy="764485"/>
          </a:xfrm>
        </p:spPr>
        <p:txBody>
          <a:bodyPr>
            <a:normAutofit/>
          </a:bodyPr>
          <a:lstStyle/>
          <a:p>
            <a:pPr algn="l"/>
            <a:r>
              <a:rPr lang="it-IT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Parametrli va parametrsiz funksiya;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F4007-B1EC-4A68-8099-AC74B2C5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6905"/>
            <a:ext cx="9291215" cy="4989095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uzatishingiz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print ()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printetilgan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funksiyamizni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(name):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{name}")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("Tom")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("Bob")	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("Alice") 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/>
              <a:t>Say _ hello </a:t>
            </a:r>
            <a:r>
              <a:rPr lang="en-US" sz="1400" dirty="0" err="1"/>
              <a:t>funksiyasi</a:t>
            </a:r>
            <a:r>
              <a:rPr lang="en-US" sz="1400" dirty="0"/>
              <a:t> nom </a:t>
            </a:r>
            <a:r>
              <a:rPr lang="en-US" sz="1400" dirty="0" err="1"/>
              <a:t>parametriga</a:t>
            </a:r>
            <a:r>
              <a:rPr lang="en-US" sz="1400" dirty="0"/>
              <a:t> </a:t>
            </a:r>
            <a:r>
              <a:rPr lang="en-US" sz="1400" dirty="0" err="1"/>
              <a:t>ega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chaqirilganda</a:t>
            </a:r>
            <a:r>
              <a:rPr lang="en-US" sz="1400" dirty="0"/>
              <a:t> biz </a:t>
            </a:r>
            <a:r>
              <a:rPr lang="en-US" sz="1400" dirty="0" err="1"/>
              <a:t>ushbu</a:t>
            </a:r>
            <a:r>
              <a:rPr lang="en-US" sz="1400" dirty="0"/>
              <a:t> </a:t>
            </a:r>
            <a:r>
              <a:rPr lang="en-US" sz="1400" dirty="0" err="1"/>
              <a:t>parametrga</a:t>
            </a:r>
            <a:r>
              <a:rPr lang="en-US" sz="1400" dirty="0"/>
              <a:t> </a:t>
            </a:r>
            <a:r>
              <a:rPr lang="en-US" sz="1400" dirty="0" err="1"/>
              <a:t>ba'zi</a:t>
            </a:r>
            <a:r>
              <a:rPr lang="en-US" sz="1400" dirty="0"/>
              <a:t> </a:t>
            </a:r>
            <a:r>
              <a:rPr lang="en-US" sz="1400" dirty="0" err="1"/>
              <a:t>qiymatlarni</a:t>
            </a:r>
            <a:r>
              <a:rPr lang="en-US" sz="1400" dirty="0"/>
              <a:t> </a:t>
            </a:r>
            <a:r>
              <a:rPr lang="en-US" sz="1400" dirty="0" err="1"/>
              <a:t>o‘tkazishimiz</a:t>
            </a:r>
            <a:r>
              <a:rPr lang="en-US" sz="1400" dirty="0"/>
              <a:t>          </a:t>
            </a:r>
            <a:r>
              <a:rPr lang="en-US" sz="1400" dirty="0" err="1"/>
              <a:t>mumkin</a:t>
            </a:r>
            <a:r>
              <a:rPr lang="en-US" sz="1400" dirty="0"/>
              <a:t>.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ichida</a:t>
            </a:r>
            <a:r>
              <a:rPr lang="en-US" sz="1400" dirty="0"/>
              <a:t> biz </a:t>
            </a:r>
            <a:r>
              <a:rPr lang="en-US" sz="1400" dirty="0" err="1"/>
              <a:t>parametrni</a:t>
            </a:r>
            <a:r>
              <a:rPr lang="en-US" sz="1400" dirty="0"/>
              <a:t> </a:t>
            </a:r>
            <a:r>
              <a:rPr lang="en-US" sz="1400" dirty="0" err="1"/>
              <a:t>oddiy</a:t>
            </a:r>
            <a:r>
              <a:rPr lang="en-US" sz="1400" dirty="0"/>
              <a:t> </a:t>
            </a:r>
            <a:r>
              <a:rPr lang="en-US" sz="1400" dirty="0" err="1"/>
              <a:t>o‘zgaruvchi</a:t>
            </a:r>
            <a:r>
              <a:rPr lang="en-US" sz="1400" dirty="0"/>
              <a:t> </a:t>
            </a:r>
            <a:r>
              <a:rPr lang="en-US" sz="1400" dirty="0" err="1"/>
              <a:t>sifatida</a:t>
            </a:r>
            <a:r>
              <a:rPr lang="en-US" sz="1400" dirty="0"/>
              <a:t> </a:t>
            </a:r>
            <a:r>
              <a:rPr lang="en-US" sz="1400" dirty="0" err="1"/>
              <a:t>ishlatishimiz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, </a:t>
            </a:r>
            <a:r>
              <a:rPr lang="en-US" sz="1400" dirty="0" err="1"/>
              <a:t>masalan</a:t>
            </a:r>
            <a:r>
              <a:rPr lang="en-US" sz="1400" dirty="0"/>
              <a:t>, </a:t>
            </a:r>
            <a:r>
              <a:rPr lang="en-US" sz="1400" dirty="0" err="1"/>
              <a:t>ushbu</a:t>
            </a:r>
            <a:r>
              <a:rPr lang="en-US" sz="1400" dirty="0"/>
              <a:t> </a:t>
            </a:r>
            <a:r>
              <a:rPr lang="en-US" sz="1400" dirty="0" err="1"/>
              <a:t>parametrning</a:t>
            </a:r>
            <a:r>
              <a:rPr lang="en-US" sz="1400" dirty="0"/>
              <a:t>    </a:t>
            </a:r>
            <a:r>
              <a:rPr lang="en-US" sz="1400" dirty="0" err="1"/>
              <a:t>qiymatini</a:t>
            </a:r>
            <a:r>
              <a:rPr lang="en-US" sz="1400" dirty="0"/>
              <a:t> print </a:t>
            </a:r>
            <a:r>
              <a:rPr lang="en-US" sz="1400" dirty="0" err="1"/>
              <a:t>funktsiyasi</a:t>
            </a:r>
            <a:r>
              <a:rPr lang="en-US" sz="1400" dirty="0"/>
              <a:t>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konsolga</a:t>
            </a:r>
            <a:r>
              <a:rPr lang="en-US" sz="1400" dirty="0"/>
              <a:t> </a:t>
            </a:r>
            <a:r>
              <a:rPr lang="en-US" sz="1400" dirty="0" err="1"/>
              <a:t>printeting</a:t>
            </a:r>
            <a:r>
              <a:rPr lang="en-US" sz="1400" dirty="0"/>
              <a:t> . </a:t>
            </a:r>
            <a:r>
              <a:rPr lang="en-US" sz="1400" dirty="0" err="1"/>
              <a:t>Shunday</a:t>
            </a:r>
            <a:r>
              <a:rPr lang="en-US" sz="1400" dirty="0"/>
              <a:t> </a:t>
            </a:r>
            <a:r>
              <a:rPr lang="en-US" sz="1400" dirty="0" err="1"/>
              <a:t>qilib</a:t>
            </a:r>
            <a:r>
              <a:rPr lang="en-US" sz="1400" dirty="0"/>
              <a:t>, </a:t>
            </a:r>
            <a:r>
              <a:rPr lang="en-US" sz="1400" dirty="0" err="1"/>
              <a:t>ifodada</a:t>
            </a:r>
            <a:r>
              <a:rPr lang="en-US" sz="1400" dirty="0"/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/>
              <a:t>say_hello</a:t>
            </a:r>
            <a:r>
              <a:rPr lang="en-US" sz="1400" dirty="0"/>
              <a:t>("Tom") </a:t>
            </a:r>
          </a:p>
          <a:p>
            <a:pPr marL="0" indent="0" algn="just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8B31D5-AAB2-4FC3-8135-5FE5E3D43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368968"/>
            <a:ext cx="9291215" cy="5759116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Tom 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natijasini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Hello, Tom</a:t>
            </a:r>
          </a:p>
          <a:p>
            <a:pPr marL="0" indent="0" algn="just">
              <a:buNone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Hello, Bob </a:t>
            </a:r>
          </a:p>
          <a:p>
            <a:pPr marL="0" indent="0" algn="just">
              <a:buNone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Hello, Alice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chaqirilganda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chaqiramiz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age):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{name}")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{age}")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("Tom", 37)</a:t>
            </a:r>
          </a:p>
          <a:p>
            <a:pPr marL="0" indent="0" algn="just">
              <a:buNone/>
            </a:pPr>
            <a:r>
              <a:rPr lang="en-US" sz="1400" dirty="0"/>
              <a:t>Bu </a:t>
            </a:r>
            <a:r>
              <a:rPr lang="en-US" sz="1400" dirty="0" err="1"/>
              <a:t>erda</a:t>
            </a:r>
            <a:r>
              <a:rPr lang="en-US" sz="1400" dirty="0"/>
              <a:t> </a:t>
            </a:r>
            <a:r>
              <a:rPr lang="en-US" sz="1400" dirty="0" err="1"/>
              <a:t>print_person</a:t>
            </a:r>
            <a:r>
              <a:rPr lang="en-US" sz="1400" dirty="0"/>
              <a:t> </a:t>
            </a:r>
            <a:r>
              <a:rPr lang="en-US" sz="1400" dirty="0" err="1"/>
              <a:t>funksiyasi</a:t>
            </a:r>
            <a:r>
              <a:rPr lang="en-US" sz="1400" dirty="0"/>
              <a:t> </a:t>
            </a:r>
            <a:r>
              <a:rPr lang="en-US" sz="1400" dirty="0" err="1"/>
              <a:t>ikkita</a:t>
            </a:r>
            <a:r>
              <a:rPr lang="en-US" sz="1400" dirty="0"/>
              <a:t> </a:t>
            </a:r>
            <a:r>
              <a:rPr lang="en-US" sz="1400" dirty="0" err="1"/>
              <a:t>parametrni</a:t>
            </a:r>
            <a:r>
              <a:rPr lang="en-US" sz="1400" dirty="0"/>
              <a:t> </a:t>
            </a:r>
            <a:r>
              <a:rPr lang="en-US" sz="1400" dirty="0" err="1"/>
              <a:t>oladi:ism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yosh</a:t>
            </a:r>
            <a:r>
              <a:rPr lang="en-US" sz="1400" dirty="0"/>
              <a:t>.</a:t>
            </a:r>
          </a:p>
          <a:p>
            <a:pPr marL="0" indent="0" algn="just">
              <a:buNone/>
            </a:pPr>
            <a:r>
              <a:rPr lang="en-US" sz="1400" dirty="0" err="1"/>
              <a:t>Funktsiyani</a:t>
            </a:r>
            <a:r>
              <a:rPr lang="en-US" sz="1400" dirty="0"/>
              <a:t> </a:t>
            </a:r>
            <a:r>
              <a:rPr lang="en-US" sz="1400" dirty="0" err="1"/>
              <a:t>chaqirganda</a:t>
            </a:r>
            <a:r>
              <a:rPr lang="en-US" sz="1400" dirty="0"/>
              <a:t>:  1 </a:t>
            </a:r>
            <a:r>
              <a:rPr lang="en-US" sz="1400" dirty="0" err="1"/>
              <a:t>print_person</a:t>
            </a:r>
            <a:r>
              <a:rPr lang="en-US" sz="1400" dirty="0"/>
              <a:t>("Tom", 37) </a:t>
            </a:r>
          </a:p>
          <a:p>
            <a:pPr marL="0" indent="0" algn="just">
              <a:buNone/>
            </a:pPr>
            <a:r>
              <a:rPr lang="en-US" sz="1400" dirty="0" err="1"/>
              <a:t>Birinchi</a:t>
            </a:r>
            <a:r>
              <a:rPr lang="en-US" sz="1400" dirty="0"/>
              <a:t> </a:t>
            </a:r>
            <a:r>
              <a:rPr lang="en-US" sz="1400" dirty="0" err="1"/>
              <a:t>qiymat</a:t>
            </a:r>
            <a:r>
              <a:rPr lang="en-US" sz="1400" dirty="0"/>
              <a:t> - " Tom " </a:t>
            </a:r>
            <a:r>
              <a:rPr lang="en-US" sz="1400" dirty="0" err="1"/>
              <a:t>birinchi</a:t>
            </a:r>
            <a:r>
              <a:rPr lang="en-US" sz="1400" dirty="0"/>
              <a:t> </a:t>
            </a:r>
            <a:r>
              <a:rPr lang="en-US" sz="1400" dirty="0" err="1"/>
              <a:t>parametrga</a:t>
            </a:r>
            <a:r>
              <a:rPr lang="en-US" sz="1400" dirty="0"/>
              <a:t> </a:t>
            </a:r>
            <a:r>
              <a:rPr lang="en-US" sz="1400" dirty="0" err="1"/>
              <a:t>o‘tkaziladi</a:t>
            </a:r>
            <a:r>
              <a:rPr lang="en-US" sz="1400" dirty="0"/>
              <a:t>, </a:t>
            </a:r>
            <a:r>
              <a:rPr lang="en-US" sz="1400" dirty="0" err="1"/>
              <a:t>ya'ni</a:t>
            </a:r>
            <a:r>
              <a:rPr lang="en-US" sz="1400" dirty="0"/>
              <a:t> nom </a:t>
            </a:r>
            <a:r>
              <a:rPr lang="en-US" sz="1400" dirty="0" err="1"/>
              <a:t>parametri</a:t>
            </a:r>
            <a:r>
              <a:rPr lang="en-US" sz="1400" dirty="0"/>
              <a:t> . </a:t>
            </a:r>
            <a:r>
              <a:rPr lang="en-US" sz="1400" dirty="0" err="1"/>
              <a:t>Ikkinchi</a:t>
            </a:r>
            <a:r>
              <a:rPr lang="en-US" sz="1400" dirty="0"/>
              <a:t> </a:t>
            </a:r>
            <a:r>
              <a:rPr lang="en-US" sz="1400" dirty="0" err="1"/>
              <a:t>qiymat</a:t>
            </a:r>
            <a:r>
              <a:rPr lang="en-US" sz="1400" dirty="0"/>
              <a:t> - 37 </a:t>
            </a:r>
            <a:r>
              <a:rPr lang="en-US" sz="1400" dirty="0" err="1"/>
              <a:t>ikkinchi</a:t>
            </a:r>
            <a:r>
              <a:rPr lang="en-US" sz="1400" dirty="0"/>
              <a:t> </a:t>
            </a:r>
            <a:r>
              <a:rPr lang="en-US" sz="1400" dirty="0" err="1"/>
              <a:t>parametrga</a:t>
            </a:r>
            <a:r>
              <a:rPr lang="en-US" sz="1400" dirty="0"/>
              <a:t> </a:t>
            </a:r>
            <a:r>
              <a:rPr lang="en-US" sz="1400" dirty="0" err="1"/>
              <a:t>o‘tkaziladi</a:t>
            </a:r>
            <a:r>
              <a:rPr lang="en-US" sz="1400" dirty="0"/>
              <a:t> - </a:t>
            </a:r>
            <a:r>
              <a:rPr lang="en-US" sz="1400" dirty="0" err="1"/>
              <a:t>yosh</a:t>
            </a:r>
            <a:r>
              <a:rPr lang="en-US" sz="1400" dirty="0"/>
              <a:t> .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ichida</a:t>
            </a:r>
            <a:r>
              <a:rPr lang="en-US" sz="1400" dirty="0"/>
              <a:t> </a:t>
            </a:r>
            <a:r>
              <a:rPr lang="en-US" sz="1400" dirty="0" err="1"/>
              <a:t>parametr</a:t>
            </a:r>
            <a:r>
              <a:rPr lang="en-US" sz="1400" dirty="0"/>
              <a:t> </a:t>
            </a:r>
            <a:r>
              <a:rPr lang="en-US" sz="1400" dirty="0" err="1"/>
              <a:t>qiymatlari</a:t>
            </a:r>
            <a:r>
              <a:rPr lang="en-US" sz="1400" dirty="0"/>
              <a:t> </a:t>
            </a:r>
            <a:r>
              <a:rPr lang="en-US" sz="1400" dirty="0" err="1"/>
              <a:t>konsolga</a:t>
            </a:r>
            <a:r>
              <a:rPr lang="en-US" sz="1400" dirty="0"/>
              <a:t> </a:t>
            </a:r>
            <a:r>
              <a:rPr lang="en-US" sz="1400" dirty="0" err="1"/>
              <a:t>printetiladi</a:t>
            </a:r>
            <a:r>
              <a:rPr lang="en-US" sz="1400" dirty="0"/>
              <a:t>:</a:t>
            </a:r>
          </a:p>
          <a:p>
            <a:pPr marL="0" indent="0" algn="just">
              <a:buNone/>
            </a:pPr>
            <a:r>
              <a:rPr lang="en-US" sz="1400" dirty="0"/>
              <a:t>Name: Tom</a:t>
            </a:r>
          </a:p>
          <a:p>
            <a:pPr marL="0" indent="0" algn="just">
              <a:buNone/>
            </a:pPr>
            <a:r>
              <a:rPr lang="en-US" sz="1400" dirty="0"/>
              <a:t> Age: 37 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7993-41EC-428C-9B6A-64143AD4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851" y="327804"/>
            <a:ext cx="9291215" cy="575699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endParaRPr lang="ru-RU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B735E-C994-4C24-ACA7-65B363B1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16" y="1058779"/>
            <a:ext cx="9291215" cy="5005137"/>
          </a:xfrm>
        </p:spPr>
        <p:txBody>
          <a:bodyPr>
            <a:normAutofit/>
          </a:bodyPr>
          <a:lstStyle/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(name="Tom"):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{name}")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say_hello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("Bob")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chaqirayotganda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o‘tkazmasak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 Tom "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Tom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Hello, Bob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nechta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ega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bo‘lsa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ixtiyoriy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parametrlar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talab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qilinganlardan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keyin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kelishi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def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print_person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(name, age = 18): print(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f"Name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{name} Age: {age}")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print_person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("Bob")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print_person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("Tom", 37)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yerda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yosh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ixtiyoriy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sukut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bo‘yicha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18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teng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Undan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oldin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talab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qilinadigan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nom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mavjud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Shuning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funktsiyani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chaqirganda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biz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qiymatni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yoshi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parametriga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o‘tkaza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olmaymiz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lekin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biz nom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parametriga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qiymat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o‘tkazishimiz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9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F6513E-FA29-428A-BAFC-0DB4BDE60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36884"/>
            <a:ext cx="9291215" cy="5807242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biz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 = "Tom", age = 18):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{name} Age: {age}")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Name: Tom Age: 18 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("Bob") # Name: Bob Age: 18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print_person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("Sam", 37) # Name: Sam Age: 37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misollarda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chaqirilganda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Ammo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400" dirty="0"/>
              <a:t>def </a:t>
            </a:r>
            <a:r>
              <a:rPr lang="en-US" sz="1400" dirty="0" err="1"/>
              <a:t>print_person</a:t>
            </a:r>
            <a:r>
              <a:rPr lang="en-US" sz="1400" dirty="0"/>
              <a:t>(name, age): </a:t>
            </a:r>
          </a:p>
          <a:p>
            <a:pPr algn="just"/>
            <a:r>
              <a:rPr lang="en-US" sz="1400" dirty="0"/>
              <a:t>print(</a:t>
            </a:r>
            <a:r>
              <a:rPr lang="en-US" sz="1400" dirty="0" err="1"/>
              <a:t>f"Name</a:t>
            </a:r>
            <a:r>
              <a:rPr lang="en-US" sz="1400" dirty="0"/>
              <a:t>: {name} Age: {age}") </a:t>
            </a:r>
          </a:p>
          <a:p>
            <a:pPr algn="just"/>
            <a:r>
              <a:rPr lang="en-US" sz="1400" dirty="0"/>
              <a:t> </a:t>
            </a:r>
            <a:r>
              <a:rPr lang="en-US" sz="1400" dirty="0" err="1"/>
              <a:t>print_person</a:t>
            </a:r>
            <a:r>
              <a:rPr lang="en-US" sz="1400" dirty="0"/>
              <a:t>(age = 22, name = "Tom") </a:t>
            </a:r>
          </a:p>
          <a:p>
            <a:pPr algn="just"/>
            <a:r>
              <a:rPr lang="en-US" sz="1400" dirty="0" err="1"/>
              <a:t>Bunday</a:t>
            </a:r>
            <a:r>
              <a:rPr lang="en-US" sz="1400" dirty="0"/>
              <a:t> </a:t>
            </a:r>
            <a:r>
              <a:rPr lang="en-US" sz="1400" dirty="0" err="1"/>
              <a:t>holda</a:t>
            </a:r>
            <a:r>
              <a:rPr lang="en-US" sz="1400" dirty="0"/>
              <a:t>, </a:t>
            </a:r>
            <a:r>
              <a:rPr lang="en-US" sz="1400" dirty="0" err="1"/>
              <a:t>yosh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ism </a:t>
            </a:r>
            <a:r>
              <a:rPr lang="en-US" sz="1400" dirty="0" err="1"/>
              <a:t>parametrlari</a:t>
            </a:r>
            <a:r>
              <a:rPr lang="en-US" sz="1400" dirty="0"/>
              <a:t> nom </a:t>
            </a:r>
            <a:r>
              <a:rPr lang="en-US" sz="1400" dirty="0" err="1"/>
              <a:t>bilan</a:t>
            </a:r>
            <a:r>
              <a:rPr lang="en-US" sz="1400" dirty="0"/>
              <a:t> </a:t>
            </a:r>
            <a:r>
              <a:rPr lang="en-US" sz="1400" dirty="0" err="1"/>
              <a:t>o‘tkaziladi</a:t>
            </a:r>
            <a:r>
              <a:rPr lang="en-US" sz="1400" dirty="0"/>
              <a:t>.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funktsiya</a:t>
            </a:r>
            <a:r>
              <a:rPr lang="en-US" sz="1400" dirty="0"/>
              <a:t> </a:t>
            </a:r>
            <a:r>
              <a:rPr lang="en-US" sz="1400" dirty="0" err="1"/>
              <a:t>ta'rifida</a:t>
            </a:r>
            <a:r>
              <a:rPr lang="en-US" sz="1400" dirty="0"/>
              <a:t> nom </a:t>
            </a:r>
            <a:r>
              <a:rPr lang="en-US" sz="1400" dirty="0" err="1"/>
              <a:t>parametri</a:t>
            </a:r>
            <a:r>
              <a:rPr lang="en-US" sz="1400" dirty="0"/>
              <a:t> </a:t>
            </a:r>
            <a:r>
              <a:rPr lang="en-US" sz="1400" dirty="0" err="1"/>
              <a:t>birinchi</a:t>
            </a:r>
            <a:r>
              <a:rPr lang="en-US" sz="1400" dirty="0"/>
              <a:t> </a:t>
            </a:r>
            <a:r>
              <a:rPr lang="en-US" sz="1400" dirty="0" err="1"/>
              <a:t>o‘rinda</a:t>
            </a:r>
            <a:r>
              <a:rPr lang="en-US" sz="1400" dirty="0"/>
              <a:t> </a:t>
            </a:r>
            <a:r>
              <a:rPr lang="en-US" sz="1400" dirty="0" err="1"/>
              <a:t>turishiga</a:t>
            </a:r>
            <a:r>
              <a:rPr lang="en-US" sz="1400" dirty="0"/>
              <a:t> </a:t>
            </a:r>
            <a:r>
              <a:rPr lang="en-US" sz="1400" dirty="0" err="1"/>
              <a:t>qaramay</a:t>
            </a:r>
            <a:r>
              <a:rPr lang="en-US" sz="1400" dirty="0"/>
              <a:t> , </a:t>
            </a:r>
            <a:r>
              <a:rPr lang="en-US" sz="1400" dirty="0" err="1"/>
              <a:t>funktsiyani</a:t>
            </a:r>
            <a:r>
              <a:rPr lang="en-US" sz="1400" dirty="0"/>
              <a:t> </a:t>
            </a:r>
            <a:r>
              <a:rPr lang="en-US" sz="1400" dirty="0" err="1"/>
              <a:t>chaqirayotganda</a:t>
            </a:r>
            <a:r>
              <a:rPr lang="en-US" sz="1400" dirty="0"/>
              <a:t> biz print _ person ( </a:t>
            </a:r>
            <a:r>
              <a:rPr lang="en-US" sz="1400" dirty="0" err="1"/>
              <a:t>yosh</a:t>
            </a:r>
            <a:r>
              <a:rPr lang="en-US" sz="1400" dirty="0"/>
              <a:t> = 22, ism = " Tom ") </a:t>
            </a:r>
            <a:r>
              <a:rPr lang="en-US" sz="1400" dirty="0" err="1"/>
              <a:t>yozishimiz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shu</a:t>
            </a:r>
            <a:r>
              <a:rPr lang="en-US" sz="1400" dirty="0"/>
              <a:t> tariqa 22 </a:t>
            </a:r>
            <a:r>
              <a:rPr lang="en-US" sz="1400" dirty="0" err="1"/>
              <a:t>raqamini</a:t>
            </a:r>
            <a:r>
              <a:rPr lang="en-US" sz="1400" dirty="0"/>
              <a:t> </a:t>
            </a:r>
            <a:r>
              <a:rPr lang="en-US" sz="1400" dirty="0" err="1"/>
              <a:t>yosh</a:t>
            </a:r>
            <a:r>
              <a:rPr lang="en-US" sz="1400" dirty="0"/>
              <a:t> </a:t>
            </a:r>
            <a:r>
              <a:rPr lang="en-US" sz="1400" dirty="0" err="1"/>
              <a:t>parametriga</a:t>
            </a:r>
            <a:r>
              <a:rPr lang="en-US" sz="1400" dirty="0"/>
              <a:t> </a:t>
            </a:r>
            <a:r>
              <a:rPr lang="en-US" sz="1400" dirty="0" err="1"/>
              <a:t>va</a:t>
            </a:r>
            <a:r>
              <a:rPr lang="en-US" sz="1400" dirty="0"/>
              <a:t> </a:t>
            </a:r>
            <a:r>
              <a:rPr lang="en-US" sz="1400" dirty="0" err="1"/>
              <a:t>satrga</a:t>
            </a:r>
            <a:r>
              <a:rPr lang="en-US" sz="1400" dirty="0"/>
              <a:t> </a:t>
            </a:r>
            <a:r>
              <a:rPr lang="en-US" sz="1400" dirty="0" err="1"/>
              <a:t>o‘tkazishimiz</a:t>
            </a:r>
            <a:r>
              <a:rPr lang="en-US" sz="1400" dirty="0"/>
              <a:t> </a:t>
            </a:r>
            <a:r>
              <a:rPr lang="en-US" sz="1400" dirty="0" err="1"/>
              <a:t>mumkin</a:t>
            </a:r>
            <a:r>
              <a:rPr lang="en-US" sz="1400" dirty="0"/>
              <a:t>. " Tom " </a:t>
            </a:r>
            <a:r>
              <a:rPr lang="en-US" sz="1400" dirty="0" err="1"/>
              <a:t>nomi</a:t>
            </a:r>
            <a:r>
              <a:rPr lang="en-US" sz="1400" dirty="0"/>
              <a:t> </a:t>
            </a:r>
            <a:r>
              <a:rPr lang="en-US" sz="1400" dirty="0" err="1"/>
              <a:t>parametriga</a:t>
            </a:r>
            <a:r>
              <a:rPr lang="en-US" sz="1400" dirty="0"/>
              <a:t> . 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7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188</TotalTime>
  <Words>3474</Words>
  <Application>Microsoft Office PowerPoint</Application>
  <PresentationFormat>Широкоэкранный</PresentationFormat>
  <Paragraphs>228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Ретро</vt:lpstr>
      <vt:lpstr>Mavzu:Pythonda funksiya tushunchasi. Maxsus funksiya.</vt:lpstr>
      <vt:lpstr>REJA:</vt:lpstr>
      <vt:lpstr>1.Funksiyalarni aniqlash va ularni chaqirish</vt:lpstr>
      <vt:lpstr>Презентация PowerPoint</vt:lpstr>
      <vt:lpstr>Презентация PowerPoint</vt:lpstr>
      <vt:lpstr>2. Parametrli va parametrsiz funksiya;</vt:lpstr>
      <vt:lpstr>Презентация PowerPoint</vt:lpstr>
      <vt:lpstr>Standart qiymatlar</vt:lpstr>
      <vt:lpstr>Презентация PowerPoint</vt:lpstr>
      <vt:lpstr>Презентация PowerPoint</vt:lpstr>
      <vt:lpstr>Презентация PowerPoint</vt:lpstr>
      <vt:lpstr>3. Dekoratorlar</vt:lpstr>
      <vt:lpstr>Презентация PowerPoint</vt:lpstr>
      <vt:lpstr>Презентация PowerPoint</vt:lpstr>
      <vt:lpstr>Презентация PowerPoint</vt:lpstr>
      <vt:lpstr>Презентация PowerPoint</vt:lpstr>
      <vt:lpstr>O‘rnatilgan dekorativlar</vt:lpstr>
      <vt:lpstr>Презентация PowerPoint</vt:lpstr>
      <vt:lpstr>Python xususiyatlari (@mulk)</vt:lpstr>
      <vt:lpstr>Презентация PowerPoint</vt:lpstr>
      <vt:lpstr>E’tiboringiz uchun rahmat!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Sapayev Shavkat</cp:lastModifiedBy>
  <cp:revision>27</cp:revision>
  <dcterms:created xsi:type="dcterms:W3CDTF">2023-12-15T06:39:19Z</dcterms:created>
  <dcterms:modified xsi:type="dcterms:W3CDTF">2025-01-31T10:45:02Z</dcterms:modified>
</cp:coreProperties>
</file>