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3D532E3-F18C-4AFC-A83A-9FB13C9C379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9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1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2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35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3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3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77CBC-76DC-4311-92DD-8DA3D20B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86213"/>
            <a:ext cx="9012806" cy="3264623"/>
          </a:xfrm>
        </p:spPr>
        <p:txBody>
          <a:bodyPr/>
          <a:lstStyle/>
          <a:p>
            <a:pPr algn="ctr"/>
            <a:r>
              <a:rPr lang="sv-SE" dirty="0"/>
              <a:t>Pythonda funksiya tushunchasi. Maxsus funktsiya.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65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3A574C-769E-43A9-826C-E8FD76D9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1" y="401054"/>
            <a:ext cx="10488794" cy="64569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*, age, company):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 Company: {company}")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("Bob", age = 41, company ="Microsoft") # Name: Bob Age: 41 company: Microsoft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(*, name, age, company):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 Company: {company}") </a:t>
            </a:r>
          </a:p>
          <a:p>
            <a:r>
              <a:rPr lang="en-US" dirty="0"/>
              <a:t>Agar </a:t>
            </a:r>
            <a:r>
              <a:rPr lang="en-US" dirty="0" err="1"/>
              <a:t>aksincha</a:t>
            </a:r>
            <a:r>
              <a:rPr lang="en-US" dirty="0"/>
              <a:t>,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pozitsiya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 </a:t>
            </a:r>
            <a:r>
              <a:rPr lang="en-US" dirty="0" err="1"/>
              <a:t>pozitsion</a:t>
            </a:r>
            <a:r>
              <a:rPr lang="en-US" dirty="0"/>
              <a:t> </a:t>
            </a:r>
            <a:r>
              <a:rPr lang="en-US" dirty="0" err="1"/>
              <a:t>parametrlar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o‘tkazish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parametrlarni</a:t>
            </a:r>
            <a:r>
              <a:rPr lang="en-US" dirty="0"/>
              <a:t> 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/ </a:t>
            </a:r>
            <a:r>
              <a:rPr lang="en-US" dirty="0" err="1"/>
              <a:t>belgisidan</a:t>
            </a:r>
            <a:r>
              <a:rPr lang="en-US" dirty="0"/>
              <a:t> </a:t>
            </a:r>
            <a:r>
              <a:rPr lang="en-US" dirty="0" err="1"/>
              <a:t>foydalanishingiz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 / </a:t>
            </a:r>
            <a:r>
              <a:rPr lang="en-US" dirty="0" err="1"/>
              <a:t>belgisidan</a:t>
            </a:r>
            <a:r>
              <a:rPr lang="en-US" dirty="0"/>
              <a:t> </a:t>
            </a:r>
            <a:r>
              <a:rPr lang="en-US" dirty="0" err="1"/>
              <a:t>oldingi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parametrlar</a:t>
            </a:r>
            <a:r>
              <a:rPr lang="en-US" dirty="0"/>
              <a:t> </a:t>
            </a:r>
            <a:r>
              <a:rPr lang="en-US" dirty="0" err="1"/>
              <a:t>pozitsiondir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qilishlari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pozitsiya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qiymatlar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print_person</a:t>
            </a:r>
            <a:r>
              <a:rPr lang="en-US" dirty="0"/>
              <a:t>(name, /, age, company="Microsoft"): </a:t>
            </a:r>
          </a:p>
          <a:p>
            <a:r>
              <a:rPr lang="en-US" dirty="0"/>
              <a:t>print(</a:t>
            </a:r>
            <a:r>
              <a:rPr lang="en-US" dirty="0" err="1"/>
              <a:t>f"Name</a:t>
            </a:r>
            <a:r>
              <a:rPr lang="en-US" dirty="0"/>
              <a:t>: {name} Age: {age} Company: {company}") </a:t>
            </a:r>
          </a:p>
          <a:p>
            <a:r>
              <a:rPr lang="en-US" dirty="0" err="1"/>
              <a:t>print_person</a:t>
            </a:r>
            <a:r>
              <a:rPr lang="en-US" dirty="0"/>
              <a:t>("Tom", company="JetBrains", age = 24) # Name: Tom Age: 24 company: JetBrains </a:t>
            </a:r>
          </a:p>
          <a:p>
            <a:r>
              <a:rPr lang="en-US" dirty="0" err="1"/>
              <a:t>print_person</a:t>
            </a:r>
            <a:r>
              <a:rPr lang="en-US" dirty="0"/>
              <a:t>("Bob", 41) # Name: Bob Age: 41 company: Microsoft 183</a:t>
            </a:r>
          </a:p>
          <a:p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nom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pozitsiondir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1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EAE83C-DCB0-47D7-845A-E8F36B5C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8968"/>
            <a:ext cx="10196694" cy="648903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/, age = 18, *, company):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 Company: {company}") # Name: Sam Age: 18 company: Google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("Sam", company ="Google") # Name: Tom Age: 37 company: JetBrains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("Tom", 37, company ="JetBrains") # Name: Bob Age: 42 company: Microsoft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("Bob", company ="Microsoft", age = 42)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majburiydir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baholanishi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0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0C04-F94D-4B78-B998-EC7DC7B3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70031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Dekoratorlar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AA542-D92E-4D3D-A88E-7A90F195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27" y="839537"/>
            <a:ext cx="10044294" cy="613276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ajoyib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qarashda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funksiyadir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o‘zgartirilganni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bezatilgan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chaqirganingizda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ta'rif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farqlarga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olishimiz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so‘zidan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kombinatsiyasini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aniqlamagan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None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Bu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/>
              <a:t>Python </a:t>
            </a:r>
          </a:p>
          <a:p>
            <a:r>
              <a:rPr lang="en-US" sz="1600" dirty="0"/>
              <a:t># -*- coding: utf-8 -*-</a:t>
            </a:r>
          </a:p>
          <a:p>
            <a:r>
              <a:rPr lang="en-US" sz="1600" dirty="0"/>
              <a:t> def </a:t>
            </a:r>
            <a:r>
              <a:rPr lang="en-US" sz="1600" dirty="0" err="1"/>
              <a:t>a_function</a:t>
            </a:r>
            <a:r>
              <a:rPr lang="en-US" sz="1600" dirty="0"/>
              <a:t>():</a:t>
            </a:r>
          </a:p>
          <a:p>
            <a:r>
              <a:rPr lang="en-US" sz="1600" dirty="0"/>
              <a:t> """</a:t>
            </a:r>
            <a:r>
              <a:rPr lang="en-US" sz="1600" dirty="0" err="1"/>
              <a:t>oddiy</a:t>
            </a:r>
            <a:r>
              <a:rPr lang="en-US" sz="1600" dirty="0"/>
              <a:t> </a:t>
            </a:r>
            <a:r>
              <a:rPr lang="en-US" sz="1600" dirty="0" err="1"/>
              <a:t>funksiya</a:t>
            </a:r>
            <a:r>
              <a:rPr lang="en-US" sz="1600" dirty="0"/>
              <a:t>""“</a:t>
            </a:r>
          </a:p>
          <a:p>
            <a:r>
              <a:rPr lang="en-US" sz="1600" dirty="0"/>
              <a:t> return "1+1" if __name__ == "__main__":</a:t>
            </a:r>
          </a:p>
          <a:p>
            <a:r>
              <a:rPr lang="en-US" sz="1600" dirty="0"/>
              <a:t> value = </a:t>
            </a:r>
            <a:r>
              <a:rPr lang="en-US" sz="1600" dirty="0" err="1"/>
              <a:t>a_function</a:t>
            </a:r>
            <a:r>
              <a:rPr lang="en-US" sz="1600" dirty="0"/>
              <a:t>() </a:t>
            </a:r>
          </a:p>
          <a:p>
            <a:r>
              <a:rPr lang="en-US" sz="1600" dirty="0"/>
              <a:t>print(value)</a:t>
            </a:r>
          </a:p>
          <a:p>
            <a:endParaRPr lang="ru-RU" sz="1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7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9EB68-BE33-4B93-883A-B4CEBF4A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336884"/>
            <a:ext cx="10539594" cy="638141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yarataylik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# -*- coding: utf-8 -*-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"""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""“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%s" %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sezasiz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qilganimizni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C474E1-CB5C-41A2-A95B-302CC511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449180"/>
            <a:ext cx="10399894" cy="6688220"/>
          </a:xfrm>
        </p:spPr>
        <p:txBody>
          <a:bodyPr>
            <a:normAutofit/>
          </a:bodyPr>
          <a:lstStyle/>
          <a:p>
            <a:r>
              <a:rPr lang="en-US" sz="2400" dirty="0" err="1"/>
              <a:t>Keling</a:t>
            </a:r>
            <a:r>
              <a:rPr lang="en-US" sz="2400" dirty="0"/>
              <a:t>,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kodning</a:t>
            </a:r>
            <a:r>
              <a:rPr lang="en-US" sz="2400" dirty="0"/>
              <a:t> </a:t>
            </a:r>
            <a:r>
              <a:rPr lang="en-US" sz="2400" dirty="0" err="1"/>
              <a:t>to‘liq</a:t>
            </a:r>
            <a:r>
              <a:rPr lang="en-US" sz="2400" dirty="0"/>
              <a:t> </a:t>
            </a:r>
            <a:r>
              <a:rPr lang="en-US" sz="2400" dirty="0" err="1"/>
              <a:t>versiyasini</a:t>
            </a:r>
            <a:r>
              <a:rPr lang="en-US" sz="2400" dirty="0"/>
              <a:t> </a:t>
            </a:r>
            <a:r>
              <a:rPr lang="en-US" sz="2400" dirty="0" err="1"/>
              <a:t>ko‘rib</a:t>
            </a:r>
            <a:r>
              <a:rPr lang="en-US" sz="2400" dirty="0"/>
              <a:t> </a:t>
            </a:r>
            <a:r>
              <a:rPr lang="en-US" sz="2400" dirty="0" err="1"/>
              <a:t>chiqaylik</a:t>
            </a:r>
            <a:r>
              <a:rPr lang="en-US" sz="2400" dirty="0"/>
              <a:t>: </a:t>
            </a:r>
          </a:p>
          <a:p>
            <a:r>
              <a:rPr lang="en-US" sz="2400" dirty="0"/>
              <a:t>Python </a:t>
            </a:r>
          </a:p>
          <a:p>
            <a:r>
              <a:rPr lang="en-US" sz="2400" dirty="0"/>
              <a:t> # -*- coding: utf-8 -*-</a:t>
            </a:r>
          </a:p>
          <a:p>
            <a:r>
              <a:rPr lang="en-US" sz="2400" dirty="0"/>
              <a:t> def </a:t>
            </a:r>
            <a:r>
              <a:rPr lang="en-US" sz="2400" dirty="0" err="1"/>
              <a:t>another_function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def </a:t>
            </a:r>
            <a:r>
              <a:rPr lang="en-US" sz="2400" dirty="0" err="1"/>
              <a:t>other_func</a:t>
            </a:r>
            <a:r>
              <a:rPr lang="en-US" sz="2400" dirty="0"/>
              <a:t>():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 = "</a:t>
            </a:r>
            <a:r>
              <a:rPr lang="en-US" sz="2400" dirty="0" err="1"/>
              <a:t>Natija</a:t>
            </a:r>
            <a:r>
              <a:rPr lang="en-US" sz="2400" dirty="0"/>
              <a:t> %s </a:t>
            </a:r>
            <a:r>
              <a:rPr lang="en-US" sz="2400" dirty="0" err="1"/>
              <a:t>ga</a:t>
            </a:r>
            <a:r>
              <a:rPr lang="en-US" sz="2400" dirty="0"/>
              <a:t> %s </a:t>
            </a:r>
            <a:r>
              <a:rPr lang="en-US" sz="2400" dirty="0" err="1"/>
              <a:t>teng</a:t>
            </a:r>
            <a:r>
              <a:rPr lang="en-US" sz="2400" dirty="0"/>
              <a:t>" %(</a:t>
            </a:r>
            <a:r>
              <a:rPr lang="en-US" sz="2400" dirty="0" err="1"/>
              <a:t>func</a:t>
            </a:r>
            <a:r>
              <a:rPr lang="en-US" sz="2400" dirty="0"/>
              <a:t>(), eval(</a:t>
            </a:r>
            <a:r>
              <a:rPr lang="en-US" sz="2400" dirty="0" err="1"/>
              <a:t>func</a:t>
            </a:r>
            <a:r>
              <a:rPr lang="en-US" sz="2400" dirty="0"/>
              <a:t>()) ) 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val</a:t>
            </a:r>
            <a:r>
              <a:rPr lang="en-US" sz="2400" dirty="0"/>
              <a:t> return </a:t>
            </a:r>
            <a:r>
              <a:rPr lang="en-US" sz="2400" dirty="0" err="1"/>
              <a:t>other_func</a:t>
            </a:r>
            <a:endParaRPr lang="en-US" sz="2400" dirty="0"/>
          </a:p>
          <a:p>
            <a:r>
              <a:rPr lang="en-US" sz="2400" dirty="0"/>
              <a:t> def </a:t>
            </a:r>
            <a:r>
              <a:rPr lang="en-US" sz="2400" dirty="0" err="1"/>
              <a:t>a_function</a:t>
            </a:r>
            <a:r>
              <a:rPr lang="en-US" sz="2400" dirty="0"/>
              <a:t>(): return "1+1" </a:t>
            </a:r>
          </a:p>
          <a:p>
            <a:r>
              <a:rPr lang="en-US" sz="2400" dirty="0"/>
              <a:t>if __name__ == "__main__": </a:t>
            </a:r>
          </a:p>
          <a:p>
            <a:r>
              <a:rPr lang="en-US" sz="2400" dirty="0"/>
              <a:t>value = </a:t>
            </a:r>
            <a:r>
              <a:rPr lang="en-US" sz="2400" dirty="0" err="1"/>
              <a:t>a_function</a:t>
            </a:r>
            <a:r>
              <a:rPr lang="en-US" sz="2400" dirty="0"/>
              <a:t>()</a:t>
            </a:r>
          </a:p>
          <a:p>
            <a:r>
              <a:rPr lang="en-US" sz="2400" dirty="0"/>
              <a:t> print(value)</a:t>
            </a:r>
          </a:p>
          <a:p>
            <a:r>
              <a:rPr lang="en-US" sz="2400" dirty="0"/>
              <a:t> decorator = </a:t>
            </a:r>
            <a:r>
              <a:rPr lang="en-US" sz="2400" dirty="0" err="1"/>
              <a:t>another_function</a:t>
            </a:r>
            <a:r>
              <a:rPr lang="en-US" sz="2400" dirty="0"/>
              <a:t>(</a:t>
            </a:r>
            <a:r>
              <a:rPr lang="en-US" sz="2400" dirty="0" err="1"/>
              <a:t>a_function</a:t>
            </a:r>
            <a:r>
              <a:rPr lang="en-US" sz="2400" dirty="0"/>
              <a:t>) </a:t>
            </a:r>
          </a:p>
          <a:p>
            <a:r>
              <a:rPr lang="en-US" sz="2400" dirty="0"/>
              <a:t>print(decorator())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3961CD-FE72-404B-B4D3-CB37134F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389"/>
            <a:ext cx="11121189" cy="6836611"/>
          </a:xfrm>
        </p:spPr>
        <p:txBody>
          <a:bodyPr>
            <a:noAutofit/>
          </a:bodyPr>
          <a:lstStyle/>
          <a:p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Biz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o‘tkazdik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funktsiyasidir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o‘tkazilgan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modifikatsiyani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tushirsangiz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ko‘rasiz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Boshqa_funksiyani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o‘zgartiramiz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-*- coding: utf-8 -*-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another_function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def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%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eval(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)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another_function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a_function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 "1+1                                                                                                                                        “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__name__ == "__main__":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a_function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print(value) </a:t>
            </a: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"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bezamoqchi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dekoratorini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ta'rifidan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chiziqqa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joylashtirishingiz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**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a_function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u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bezatilgan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erishamiz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1+1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yarataylik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3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D2FFF2-274B-44C7-9C08-BDA516E6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96" y="1397675"/>
            <a:ext cx="5526736" cy="5686926"/>
          </a:xfrm>
        </p:spPr>
        <p:txBody>
          <a:bodyPr>
            <a:noAutofit/>
          </a:bodyPr>
          <a:lstStyle/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-*- coding: utf-8 -*-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logging def log(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wrap_log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.__name__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logging.getLogger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logger.setLevel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(logging.INFO)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logging.FileHandler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("%s.log" % name)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'%(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 - %(name)s - %(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 - %(message)s’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formatter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logging.Formatter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fh.setFormatter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(formatter)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logger.addHandler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logger.info("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finksiyani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 % name)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logger.info("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 % result)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wrap_log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@log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 return a*2</a:t>
            </a:r>
          </a:p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__name__ == "__main__": value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AA7C34-9040-485C-9BB0-C2539C4E9E42}"/>
              </a:ext>
            </a:extLst>
          </p:cNvPr>
          <p:cNvSpPr/>
          <p:nvPr/>
        </p:nvSpPr>
        <p:spPr>
          <a:xfrm>
            <a:off x="5334000" y="1397675"/>
            <a:ext cx="328863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yagona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Biz logger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chaqirilganligini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25DAE9-EDA2-4299-B642-9C203732DAAA}"/>
              </a:ext>
            </a:extLst>
          </p:cNvPr>
          <p:cNvSpPr/>
          <p:nvPr/>
        </p:nvSpPr>
        <p:spPr>
          <a:xfrm>
            <a:off x="252548" y="334516"/>
            <a:ext cx="117551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Ko‘pincha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shartlariga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foydalanishimiz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chiqaylik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208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237EA-CDF5-484D-A63D-0FF6CD59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1"/>
            <a:ext cx="9291215" cy="50781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dekorativlar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CEBA7-491C-4C34-8597-C5B625CA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850234"/>
            <a:ext cx="10058400" cy="600776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dekorativlarni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barchasidan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uchlik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@property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bo‘limlarida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functools.wraps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qaratamiz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ishlatmaganman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&lt;*@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hujjatlariga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C().f())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olinmaydi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• @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interleaved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Decorator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@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shunchaki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funksiyadir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ikkalasini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Ko‘pincha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tanlashdir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biz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chiqsak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tamoyillarni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tushunishga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4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FED69F1-73BF-4C26-B8EB-4E9BEDB7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594" y="293045"/>
            <a:ext cx="5691405" cy="585108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# -*- coding: utf-8 -*-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x):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") return x*2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print("3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 %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x*3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print("4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 return x*4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DecoratorTest.class_tripler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(2))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C4004E-1462-4622-B7ED-D0F58C75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8800" y="127944"/>
            <a:ext cx="5691404" cy="5851081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tutingki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to‘g‘ridan-to‘g‘ri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DecoratorTest.doubler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tutingki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decor.static_quad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8DA4E-0EF0-4FB9-85E9-8CB87346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199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REJA: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5C455-D5E9-4103-A673-2C8C6909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06132"/>
            <a:ext cx="9291215" cy="465778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Funksiyalarning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ta’rifi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parametrsiz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Dekoratorlar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3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76B8BB-BD79-4A00-885C-CF59EF1D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7003"/>
            <a:ext cx="9291215" cy="73811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1.Funksiyalarni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6203DA-83D0-4C0D-A190-05A3589C240F}"/>
              </a:ext>
            </a:extLst>
          </p:cNvPr>
          <p:cNvSpPr/>
          <p:nvPr/>
        </p:nvSpPr>
        <p:spPr>
          <a:xfrm>
            <a:off x="1449205" y="1276238"/>
            <a:ext cx="929121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printetadigan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funktsiyalaringizni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err="1"/>
              <a:t>Rasmiy</a:t>
            </a:r>
            <a:r>
              <a:rPr lang="en-US" sz="1400" dirty="0"/>
              <a:t>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ta'rifi</a:t>
            </a:r>
            <a:r>
              <a:rPr lang="en-US" sz="1400" dirty="0"/>
              <a:t>: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function_name</a:t>
            </a:r>
            <a:r>
              <a:rPr lang="en-US" sz="1400" dirty="0"/>
              <a:t>([</a:t>
            </a:r>
            <a:r>
              <a:rPr lang="en-US" sz="1400" dirty="0" err="1"/>
              <a:t>parametrlar</a:t>
            </a:r>
            <a:r>
              <a:rPr lang="en-US" sz="1400" dirty="0"/>
              <a:t>]): </a:t>
            </a:r>
          </a:p>
          <a:p>
            <a:r>
              <a:rPr lang="en-US" sz="1400" dirty="0" err="1"/>
              <a:t>ko‘rsatmalar</a:t>
            </a:r>
            <a:endParaRPr lang="en-US" sz="1400" dirty="0"/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ta'rifi</a:t>
            </a:r>
            <a:r>
              <a:rPr lang="en-US" sz="1400" dirty="0"/>
              <a:t> </a:t>
            </a:r>
            <a:r>
              <a:rPr lang="en-US" sz="1400" dirty="0" err="1"/>
              <a:t>funksiya</a:t>
            </a:r>
            <a:r>
              <a:rPr lang="en-US" sz="1400" dirty="0"/>
              <a:t> </a:t>
            </a:r>
            <a:r>
              <a:rPr lang="en-US" sz="1400" dirty="0" err="1"/>
              <a:t>nomi</a:t>
            </a:r>
            <a:r>
              <a:rPr lang="en-US" sz="1400" dirty="0"/>
              <a:t>, </a:t>
            </a:r>
            <a:r>
              <a:rPr lang="en-US" sz="1400" dirty="0" err="1"/>
              <a:t>parametrlari</a:t>
            </a:r>
            <a:r>
              <a:rPr lang="en-US" sz="1400" dirty="0"/>
              <a:t> </a:t>
            </a:r>
            <a:r>
              <a:rPr lang="en-US" sz="1400" dirty="0" err="1"/>
              <a:t>bo‘lgan</a:t>
            </a:r>
            <a:r>
              <a:rPr lang="en-US" sz="1400" dirty="0"/>
              <a:t> </a:t>
            </a:r>
            <a:r>
              <a:rPr lang="en-US" sz="1400" dirty="0" err="1"/>
              <a:t>qavslar</a:t>
            </a:r>
            <a:r>
              <a:rPr lang="en-US" sz="1400" dirty="0"/>
              <a:t> </a:t>
            </a:r>
            <a:r>
              <a:rPr lang="en-US" sz="1400" dirty="0" err="1"/>
              <a:t>to‘plami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ikki</a:t>
            </a:r>
            <a:r>
              <a:rPr lang="en-US" sz="1400" dirty="0"/>
              <a:t> </a:t>
            </a:r>
            <a:r>
              <a:rPr lang="en-US" sz="1400" dirty="0" err="1"/>
              <a:t>nuqtadan</a:t>
            </a:r>
            <a:r>
              <a:rPr lang="en-US" sz="1400" dirty="0"/>
              <a:t> </a:t>
            </a:r>
            <a:r>
              <a:rPr lang="en-US" sz="1400" dirty="0" err="1"/>
              <a:t>iborat</a:t>
            </a:r>
            <a:r>
              <a:rPr lang="en-US" sz="1400" dirty="0"/>
              <a:t> def </a:t>
            </a:r>
            <a:r>
              <a:rPr lang="en-US" sz="1400" dirty="0" err="1"/>
              <a:t>ifodasi</a:t>
            </a:r>
            <a:r>
              <a:rPr lang="en-US" sz="1400" dirty="0"/>
              <a:t>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boshlanadi</a:t>
            </a:r>
            <a:r>
              <a:rPr lang="en-US" sz="1400" dirty="0"/>
              <a:t>. </a:t>
            </a:r>
            <a:r>
              <a:rPr lang="en-US" sz="1400" dirty="0" err="1"/>
              <a:t>Qavslar</a:t>
            </a:r>
            <a:r>
              <a:rPr lang="en-US" sz="1400" dirty="0"/>
              <a:t> </a:t>
            </a:r>
            <a:r>
              <a:rPr lang="en-US" sz="1400" dirty="0" err="1"/>
              <a:t>ichidagi</a:t>
            </a:r>
            <a:r>
              <a:rPr lang="en-US" sz="1400" dirty="0"/>
              <a:t> </a:t>
            </a:r>
            <a:r>
              <a:rPr lang="en-US" sz="1400" dirty="0" err="1"/>
              <a:t>parametrlar</a:t>
            </a:r>
            <a:r>
              <a:rPr lang="en-US" sz="1400" dirty="0"/>
              <a:t> </a:t>
            </a:r>
            <a:r>
              <a:rPr lang="en-US" sz="1400" dirty="0" err="1"/>
              <a:t>ixtiyoriy</a:t>
            </a:r>
            <a:r>
              <a:rPr lang="en-US" sz="1400" dirty="0"/>
              <a:t>.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keyingi</a:t>
            </a:r>
            <a:r>
              <a:rPr lang="en-US" sz="1400" dirty="0"/>
              <a:t> </a:t>
            </a:r>
            <a:r>
              <a:rPr lang="en-US" sz="1400" dirty="0" err="1"/>
              <a:t>qatordan</a:t>
            </a:r>
            <a:r>
              <a:rPr lang="en-US" sz="1400" dirty="0"/>
              <a:t> </a:t>
            </a:r>
            <a:r>
              <a:rPr lang="en-US" sz="1400" dirty="0" err="1"/>
              <a:t>funksiya</a:t>
            </a:r>
            <a:r>
              <a:rPr lang="en-US" sz="1400" dirty="0"/>
              <a:t> </a:t>
            </a:r>
            <a:r>
              <a:rPr lang="en-US" sz="1400" dirty="0" err="1"/>
              <a:t>bajaradigan</a:t>
            </a:r>
            <a:r>
              <a:rPr lang="en-US" sz="1400" dirty="0"/>
              <a:t> </a:t>
            </a:r>
            <a:r>
              <a:rPr lang="en-US" sz="1400" dirty="0" err="1"/>
              <a:t>ko‘rsatmalar</a:t>
            </a:r>
            <a:r>
              <a:rPr lang="en-US" sz="1400" dirty="0"/>
              <a:t> </a:t>
            </a:r>
            <a:r>
              <a:rPr lang="en-US" sz="1400" dirty="0" err="1"/>
              <a:t>bloki</a:t>
            </a:r>
            <a:r>
              <a:rPr lang="en-US" sz="1400" dirty="0"/>
              <a:t> </a:t>
            </a:r>
            <a:r>
              <a:rPr lang="en-US" sz="1400" dirty="0" err="1"/>
              <a:t>keladi</a:t>
            </a:r>
            <a:r>
              <a:rPr lang="en-US" sz="1400" dirty="0"/>
              <a:t>. </a:t>
            </a:r>
            <a:r>
              <a:rPr lang="en-US" sz="1400" dirty="0" err="1"/>
              <a:t>Barcha</a:t>
            </a:r>
            <a:r>
              <a:rPr lang="en-US" sz="1400" dirty="0"/>
              <a:t>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ko‘rsatmalari</a:t>
            </a:r>
            <a:r>
              <a:rPr lang="en-US" sz="1400" dirty="0"/>
              <a:t> </a:t>
            </a:r>
            <a:r>
              <a:rPr lang="en-US" sz="1400" dirty="0" err="1"/>
              <a:t>satr</a:t>
            </a:r>
            <a:r>
              <a:rPr lang="en-US" sz="1400" dirty="0"/>
              <a:t> </a:t>
            </a:r>
            <a:r>
              <a:rPr lang="en-US" sz="1400" dirty="0" err="1"/>
              <a:t>boshidan</a:t>
            </a:r>
            <a:r>
              <a:rPr lang="en-US" sz="1400" dirty="0"/>
              <a:t> </a:t>
            </a:r>
            <a:r>
              <a:rPr lang="en-US" sz="1400" dirty="0" err="1"/>
              <a:t>ichkariga</a:t>
            </a:r>
            <a:r>
              <a:rPr lang="en-US" sz="1400" dirty="0"/>
              <a:t> </a:t>
            </a:r>
            <a:r>
              <a:rPr lang="en-US" sz="1400" dirty="0" err="1"/>
              <a:t>kiradi</a:t>
            </a:r>
            <a:r>
              <a:rPr lang="en-US" sz="1400" dirty="0"/>
              <a:t>.</a:t>
            </a:r>
          </a:p>
          <a:p>
            <a:pPr>
              <a:buClr>
                <a:schemeClr val="accent1"/>
              </a:buClr>
            </a:pPr>
            <a:r>
              <a:rPr lang="en-US" sz="1400" dirty="0" err="1"/>
              <a:t>Masalan</a:t>
            </a:r>
            <a:r>
              <a:rPr lang="en-US" sz="1400" dirty="0"/>
              <a:t>, </a:t>
            </a:r>
            <a:r>
              <a:rPr lang="en-US" sz="1400" dirty="0" err="1"/>
              <a:t>eng</a:t>
            </a:r>
            <a:r>
              <a:rPr lang="en-US" sz="1400" dirty="0"/>
              <a:t> </a:t>
            </a:r>
            <a:r>
              <a:rPr lang="en-US" sz="1400" dirty="0" err="1"/>
              <a:t>oddiy</a:t>
            </a:r>
            <a:r>
              <a:rPr lang="en-US" sz="1400" dirty="0"/>
              <a:t> </a:t>
            </a:r>
            <a:r>
              <a:rPr lang="en-US" sz="1400" dirty="0" err="1"/>
              <a:t>funktsiyaning</a:t>
            </a:r>
            <a:r>
              <a:rPr lang="en-US" sz="1400" dirty="0"/>
              <a:t> </a:t>
            </a:r>
            <a:r>
              <a:rPr lang="en-US" sz="1400" dirty="0" err="1"/>
              <a:t>ta'rifi</a:t>
            </a:r>
            <a:r>
              <a:rPr lang="en-US" sz="1400" dirty="0"/>
              <a:t>:</a:t>
            </a:r>
          </a:p>
          <a:p>
            <a:pPr>
              <a:buClr>
                <a:schemeClr val="accent1"/>
              </a:buClr>
            </a:pPr>
            <a:r>
              <a:rPr lang="en-US" sz="1400" dirty="0"/>
              <a:t>def </a:t>
            </a:r>
            <a:r>
              <a:rPr lang="en-US" sz="1400" dirty="0" err="1"/>
              <a:t>say_hello</a:t>
            </a:r>
            <a:r>
              <a:rPr lang="en-US" sz="1400" dirty="0"/>
              <a:t>():</a:t>
            </a:r>
          </a:p>
          <a:p>
            <a:pPr>
              <a:buClr>
                <a:schemeClr val="accent1"/>
              </a:buClr>
            </a:pPr>
            <a:r>
              <a:rPr lang="en-US" sz="1400" dirty="0"/>
              <a:t> print("</a:t>
            </a:r>
            <a:r>
              <a:rPr lang="en-US" sz="1400" dirty="0" err="1"/>
              <a:t>Salom</a:t>
            </a:r>
            <a:r>
              <a:rPr lang="en-US" sz="1400" dirty="0"/>
              <a:t>") </a:t>
            </a:r>
          </a:p>
          <a:p>
            <a:pPr>
              <a:buClr>
                <a:schemeClr val="accent1"/>
              </a:buClr>
            </a:pP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b="1" dirty="0" err="1"/>
              <a:t>say_hello</a:t>
            </a:r>
            <a:r>
              <a:rPr lang="en-US" sz="1400" b="1" dirty="0"/>
              <a:t> </a:t>
            </a:r>
            <a:r>
              <a:rPr lang="en-US" sz="1400" dirty="0"/>
              <a:t>deb </a:t>
            </a:r>
            <a:r>
              <a:rPr lang="en-US" sz="1400" dirty="0" err="1"/>
              <a:t>ataladi</a:t>
            </a:r>
            <a:r>
              <a:rPr lang="en-US" sz="1400" dirty="0"/>
              <a:t> . U </a:t>
            </a:r>
            <a:r>
              <a:rPr lang="en-US" sz="1400" dirty="0" err="1"/>
              <a:t>hech</a:t>
            </a:r>
            <a:r>
              <a:rPr lang="en-US" sz="1400" dirty="0"/>
              <a:t> </a:t>
            </a:r>
            <a:r>
              <a:rPr lang="en-US" sz="1400" dirty="0" err="1"/>
              <a:t>qanday</a:t>
            </a:r>
            <a:r>
              <a:rPr lang="en-US" sz="1400" dirty="0"/>
              <a:t> </a:t>
            </a:r>
            <a:r>
              <a:rPr lang="en-US" sz="1400" dirty="0" err="1"/>
              <a:t>parametrlarga</a:t>
            </a:r>
            <a:r>
              <a:rPr lang="en-US" sz="1400" dirty="0"/>
              <a:t> </a:t>
            </a:r>
            <a:r>
              <a:rPr lang="en-US" sz="1400" dirty="0" err="1"/>
              <a:t>ega</a:t>
            </a:r>
            <a:r>
              <a:rPr lang="en-US" sz="1400" dirty="0"/>
              <a:t> </a:t>
            </a:r>
            <a:r>
              <a:rPr lang="en-US" sz="1400" dirty="0" err="1"/>
              <a:t>emas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konsolga</a:t>
            </a:r>
            <a:r>
              <a:rPr lang="en-US" sz="1400" dirty="0"/>
              <a:t> "</a:t>
            </a:r>
            <a:r>
              <a:rPr lang="en-US" sz="1400" dirty="0" err="1"/>
              <a:t>Salom</a:t>
            </a:r>
            <a:r>
              <a:rPr lang="en-US" sz="1400" dirty="0"/>
              <a:t>" </a:t>
            </a:r>
            <a:r>
              <a:rPr lang="en-US" sz="1400" dirty="0" err="1"/>
              <a:t>qatorini</a:t>
            </a:r>
            <a:r>
              <a:rPr lang="en-US" sz="1400" dirty="0"/>
              <a:t> </a:t>
            </a:r>
            <a:r>
              <a:rPr lang="en-US" sz="1400" dirty="0" err="1"/>
              <a:t>printetadigan</a:t>
            </a:r>
            <a:r>
              <a:rPr lang="en-US" sz="1400" dirty="0"/>
              <a:t> </a:t>
            </a:r>
            <a:r>
              <a:rPr lang="en-US" sz="1400" dirty="0" err="1"/>
              <a:t>bitta</a:t>
            </a:r>
            <a:r>
              <a:rPr lang="en-US" sz="1400" dirty="0"/>
              <a:t> </a:t>
            </a:r>
            <a:r>
              <a:rPr lang="en-US" sz="1400" dirty="0" err="1"/>
              <a:t>bayonotni</a:t>
            </a:r>
            <a:r>
              <a:rPr lang="en-US" sz="1400" dirty="0"/>
              <a:t> </a:t>
            </a:r>
            <a:r>
              <a:rPr lang="en-US" sz="1400" dirty="0" err="1"/>
              <a:t>o‘z</a:t>
            </a:r>
            <a:r>
              <a:rPr lang="en-US" sz="1400" dirty="0"/>
              <a:t> </a:t>
            </a:r>
            <a:r>
              <a:rPr lang="en-US" sz="1400" dirty="0" err="1"/>
              <a:t>ichiga</a:t>
            </a:r>
            <a:r>
              <a:rPr lang="en-US" sz="1400" dirty="0"/>
              <a:t> </a:t>
            </a:r>
            <a:r>
              <a:rPr lang="en-US" sz="1400" dirty="0" err="1"/>
              <a:t>oladi</a:t>
            </a:r>
            <a:r>
              <a:rPr lang="en-US" sz="1400" dirty="0"/>
              <a:t>. </a:t>
            </a:r>
          </a:p>
          <a:p>
            <a:pPr>
              <a:buClr>
                <a:schemeClr val="accent1"/>
              </a:buClr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sz="1400" dirty="0" err="1"/>
              <a:t>E'tibor</a:t>
            </a:r>
            <a:r>
              <a:rPr lang="en-US" sz="1400" dirty="0"/>
              <a:t> </a:t>
            </a:r>
            <a:r>
              <a:rPr lang="en-US" sz="1400" dirty="0" err="1"/>
              <a:t>bering</a:t>
            </a:r>
            <a:r>
              <a:rPr lang="en-US" sz="1400" dirty="0"/>
              <a:t>,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iboralari</a:t>
            </a:r>
            <a:r>
              <a:rPr lang="en-US" sz="1400" dirty="0"/>
              <a:t>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boshidan</a:t>
            </a:r>
            <a:r>
              <a:rPr lang="en-US" sz="1400" dirty="0"/>
              <a:t> </a:t>
            </a:r>
            <a:r>
              <a:rPr lang="en-US" sz="1400" dirty="0" err="1"/>
              <a:t>chekinishi</a:t>
            </a:r>
            <a:r>
              <a:rPr lang="en-US" sz="1400" dirty="0"/>
              <a:t> </a:t>
            </a:r>
            <a:r>
              <a:rPr lang="en-US" sz="1400" dirty="0" err="1"/>
              <a:t>kerak</a:t>
            </a:r>
            <a:r>
              <a:rPr lang="en-US" sz="1400" dirty="0"/>
              <a:t>. </a:t>
            </a:r>
            <a:r>
              <a:rPr lang="en-US" sz="1400" dirty="0" err="1"/>
              <a:t>Masalan</a:t>
            </a:r>
            <a:r>
              <a:rPr lang="en-US" sz="1400" dirty="0"/>
              <a:t>:</a:t>
            </a:r>
          </a:p>
          <a:p>
            <a:pPr>
              <a:buClr>
                <a:schemeClr val="accent1"/>
              </a:buClr>
            </a:pPr>
            <a:r>
              <a:rPr lang="en-US" sz="1400" dirty="0"/>
              <a:t>def </a:t>
            </a:r>
            <a:r>
              <a:rPr lang="en-US" sz="1400" dirty="0" err="1"/>
              <a:t>say_hello</a:t>
            </a:r>
            <a:r>
              <a:rPr lang="en-US" sz="1400" dirty="0"/>
              <a:t>():</a:t>
            </a:r>
          </a:p>
          <a:p>
            <a:pPr>
              <a:buClr>
                <a:schemeClr val="accent1"/>
              </a:buClr>
            </a:pPr>
            <a:r>
              <a:rPr lang="en-US" sz="1400" dirty="0"/>
              <a:t> print("Hello") </a:t>
            </a:r>
          </a:p>
          <a:p>
            <a:pPr>
              <a:buClr>
                <a:schemeClr val="accent1"/>
              </a:buClr>
            </a:pPr>
            <a:r>
              <a:rPr lang="en-US" sz="1400" dirty="0"/>
              <a:t>print("Bye")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A78F0D0-FFBC-4ADE-BAAB-4FA40CE5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2" y="678603"/>
            <a:ext cx="9291215" cy="58510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print("Bye")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buyrug‘i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chegaralanmagan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ko‘rsatmalarning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/>
              <a:t>Funktsiyani</a:t>
            </a:r>
            <a:r>
              <a:rPr lang="en-US" b="1" dirty="0"/>
              <a:t> </a:t>
            </a:r>
            <a:r>
              <a:rPr lang="en-US" b="1" dirty="0" err="1"/>
              <a:t>chaqirish</a:t>
            </a:r>
            <a:r>
              <a:rPr lang="en-US" b="1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ko‘rsatiladi</a:t>
            </a:r>
            <a:r>
              <a:rPr lang="en-US" dirty="0"/>
              <a:t>, </a:t>
            </a:r>
            <a:r>
              <a:rPr lang="en-US" dirty="0" err="1"/>
              <a:t>shundan</a:t>
            </a:r>
            <a:r>
              <a:rPr lang="en-US" dirty="0"/>
              <a:t> </a:t>
            </a:r>
            <a:r>
              <a:rPr lang="en-US" dirty="0" err="1"/>
              <a:t>so‘ng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qavs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olinadi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funktsiya_nomi</a:t>
            </a:r>
            <a:r>
              <a:rPr lang="en-US" dirty="0"/>
              <a:t> ([</a:t>
            </a:r>
            <a:r>
              <a:rPr lang="en-US" dirty="0" err="1"/>
              <a:t>parametrlar</a:t>
            </a:r>
            <a:r>
              <a:rPr lang="en-US" dirty="0"/>
              <a:t>]) </a:t>
            </a:r>
          </a:p>
          <a:p>
            <a:pPr marL="0" indent="0">
              <a:buNone/>
            </a:pP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funksiyani</a:t>
            </a:r>
            <a:r>
              <a:rPr lang="en-US" dirty="0"/>
              <a:t> </a:t>
            </a:r>
            <a:r>
              <a:rPr lang="en-US" dirty="0" err="1"/>
              <a:t>aniqlaymiz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chaqiramiz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say_hello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print("Hello") </a:t>
            </a:r>
          </a:p>
          <a:p>
            <a:pPr marL="0" indent="0">
              <a:buNone/>
            </a:pPr>
            <a:r>
              <a:rPr lang="en-US" dirty="0" err="1"/>
              <a:t>say_hello</a:t>
            </a:r>
            <a:r>
              <a:rPr lang="en-US" dirty="0"/>
              <a:t>()   </a:t>
            </a:r>
            <a:r>
              <a:rPr lang="en-US" dirty="0" err="1"/>
              <a:t>say_hello</a:t>
            </a:r>
            <a:r>
              <a:rPr lang="en-US" dirty="0"/>
              <a:t>()    </a:t>
            </a:r>
            <a:r>
              <a:rPr lang="en-US" dirty="0" err="1"/>
              <a:t>say_hello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yerda</a:t>
            </a:r>
            <a:r>
              <a:rPr lang="en-US" dirty="0"/>
              <a:t> </a:t>
            </a:r>
            <a:r>
              <a:rPr lang="en-US" dirty="0" err="1"/>
              <a:t>say_hello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ketma-ket</a:t>
            </a:r>
            <a:r>
              <a:rPr lang="en-US" dirty="0"/>
              <a:t> </a:t>
            </a:r>
            <a:r>
              <a:rPr lang="en-US" dirty="0" err="1"/>
              <a:t>uch</a:t>
            </a:r>
            <a:r>
              <a:rPr lang="en-US" dirty="0"/>
              <a:t>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chaqiriladi</a:t>
            </a:r>
            <a:r>
              <a:rPr lang="en-US" dirty="0"/>
              <a:t>. </a:t>
            </a:r>
            <a:r>
              <a:rPr lang="en-US" dirty="0" err="1"/>
              <a:t>Natijada</a:t>
            </a:r>
            <a:r>
              <a:rPr lang="en-US" dirty="0"/>
              <a:t>, biz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konsol</a:t>
            </a:r>
            <a:r>
              <a:rPr lang="en-US" dirty="0"/>
              <a:t> </a:t>
            </a:r>
            <a:r>
              <a:rPr lang="en-US" dirty="0" err="1"/>
              <a:t>chiqishini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err="1"/>
              <a:t>Hello</a:t>
            </a:r>
            <a:r>
              <a:rPr lang="en-US" dirty="0"/>
              <a:t> </a:t>
            </a:r>
            <a:r>
              <a:rPr lang="en-US" dirty="0" err="1"/>
              <a:t>Hello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E'tibor</a:t>
            </a:r>
            <a:r>
              <a:rPr lang="en-US" dirty="0"/>
              <a:t> </a:t>
            </a:r>
            <a:r>
              <a:rPr lang="en-US" dirty="0" err="1"/>
              <a:t>bering</a:t>
            </a:r>
            <a:r>
              <a:rPr lang="en-US" dirty="0"/>
              <a:t>, </a:t>
            </a:r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avval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chaqiriladi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bayonotga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u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ta'rifining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qatorga</a:t>
            </a:r>
            <a:r>
              <a:rPr lang="en-US" dirty="0"/>
              <a:t> </a:t>
            </a:r>
            <a:r>
              <a:rPr lang="en-US" dirty="0" err="1"/>
              <a:t>joylashtirilishi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say_hello</a:t>
            </a:r>
            <a:r>
              <a:rPr lang="en-US" dirty="0"/>
              <a:t>(): print("Hello") </a:t>
            </a:r>
          </a:p>
          <a:p>
            <a:pPr marL="0" indent="0">
              <a:buNone/>
            </a:pPr>
            <a:r>
              <a:rPr lang="en-US" dirty="0" err="1"/>
              <a:t>say_hello</a:t>
            </a:r>
            <a:r>
              <a:rPr lang="en-US" dirty="0"/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1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653CAF-6A70-48AC-BF2B-4692C936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457200"/>
            <a:ext cx="10222094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say_goodbye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print("Good Bye")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say_goodbye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Good Bye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2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F5A8-8614-4F1C-BBC5-64FB3346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764485"/>
          </a:xfrm>
        </p:spPr>
        <p:txBody>
          <a:bodyPr>
            <a:normAutofit/>
          </a:bodyPr>
          <a:lstStyle/>
          <a:p>
            <a:pPr algn="l"/>
            <a:r>
              <a:rPr lang="it-IT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Parametrli va parametrsiz funksiya;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F4007-B1EC-4A68-8099-AC74B2C5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990601"/>
            <a:ext cx="10095094" cy="51054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print 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printetilgan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funksiyamizni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{name}")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("Bob")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("Alice")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/>
              <a:t>Say _ hello </a:t>
            </a:r>
            <a:r>
              <a:rPr lang="en-US" sz="2000" dirty="0" err="1"/>
              <a:t>funksiyasi</a:t>
            </a:r>
            <a:r>
              <a:rPr lang="en-US" sz="2000" dirty="0"/>
              <a:t> nom </a:t>
            </a:r>
            <a:r>
              <a:rPr lang="en-US" sz="2000" dirty="0" err="1"/>
              <a:t>parametriga</a:t>
            </a:r>
            <a:r>
              <a:rPr lang="en-US" sz="2000" dirty="0"/>
              <a:t> </a:t>
            </a:r>
            <a:r>
              <a:rPr lang="en-US" sz="2000" dirty="0" err="1"/>
              <a:t>ega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funktsiya</a:t>
            </a:r>
            <a:r>
              <a:rPr lang="en-US" sz="2000" dirty="0"/>
              <a:t> </a:t>
            </a:r>
            <a:r>
              <a:rPr lang="en-US" sz="2000" dirty="0" err="1"/>
              <a:t>chaqirilganda</a:t>
            </a:r>
            <a:r>
              <a:rPr lang="en-US" sz="2000" dirty="0"/>
              <a:t> biz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parametrga</a:t>
            </a:r>
            <a:r>
              <a:rPr lang="en-US" sz="2000" dirty="0"/>
              <a:t> </a:t>
            </a:r>
            <a:r>
              <a:rPr lang="en-US" sz="2000" dirty="0" err="1"/>
              <a:t>ba'zi</a:t>
            </a:r>
            <a:r>
              <a:rPr lang="en-US" sz="2000" dirty="0"/>
              <a:t> </a:t>
            </a:r>
            <a:r>
              <a:rPr lang="en-US" sz="2000" dirty="0" err="1"/>
              <a:t>qiymatlarni</a:t>
            </a:r>
            <a:r>
              <a:rPr lang="en-US" sz="2000" dirty="0"/>
              <a:t> </a:t>
            </a:r>
            <a:r>
              <a:rPr lang="en-US" sz="2000" dirty="0" err="1"/>
              <a:t>o‘tkazishimiz</a:t>
            </a:r>
            <a:r>
              <a:rPr lang="en-US" sz="2000" dirty="0"/>
              <a:t>          </a:t>
            </a:r>
            <a:r>
              <a:rPr lang="en-US" sz="2000" dirty="0" err="1"/>
              <a:t>mumkin</a:t>
            </a:r>
            <a:r>
              <a:rPr lang="en-US" sz="2000" dirty="0"/>
              <a:t>. </a:t>
            </a:r>
            <a:r>
              <a:rPr lang="en-US" sz="2000" dirty="0" err="1"/>
              <a:t>Funktsiya</a:t>
            </a:r>
            <a:r>
              <a:rPr lang="en-US" sz="2000" dirty="0"/>
              <a:t> </a:t>
            </a:r>
            <a:r>
              <a:rPr lang="en-US" sz="2000" dirty="0" err="1"/>
              <a:t>ichida</a:t>
            </a:r>
            <a:r>
              <a:rPr lang="en-US" sz="2000" dirty="0"/>
              <a:t> biz </a:t>
            </a:r>
            <a:r>
              <a:rPr lang="en-US" sz="2000" dirty="0" err="1"/>
              <a:t>parametrni</a:t>
            </a:r>
            <a:r>
              <a:rPr lang="en-US" sz="2000" dirty="0"/>
              <a:t> </a:t>
            </a:r>
            <a:r>
              <a:rPr lang="en-US" sz="2000" dirty="0" err="1"/>
              <a:t>oddiy</a:t>
            </a:r>
            <a:r>
              <a:rPr lang="en-US" sz="2000" dirty="0"/>
              <a:t> </a:t>
            </a:r>
            <a:r>
              <a:rPr lang="en-US" sz="2000" dirty="0" err="1"/>
              <a:t>o‘zgaruvchi</a:t>
            </a:r>
            <a:r>
              <a:rPr lang="en-US" sz="2000" dirty="0"/>
              <a:t> </a:t>
            </a:r>
            <a:r>
              <a:rPr lang="en-US" sz="2000" dirty="0" err="1"/>
              <a:t>sifatida</a:t>
            </a:r>
            <a:r>
              <a:rPr lang="en-US" sz="2000" dirty="0"/>
              <a:t> </a:t>
            </a:r>
            <a:r>
              <a:rPr lang="en-US" sz="2000" dirty="0" err="1"/>
              <a:t>ishlatishimiz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, </a:t>
            </a:r>
            <a:r>
              <a:rPr lang="en-US" sz="2000" dirty="0" err="1"/>
              <a:t>masalan</a:t>
            </a:r>
            <a:r>
              <a:rPr lang="en-US" sz="2000" dirty="0"/>
              <a:t>, </a:t>
            </a:r>
            <a:r>
              <a:rPr lang="en-US" sz="2000" dirty="0" err="1"/>
              <a:t>ushbu</a:t>
            </a:r>
            <a:r>
              <a:rPr lang="en-US" sz="2000" dirty="0"/>
              <a:t> </a:t>
            </a:r>
            <a:r>
              <a:rPr lang="en-US" sz="2000" dirty="0" err="1"/>
              <a:t>parametrning</a:t>
            </a:r>
            <a:r>
              <a:rPr lang="en-US" sz="2000" dirty="0"/>
              <a:t>    </a:t>
            </a:r>
            <a:r>
              <a:rPr lang="en-US" sz="2000" dirty="0" err="1"/>
              <a:t>qiymatini</a:t>
            </a:r>
            <a:r>
              <a:rPr lang="en-US" sz="2000" dirty="0"/>
              <a:t> print </a:t>
            </a:r>
            <a:r>
              <a:rPr lang="en-US" sz="2000" dirty="0" err="1"/>
              <a:t>funktsiyasi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konsolga</a:t>
            </a:r>
            <a:r>
              <a:rPr lang="en-US" sz="2000" dirty="0"/>
              <a:t> </a:t>
            </a:r>
            <a:r>
              <a:rPr lang="en-US" sz="2000" dirty="0" err="1"/>
              <a:t>printeting</a:t>
            </a:r>
            <a:r>
              <a:rPr lang="en-US" sz="2000" dirty="0"/>
              <a:t> . </a:t>
            </a:r>
            <a:r>
              <a:rPr lang="en-US" sz="2000" dirty="0" err="1"/>
              <a:t>Shunday</a:t>
            </a:r>
            <a:r>
              <a:rPr lang="en-US" sz="2000" dirty="0"/>
              <a:t> </a:t>
            </a:r>
            <a:r>
              <a:rPr lang="en-US" sz="2000" dirty="0" err="1"/>
              <a:t>qilib</a:t>
            </a:r>
            <a:r>
              <a:rPr lang="en-US" sz="2000" dirty="0"/>
              <a:t>, </a:t>
            </a:r>
            <a:r>
              <a:rPr lang="en-US" sz="2000" dirty="0" err="1"/>
              <a:t>ifodada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/>
              <a:t>say_hello</a:t>
            </a:r>
            <a:r>
              <a:rPr lang="en-US" sz="2000" dirty="0"/>
              <a:t>("Tom") </a:t>
            </a:r>
          </a:p>
        </p:txBody>
      </p:sp>
    </p:spTree>
    <p:extLst>
      <p:ext uri="{BB962C8B-B14F-4D97-AF65-F5344CB8AC3E}">
        <p14:creationId xmlns:p14="http://schemas.microsoft.com/office/powerpoint/2010/main" val="42196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8B31D5-AAB2-4FC3-8135-5FE5E3D4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368968"/>
            <a:ext cx="10081207" cy="64890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Tom 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Hello, Tom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Hello, Bob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Hello, Alice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age):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{name}")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{age}")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("Tom", 37)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erda</a:t>
            </a:r>
            <a:r>
              <a:rPr lang="en-US" dirty="0"/>
              <a:t> </a:t>
            </a:r>
            <a:r>
              <a:rPr lang="en-US" dirty="0" err="1"/>
              <a:t>print_person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parametrni</a:t>
            </a:r>
            <a:r>
              <a:rPr lang="en-US" dirty="0"/>
              <a:t> </a:t>
            </a:r>
            <a:r>
              <a:rPr lang="en-US" dirty="0" err="1"/>
              <a:t>oladi:ism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yosh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Funktsiyani</a:t>
            </a:r>
            <a:r>
              <a:rPr lang="en-US" dirty="0"/>
              <a:t> </a:t>
            </a:r>
            <a:r>
              <a:rPr lang="en-US" dirty="0" err="1"/>
              <a:t>chaqirganda</a:t>
            </a:r>
            <a:r>
              <a:rPr lang="en-US" dirty="0"/>
              <a:t>:  1 </a:t>
            </a:r>
            <a:r>
              <a:rPr lang="en-US" dirty="0" err="1"/>
              <a:t>print_person</a:t>
            </a:r>
            <a:r>
              <a:rPr lang="en-US" dirty="0"/>
              <a:t>("Tom", 37) </a:t>
            </a:r>
          </a:p>
          <a:p>
            <a:pPr marL="0" indent="0">
              <a:buNone/>
            </a:pP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- " Tom "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parametrga</a:t>
            </a:r>
            <a:r>
              <a:rPr lang="en-US" dirty="0"/>
              <a:t> </a:t>
            </a:r>
            <a:r>
              <a:rPr lang="en-US" dirty="0" err="1"/>
              <a:t>o‘tkaziladi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 nom </a:t>
            </a:r>
            <a:r>
              <a:rPr lang="en-US" dirty="0" err="1"/>
              <a:t>parametri</a:t>
            </a:r>
            <a:r>
              <a:rPr lang="en-US" dirty="0"/>
              <a:t> .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- 37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parametrga</a:t>
            </a:r>
            <a:r>
              <a:rPr lang="en-US" dirty="0"/>
              <a:t> </a:t>
            </a:r>
            <a:r>
              <a:rPr lang="en-US" dirty="0" err="1"/>
              <a:t>o‘tkaziladi</a:t>
            </a:r>
            <a:r>
              <a:rPr lang="en-US" dirty="0"/>
              <a:t> - </a:t>
            </a:r>
            <a:r>
              <a:rPr lang="en-US" dirty="0" err="1"/>
              <a:t>yosh</a:t>
            </a:r>
            <a:r>
              <a:rPr lang="en-US" dirty="0"/>
              <a:t> .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parametr</a:t>
            </a:r>
            <a:r>
              <a:rPr lang="en-US" dirty="0"/>
              <a:t> </a:t>
            </a:r>
            <a:r>
              <a:rPr lang="en-US" dirty="0" err="1"/>
              <a:t>qiymatlari</a:t>
            </a:r>
            <a:r>
              <a:rPr lang="en-US" dirty="0"/>
              <a:t> </a:t>
            </a:r>
            <a:r>
              <a:rPr lang="en-US" dirty="0" err="1"/>
              <a:t>konsolga</a:t>
            </a:r>
            <a:r>
              <a:rPr lang="en-US" dirty="0"/>
              <a:t> </a:t>
            </a:r>
            <a:r>
              <a:rPr lang="en-US" dirty="0" err="1"/>
              <a:t>printetiladi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Name: Tom</a:t>
            </a:r>
          </a:p>
          <a:p>
            <a:pPr marL="0" indent="0">
              <a:buNone/>
            </a:pPr>
            <a:r>
              <a:rPr lang="en-US" dirty="0"/>
              <a:t> Age: 37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7993-41EC-428C-9B6A-64143AD4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8968"/>
            <a:ext cx="9291215" cy="689811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735E-C994-4C24-ACA7-65B363B1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850901"/>
            <a:ext cx="10158594" cy="563813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(name="Tom"):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{name}")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biz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chaqirayotganda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o‘tkazmasak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Tom "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Tom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Bob</a:t>
            </a:r>
          </a:p>
          <a:p>
            <a:r>
              <a:rPr lang="en-US" sz="1600" dirty="0"/>
              <a:t>Agar </a:t>
            </a:r>
            <a:r>
              <a:rPr lang="en-US" sz="1600" dirty="0" err="1"/>
              <a:t>funktsiya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nechta</a:t>
            </a:r>
            <a:r>
              <a:rPr lang="en-US" sz="1600" dirty="0"/>
              <a:t> </a:t>
            </a:r>
            <a:r>
              <a:rPr lang="en-US" sz="1600" dirty="0" err="1"/>
              <a:t>parametrlarga</a:t>
            </a:r>
            <a:r>
              <a:rPr lang="en-US" sz="1600" dirty="0"/>
              <a:t> </a:t>
            </a:r>
            <a:r>
              <a:rPr lang="en-US" sz="1600" dirty="0" err="1"/>
              <a:t>ega</a:t>
            </a:r>
            <a:r>
              <a:rPr lang="en-US" sz="1600" dirty="0"/>
              <a:t> </a:t>
            </a:r>
            <a:r>
              <a:rPr lang="en-US" sz="1600" dirty="0" err="1"/>
              <a:t>bo‘lsa</a:t>
            </a:r>
            <a:r>
              <a:rPr lang="en-US" sz="1600" dirty="0"/>
              <a:t>, </a:t>
            </a:r>
            <a:r>
              <a:rPr lang="en-US" sz="1600" dirty="0" err="1"/>
              <a:t>ixtiyoriy</a:t>
            </a:r>
            <a:r>
              <a:rPr lang="en-US" sz="1600" dirty="0"/>
              <a:t> </a:t>
            </a:r>
            <a:r>
              <a:rPr lang="en-US" sz="1600" dirty="0" err="1"/>
              <a:t>parametrlar</a:t>
            </a:r>
            <a:r>
              <a:rPr lang="en-US" sz="1600" dirty="0"/>
              <a:t> talab </a:t>
            </a:r>
            <a:r>
              <a:rPr lang="en-US" sz="1600" dirty="0" err="1"/>
              <a:t>qilinganlardan</a:t>
            </a:r>
            <a:r>
              <a:rPr lang="en-US" sz="1600" dirty="0"/>
              <a:t> </a:t>
            </a:r>
            <a:r>
              <a:rPr lang="en-US" sz="1600" dirty="0" err="1"/>
              <a:t>keyin</a:t>
            </a:r>
            <a:r>
              <a:rPr lang="en-US" sz="1600" dirty="0"/>
              <a:t> </a:t>
            </a:r>
            <a:r>
              <a:rPr lang="en-US" sz="1600" dirty="0" err="1"/>
              <a:t>kelishi</a:t>
            </a:r>
            <a:r>
              <a:rPr lang="en-US" sz="1600" dirty="0"/>
              <a:t> </a:t>
            </a:r>
            <a:r>
              <a:rPr lang="en-US" sz="1600" dirty="0" err="1"/>
              <a:t>kerak</a:t>
            </a:r>
            <a:r>
              <a:rPr lang="en-US" sz="1600" dirty="0"/>
              <a:t>. </a:t>
            </a:r>
            <a:r>
              <a:rPr lang="en-US" sz="1600" dirty="0" err="1"/>
              <a:t>Masalan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def </a:t>
            </a:r>
            <a:r>
              <a:rPr lang="en-US" sz="1600" dirty="0" err="1"/>
              <a:t>print_person</a:t>
            </a:r>
            <a:r>
              <a:rPr lang="en-US" sz="1600" dirty="0"/>
              <a:t>(name, age = 18): print(</a:t>
            </a:r>
            <a:r>
              <a:rPr lang="en-US" sz="1600" dirty="0" err="1"/>
              <a:t>f"Name</a:t>
            </a:r>
            <a:r>
              <a:rPr lang="en-US" sz="1600" dirty="0"/>
              <a:t>: {name} Age: {age}") </a:t>
            </a:r>
            <a:r>
              <a:rPr lang="en-US" sz="1600" dirty="0" err="1"/>
              <a:t>print_person</a:t>
            </a:r>
            <a:r>
              <a:rPr lang="en-US" sz="1600" dirty="0"/>
              <a:t>("Bob") </a:t>
            </a:r>
            <a:r>
              <a:rPr lang="en-US" sz="1600" dirty="0" err="1"/>
              <a:t>print_person</a:t>
            </a:r>
            <a:r>
              <a:rPr lang="en-US" sz="1600" dirty="0"/>
              <a:t>("Tom", 37)</a:t>
            </a:r>
          </a:p>
          <a:p>
            <a:pPr marL="0" indent="0">
              <a:buNone/>
            </a:pPr>
            <a:r>
              <a:rPr lang="en-US" sz="1600" dirty="0"/>
              <a:t>Bu </a:t>
            </a:r>
            <a:r>
              <a:rPr lang="en-US" sz="1600" dirty="0" err="1"/>
              <a:t>erda</a:t>
            </a:r>
            <a:r>
              <a:rPr lang="en-US" sz="1600" dirty="0"/>
              <a:t> </a:t>
            </a:r>
            <a:r>
              <a:rPr lang="en-US" sz="1600" dirty="0" err="1"/>
              <a:t>yosh</a:t>
            </a:r>
            <a:r>
              <a:rPr lang="en-US" sz="1600" dirty="0"/>
              <a:t> </a:t>
            </a:r>
            <a:r>
              <a:rPr lang="en-US" sz="1600" dirty="0" err="1"/>
              <a:t>parametri</a:t>
            </a:r>
            <a:r>
              <a:rPr lang="en-US" sz="1600" dirty="0"/>
              <a:t> </a:t>
            </a:r>
            <a:r>
              <a:rPr lang="en-US" sz="1600" dirty="0" err="1"/>
              <a:t>ixtiyoriy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sukut</a:t>
            </a:r>
            <a:r>
              <a:rPr lang="en-US" sz="1600" dirty="0"/>
              <a:t> </a:t>
            </a:r>
            <a:r>
              <a:rPr lang="en-US" sz="1600" dirty="0" err="1"/>
              <a:t>bo‘yicha</a:t>
            </a:r>
            <a:r>
              <a:rPr lang="en-US" sz="1600" dirty="0"/>
              <a:t> 18 </a:t>
            </a:r>
            <a:r>
              <a:rPr lang="en-US" sz="1600" dirty="0" err="1"/>
              <a:t>ga</a:t>
            </a:r>
            <a:r>
              <a:rPr lang="en-US" sz="1600" dirty="0"/>
              <a:t> </a:t>
            </a:r>
            <a:r>
              <a:rPr lang="en-US" sz="1600" dirty="0" err="1"/>
              <a:t>teng</a:t>
            </a:r>
            <a:r>
              <a:rPr lang="en-US" sz="1600" dirty="0"/>
              <a:t>. </a:t>
            </a:r>
            <a:r>
              <a:rPr lang="en-US" sz="1600" dirty="0" err="1"/>
              <a:t>Undan</a:t>
            </a:r>
            <a:r>
              <a:rPr lang="en-US" sz="1600" dirty="0"/>
              <a:t> </a:t>
            </a:r>
            <a:r>
              <a:rPr lang="en-US" sz="1600" dirty="0" err="1"/>
              <a:t>oldin</a:t>
            </a:r>
            <a:r>
              <a:rPr lang="en-US" sz="1600" dirty="0"/>
              <a:t> talab </a:t>
            </a:r>
            <a:r>
              <a:rPr lang="en-US" sz="1600" dirty="0" err="1"/>
              <a:t>qilinadigan</a:t>
            </a:r>
            <a:r>
              <a:rPr lang="en-US" sz="1600" dirty="0"/>
              <a:t> nom </a:t>
            </a:r>
            <a:r>
              <a:rPr lang="en-US" sz="1600" dirty="0" err="1"/>
              <a:t>parametri</a:t>
            </a:r>
            <a:r>
              <a:rPr lang="en-US" sz="1600" dirty="0"/>
              <a:t> </a:t>
            </a:r>
            <a:r>
              <a:rPr lang="en-US" sz="1600" dirty="0" err="1"/>
              <a:t>mavjud</a:t>
            </a:r>
            <a:r>
              <a:rPr lang="en-US" sz="1600" dirty="0"/>
              <a:t> . </a:t>
            </a:r>
            <a:r>
              <a:rPr lang="en-US" sz="1600" dirty="0" err="1"/>
              <a:t>Shuning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, </a:t>
            </a:r>
            <a:r>
              <a:rPr lang="en-US" sz="1600" dirty="0" err="1"/>
              <a:t>funktsiyani</a:t>
            </a:r>
            <a:r>
              <a:rPr lang="en-US" sz="1600" dirty="0"/>
              <a:t> </a:t>
            </a:r>
            <a:r>
              <a:rPr lang="en-US" sz="1600" dirty="0" err="1"/>
              <a:t>chaqirganda</a:t>
            </a:r>
            <a:r>
              <a:rPr lang="en-US" sz="1600" dirty="0"/>
              <a:t>, biz </a:t>
            </a:r>
            <a:r>
              <a:rPr lang="en-US" sz="1600" dirty="0" err="1"/>
              <a:t>qiymatni</a:t>
            </a:r>
            <a:r>
              <a:rPr lang="en-US" sz="1600" dirty="0"/>
              <a:t> </a:t>
            </a:r>
            <a:r>
              <a:rPr lang="en-US" sz="1600" dirty="0" err="1"/>
              <a:t>yoshi</a:t>
            </a:r>
            <a:r>
              <a:rPr lang="en-US" sz="1600" dirty="0"/>
              <a:t> </a:t>
            </a:r>
            <a:r>
              <a:rPr lang="en-US" sz="1600" dirty="0" err="1"/>
              <a:t>parametriga</a:t>
            </a:r>
            <a:r>
              <a:rPr lang="en-US" sz="1600" dirty="0"/>
              <a:t> </a:t>
            </a:r>
            <a:r>
              <a:rPr lang="en-US" sz="1600" dirty="0" err="1"/>
              <a:t>o‘tkaza</a:t>
            </a:r>
            <a:r>
              <a:rPr lang="en-US" sz="1600" dirty="0"/>
              <a:t> </a:t>
            </a:r>
            <a:r>
              <a:rPr lang="en-US" sz="1600" dirty="0" err="1"/>
              <a:t>olmaymiz</a:t>
            </a:r>
            <a:r>
              <a:rPr lang="en-US" sz="1600" dirty="0"/>
              <a:t> , </a:t>
            </a:r>
            <a:r>
              <a:rPr lang="en-US" sz="1600" dirty="0" err="1"/>
              <a:t>lekin</a:t>
            </a:r>
            <a:r>
              <a:rPr lang="en-US" sz="1600" dirty="0"/>
              <a:t> biz nom </a:t>
            </a:r>
            <a:r>
              <a:rPr lang="en-US" sz="1600" dirty="0" err="1"/>
              <a:t>parametriga</a:t>
            </a:r>
            <a:r>
              <a:rPr lang="en-US" sz="1600" dirty="0"/>
              <a:t> </a:t>
            </a:r>
            <a:r>
              <a:rPr lang="en-US" sz="1600" dirty="0" err="1"/>
              <a:t>qiymat</a:t>
            </a:r>
            <a:r>
              <a:rPr lang="en-US" sz="1600" dirty="0"/>
              <a:t> </a:t>
            </a:r>
            <a:r>
              <a:rPr lang="en-US" sz="1600" dirty="0" err="1"/>
              <a:t>o‘tkazishimiz</a:t>
            </a:r>
            <a:r>
              <a:rPr lang="en-US" sz="1600" dirty="0"/>
              <a:t> </a:t>
            </a:r>
            <a:r>
              <a:rPr lang="en-US" sz="1600" dirty="0" err="1"/>
              <a:t>kerak</a:t>
            </a:r>
            <a:r>
              <a:rPr lang="en-US" sz="1600" dirty="0"/>
              <a:t> 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9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F6513E-FA29-428A-BAFC-0DB4BDE6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336884"/>
            <a:ext cx="10247494" cy="69148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 = "Tom", age = 18):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{age}")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Name: Tom Age: 18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("Bob") # Name: Bob Age: 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("Sam", 37) # Name: Sam Age: 37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/>
              <a:t>def </a:t>
            </a:r>
            <a:r>
              <a:rPr lang="en-US" dirty="0" err="1"/>
              <a:t>print_person</a:t>
            </a:r>
            <a:r>
              <a:rPr lang="en-US" dirty="0"/>
              <a:t>(name, age): </a:t>
            </a:r>
          </a:p>
          <a:p>
            <a:r>
              <a:rPr lang="en-US" dirty="0"/>
              <a:t>print(</a:t>
            </a:r>
            <a:r>
              <a:rPr lang="en-US" dirty="0" err="1"/>
              <a:t>f"Name</a:t>
            </a:r>
            <a:r>
              <a:rPr lang="en-US" dirty="0"/>
              <a:t>: {name} Age: {age}") </a:t>
            </a:r>
          </a:p>
          <a:p>
            <a:r>
              <a:rPr lang="en-US" dirty="0"/>
              <a:t> </a:t>
            </a:r>
            <a:r>
              <a:rPr lang="en-US" dirty="0" err="1"/>
              <a:t>print_person</a:t>
            </a:r>
            <a:r>
              <a:rPr lang="en-US" dirty="0"/>
              <a:t>(age = 22, name = "Tom") </a:t>
            </a:r>
          </a:p>
          <a:p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</a:t>
            </a:r>
            <a:r>
              <a:rPr lang="en-US" dirty="0" err="1"/>
              <a:t>yosh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ism </a:t>
            </a:r>
            <a:r>
              <a:rPr lang="en-US" dirty="0" err="1"/>
              <a:t>parametrlari</a:t>
            </a:r>
            <a:r>
              <a:rPr lang="en-US" dirty="0"/>
              <a:t> nom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o‘tkaziladi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ta'rifida</a:t>
            </a:r>
            <a:r>
              <a:rPr lang="en-US" dirty="0"/>
              <a:t> nom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o‘rinda</a:t>
            </a:r>
            <a:r>
              <a:rPr lang="en-US" dirty="0"/>
              <a:t> </a:t>
            </a:r>
            <a:r>
              <a:rPr lang="en-US" dirty="0" err="1"/>
              <a:t>turishiga</a:t>
            </a:r>
            <a:r>
              <a:rPr lang="en-US" dirty="0"/>
              <a:t> </a:t>
            </a:r>
            <a:r>
              <a:rPr lang="en-US" dirty="0" err="1"/>
              <a:t>qaramay</a:t>
            </a:r>
            <a:r>
              <a:rPr lang="en-US" dirty="0"/>
              <a:t> , </a:t>
            </a:r>
            <a:r>
              <a:rPr lang="en-US" dirty="0" err="1"/>
              <a:t>funktsiyani</a:t>
            </a:r>
            <a:r>
              <a:rPr lang="en-US" dirty="0"/>
              <a:t> </a:t>
            </a:r>
            <a:r>
              <a:rPr lang="en-US" dirty="0" err="1"/>
              <a:t>chaqirayotganda</a:t>
            </a:r>
            <a:r>
              <a:rPr lang="en-US" dirty="0"/>
              <a:t> biz print _ person ( </a:t>
            </a:r>
            <a:r>
              <a:rPr lang="en-US" dirty="0" err="1"/>
              <a:t>yosh</a:t>
            </a:r>
            <a:r>
              <a:rPr lang="en-US" dirty="0"/>
              <a:t> = 22, ism = " Tom ") </a:t>
            </a:r>
            <a:r>
              <a:rPr lang="en-US" dirty="0" err="1"/>
              <a:t>yozishimiz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tariqa 22 </a:t>
            </a:r>
            <a:r>
              <a:rPr lang="en-US" dirty="0" err="1"/>
              <a:t>raqamini</a:t>
            </a:r>
            <a:r>
              <a:rPr lang="en-US" dirty="0"/>
              <a:t> </a:t>
            </a:r>
            <a:r>
              <a:rPr lang="en-US" dirty="0" err="1"/>
              <a:t>yosh</a:t>
            </a:r>
            <a:r>
              <a:rPr lang="en-US" dirty="0"/>
              <a:t> </a:t>
            </a:r>
            <a:r>
              <a:rPr lang="en-US" dirty="0" err="1"/>
              <a:t>parametriga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satrga</a:t>
            </a:r>
            <a:r>
              <a:rPr lang="en-US" dirty="0"/>
              <a:t> </a:t>
            </a:r>
            <a:r>
              <a:rPr lang="en-US" dirty="0" err="1"/>
              <a:t>o‘tkazishimiz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" Tom "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parametriga</a:t>
            </a:r>
            <a:r>
              <a:rPr lang="en-US" dirty="0"/>
              <a:t> 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766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3111</Words>
  <Application>Microsoft Office PowerPoint</Application>
  <PresentationFormat>Широкоэкранный</PresentationFormat>
  <Paragraphs>208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Аспект</vt:lpstr>
      <vt:lpstr>Pythonda funksiya tushunchasi. Maxsus funktsiya.</vt:lpstr>
      <vt:lpstr>REJA:</vt:lpstr>
      <vt:lpstr>1.Funksiyalarni aniqlash va ularni chaqirish</vt:lpstr>
      <vt:lpstr>Презентация PowerPoint</vt:lpstr>
      <vt:lpstr>Презентация PowerPoint</vt:lpstr>
      <vt:lpstr>2. Parametrli va parametrsiz funksiya;</vt:lpstr>
      <vt:lpstr>Презентация PowerPoint</vt:lpstr>
      <vt:lpstr>Standart qiymatlar</vt:lpstr>
      <vt:lpstr>Презентация PowerPoint</vt:lpstr>
      <vt:lpstr>Презентация PowerPoint</vt:lpstr>
      <vt:lpstr>Презентация PowerPoint</vt:lpstr>
      <vt:lpstr>3. Dekoratorlar</vt:lpstr>
      <vt:lpstr>Презентация PowerPoint</vt:lpstr>
      <vt:lpstr>Презентация PowerPoint</vt:lpstr>
      <vt:lpstr>Презентация PowerPoint</vt:lpstr>
      <vt:lpstr>Презентация PowerPoint</vt:lpstr>
      <vt:lpstr>O‘rnatilgan dekorativlar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Sapayev Shavkat</cp:lastModifiedBy>
  <cp:revision>17</cp:revision>
  <dcterms:created xsi:type="dcterms:W3CDTF">2023-12-15T06:39:19Z</dcterms:created>
  <dcterms:modified xsi:type="dcterms:W3CDTF">2025-01-31T10:47:47Z</dcterms:modified>
</cp:coreProperties>
</file>