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2" d="100"/>
          <a:sy n="112" d="100"/>
        </p:scale>
        <p:origin x="46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3785264080"/>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DE8C4DC-F76F-4235-916C-C2F82E147EE8}"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3658067217"/>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699494701"/>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ru-RU"/>
              <a:t>Образец заголовка</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27377493"/>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1944499397"/>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387632594"/>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693089969"/>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1264328631"/>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3954581438"/>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2592748158"/>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2476719130"/>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DE8C4DC-F76F-4235-916C-C2F82E147EE8}"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1056467410"/>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DE8C4DC-F76F-4235-916C-C2F82E147EE8}" type="datetimeFigureOut">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1768649104"/>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3067432854"/>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2647567136"/>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DDE8C4DC-F76F-4235-916C-C2F82E147EE8}" type="datetimeFigureOut">
              <a:rPr lang="en-US" smtClean="0"/>
              <a:t>1/31/2025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510955632"/>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DE8C4DC-F76F-4235-916C-C2F82E147EE8}" type="datetimeFigureOut">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9F883-1676-44A5-8220-9F9C9907B695}" type="slidenum">
              <a:rPr lang="en-US" smtClean="0"/>
              <a:t>‹#›</a:t>
            </a:fld>
            <a:endParaRPr lang="en-US"/>
          </a:p>
        </p:txBody>
      </p:sp>
    </p:spTree>
    <p:extLst>
      <p:ext uri="{BB962C8B-B14F-4D97-AF65-F5344CB8AC3E}">
        <p14:creationId xmlns:p14="http://schemas.microsoft.com/office/powerpoint/2010/main" val="2059945609"/>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DE8C4DC-F76F-4235-916C-C2F82E147EE8}" type="datetimeFigureOut">
              <a:rPr lang="en-US" smtClean="0"/>
              <a:t>1/31/2025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289F883-1676-44A5-8220-9F9C9907B695}" type="slidenum">
              <a:rPr lang="en-US" smtClean="0"/>
              <a:t>‹#›</a:t>
            </a:fld>
            <a:endParaRPr lang="en-US"/>
          </a:p>
        </p:txBody>
      </p:sp>
    </p:spTree>
    <p:extLst>
      <p:ext uri="{BB962C8B-B14F-4D97-AF65-F5344CB8AC3E}">
        <p14:creationId xmlns:p14="http://schemas.microsoft.com/office/powerpoint/2010/main" val="102091629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F8CD8C-B26F-4161-989E-13F2B7E2FA52}"/>
              </a:ext>
            </a:extLst>
          </p:cNvPr>
          <p:cNvSpPr>
            <a:spLocks noGrp="1"/>
          </p:cNvSpPr>
          <p:nvPr>
            <p:ph type="ctrTitle"/>
          </p:nvPr>
        </p:nvSpPr>
        <p:spPr>
          <a:xfrm>
            <a:off x="1154954" y="1447801"/>
            <a:ext cx="10228043" cy="2337986"/>
          </a:xfrm>
        </p:spPr>
        <p:txBody>
          <a:bodyPr>
            <a:normAutofit fontScale="90000"/>
          </a:bodyPr>
          <a:lstStyle/>
          <a:p>
            <a:pPr algn="ctr"/>
            <a:r>
              <a:rPr lang="en-US" b="1" dirty="0" err="1"/>
              <a:t>Mavzu</a:t>
            </a:r>
            <a:r>
              <a:rPr lang="en-US" b="1" dirty="0"/>
              <a:t>: </a:t>
            </a:r>
            <a:r>
              <a:rPr lang="uz-Cyrl-UZ" b="1" dirty="0"/>
              <a:t>Pythonda meros</a:t>
            </a:r>
            <a:r>
              <a:rPr lang="en-US" b="1" dirty="0" err="1"/>
              <a:t>xorlik</a:t>
            </a:r>
            <a:r>
              <a:rPr lang="uz-Cyrl-UZ" b="1" dirty="0"/>
              <a:t> tushunchasi .</a:t>
            </a:r>
            <a:endParaRPr lang="en-US" dirty="0"/>
          </a:p>
        </p:txBody>
      </p:sp>
    </p:spTree>
    <p:extLst>
      <p:ext uri="{BB962C8B-B14F-4D97-AF65-F5344CB8AC3E}">
        <p14:creationId xmlns:p14="http://schemas.microsoft.com/office/powerpoint/2010/main" val="4268917241"/>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0D55D6-5967-4763-A847-C5D4B67BBF0C}"/>
              </a:ext>
            </a:extLst>
          </p:cNvPr>
          <p:cNvSpPr>
            <a:spLocks noGrp="1"/>
          </p:cNvSpPr>
          <p:nvPr>
            <p:ph type="title"/>
          </p:nvPr>
        </p:nvSpPr>
        <p:spPr>
          <a:xfrm>
            <a:off x="1393638" y="2282334"/>
            <a:ext cx="9404723" cy="1400530"/>
          </a:xfrm>
        </p:spPr>
        <p:txBody>
          <a:bodyPr/>
          <a:lstStyle/>
          <a:p>
            <a:r>
              <a:rPr lang="en-US" sz="3200" dirty="0" err="1"/>
              <a:t>Siz</a:t>
            </a:r>
            <a:r>
              <a:rPr lang="en-US" sz="3200" dirty="0"/>
              <a:t> </a:t>
            </a:r>
            <a:r>
              <a:rPr lang="en-US" sz="3200" dirty="0" err="1"/>
              <a:t>allaqachon</a:t>
            </a:r>
            <a:r>
              <a:rPr lang="en-US" sz="3200" dirty="0"/>
              <a:t> </a:t>
            </a:r>
            <a:r>
              <a:rPr lang="en-US" sz="3200" dirty="0" err="1"/>
              <a:t>ob’ektni</a:t>
            </a:r>
            <a:r>
              <a:rPr lang="en-US" sz="3200" dirty="0"/>
              <a:t> </a:t>
            </a:r>
            <a:r>
              <a:rPr lang="en-US" sz="3200" dirty="0" err="1"/>
              <a:t>ishga</a:t>
            </a:r>
            <a:r>
              <a:rPr lang="en-US" sz="3200" dirty="0"/>
              <a:t> </a:t>
            </a:r>
            <a:r>
              <a:rPr lang="en-US" sz="3200" dirty="0" err="1"/>
              <a:t>tushirish</a:t>
            </a:r>
            <a:r>
              <a:rPr lang="en-US" sz="3200" dirty="0"/>
              <a:t> </a:t>
            </a:r>
            <a:r>
              <a:rPr lang="en-US" sz="3200" dirty="0" err="1"/>
              <a:t>bilan</a:t>
            </a:r>
            <a:r>
              <a:rPr lang="en-US" sz="3200" dirty="0"/>
              <a:t>  </a:t>
            </a:r>
            <a:r>
              <a:rPr lang="en-US" sz="3200" dirty="0" err="1"/>
              <a:t>tanishsiz</a:t>
            </a:r>
            <a:r>
              <a:rPr lang="en-US" sz="3200" dirty="0"/>
              <a:t> __</a:t>
            </a:r>
            <a:r>
              <a:rPr lang="en-US" sz="3200" dirty="0" err="1"/>
              <a:t>init</a:t>
            </a:r>
            <a:r>
              <a:rPr lang="en-US" sz="3200" dirty="0"/>
              <a:t>__ . __new__</a:t>
            </a:r>
            <a:r>
              <a:rPr lang="en-US" sz="3200" dirty="0" err="1"/>
              <a:t>Bunga</a:t>
            </a:r>
            <a:r>
              <a:rPr lang="en-US" sz="3200" dirty="0"/>
              <a:t> </a:t>
            </a:r>
            <a:r>
              <a:rPr lang="en-US" sz="3200" dirty="0" err="1"/>
              <a:t>qo‘shimcha</a:t>
            </a:r>
            <a:r>
              <a:rPr lang="en-US" sz="3200" dirty="0"/>
              <a:t> </a:t>
            </a:r>
            <a:r>
              <a:rPr lang="en-US" sz="3200" dirty="0" err="1"/>
              <a:t>ravishda</a:t>
            </a:r>
            <a:r>
              <a:rPr lang="en-US" sz="3200" dirty="0"/>
              <a:t>, </a:t>
            </a:r>
            <a:r>
              <a:rPr lang="en-US" sz="3200" dirty="0" err="1"/>
              <a:t>to‘g‘ridan-to‘g‘ri</a:t>
            </a:r>
            <a:r>
              <a:rPr lang="en-US" sz="3200" dirty="0"/>
              <a:t> </a:t>
            </a:r>
            <a:r>
              <a:rPr lang="en-US" sz="3200" dirty="0" err="1"/>
              <a:t>sinfning</a:t>
            </a:r>
            <a:r>
              <a:rPr lang="en-US" sz="3200" dirty="0"/>
              <a:t> </a:t>
            </a:r>
            <a:r>
              <a:rPr lang="en-US" sz="3200" dirty="0" err="1"/>
              <a:t>yangi</a:t>
            </a:r>
            <a:r>
              <a:rPr lang="en-US" sz="3200" dirty="0"/>
              <a:t> </a:t>
            </a:r>
            <a:r>
              <a:rPr lang="en-US" sz="3200" dirty="0" err="1"/>
              <a:t>nusxasini</a:t>
            </a:r>
            <a:r>
              <a:rPr lang="en-US" sz="3200" dirty="0"/>
              <a:t> </a:t>
            </a:r>
            <a:r>
              <a:rPr lang="en-US" sz="3200" dirty="0" err="1"/>
              <a:t>yaratadigan</a:t>
            </a:r>
            <a:r>
              <a:rPr lang="en-US" sz="3200" dirty="0"/>
              <a:t> </a:t>
            </a:r>
            <a:r>
              <a:rPr lang="en-US" sz="3200" dirty="0" err="1"/>
              <a:t>usul</a:t>
            </a:r>
            <a:r>
              <a:rPr lang="en-US" sz="3200" dirty="0"/>
              <a:t> ham </a:t>
            </a:r>
            <a:r>
              <a:rPr lang="en-US" sz="3200" dirty="0" err="1"/>
              <a:t>mavjud</a:t>
            </a:r>
            <a:r>
              <a:rPr lang="en-US" sz="3200" dirty="0"/>
              <a:t>  . U </a:t>
            </a:r>
            <a:r>
              <a:rPr lang="en-US" sz="3200" dirty="0" err="1"/>
              <a:t>o‘zining</a:t>
            </a:r>
            <a:r>
              <a:rPr lang="en-US" sz="3200" dirty="0"/>
              <a:t> </a:t>
            </a:r>
            <a:r>
              <a:rPr lang="en-US" sz="3200" dirty="0" err="1"/>
              <a:t>birinchi</a:t>
            </a:r>
            <a:r>
              <a:rPr lang="en-US" sz="3200" dirty="0"/>
              <a:t> </a:t>
            </a:r>
            <a:r>
              <a:rPr lang="en-US" sz="3200" dirty="0" err="1"/>
              <a:t>parametri</a:t>
            </a:r>
            <a:r>
              <a:rPr lang="en-US" sz="3200" dirty="0"/>
              <a:t> </a:t>
            </a:r>
            <a:r>
              <a:rPr lang="en-US" sz="3200" dirty="0" err="1"/>
              <a:t>sifatida</a:t>
            </a:r>
            <a:r>
              <a:rPr lang="en-US" sz="3200" dirty="0"/>
              <a:t> </a:t>
            </a:r>
            <a:r>
              <a:rPr lang="en-US" sz="3200" dirty="0" err="1"/>
              <a:t>sinfning</a:t>
            </a:r>
            <a:r>
              <a:rPr lang="en-US" sz="3200" dirty="0"/>
              <a:t> </a:t>
            </a:r>
            <a:r>
              <a:rPr lang="en-US" sz="3200" dirty="0" err="1"/>
              <a:t>o‘ziga</a:t>
            </a:r>
            <a:r>
              <a:rPr lang="en-US" sz="3200" dirty="0"/>
              <a:t> </a:t>
            </a:r>
            <a:r>
              <a:rPr lang="en-US" sz="3200" dirty="0" err="1"/>
              <a:t>havolani</a:t>
            </a:r>
            <a:r>
              <a:rPr lang="en-US" sz="3200" dirty="0"/>
              <a:t> </a:t>
            </a:r>
            <a:r>
              <a:rPr lang="en-US" sz="3200" dirty="0" err="1"/>
              <a:t>oladi</a:t>
            </a:r>
            <a:r>
              <a:rPr lang="en-US" sz="3200" dirty="0"/>
              <a:t>:</a:t>
            </a:r>
            <a:br>
              <a:rPr lang="en-US" sz="3200" dirty="0"/>
            </a:br>
            <a:endParaRPr lang="en-US" sz="3200" dirty="0"/>
          </a:p>
        </p:txBody>
      </p:sp>
      <p:sp>
        <p:nvSpPr>
          <p:cNvPr id="3" name="Объект 2">
            <a:extLst>
              <a:ext uri="{FF2B5EF4-FFF2-40B4-BE49-F238E27FC236}">
                <a16:creationId xmlns:a16="http://schemas.microsoft.com/office/drawing/2014/main" id="{E22782CC-997A-48DC-BB95-E021ED6353CA}"/>
              </a:ext>
            </a:extLst>
          </p:cNvPr>
          <p:cNvSpPr>
            <a:spLocks noGrp="1"/>
          </p:cNvSpPr>
          <p:nvPr>
            <p:ph idx="1"/>
          </p:nvPr>
        </p:nvSpPr>
        <p:spPr>
          <a:xfrm>
            <a:off x="1228003" y="636088"/>
            <a:ext cx="8946541" cy="1416831"/>
          </a:xfrm>
        </p:spPr>
        <p:txBody>
          <a:bodyPr>
            <a:normAutofit/>
          </a:bodyPr>
          <a:lstStyle/>
          <a:p>
            <a:pPr algn="ctr"/>
            <a:r>
              <a:rPr lang="en-US" sz="3600" b="1" dirty="0" err="1"/>
              <a:t>Maxsus</a:t>
            </a:r>
            <a:r>
              <a:rPr lang="en-US" sz="3600" b="1" dirty="0"/>
              <a:t> </a:t>
            </a:r>
            <a:r>
              <a:rPr lang="en-US" sz="3600" b="1" dirty="0" err="1"/>
              <a:t>usullar</a:t>
            </a:r>
            <a:endParaRPr lang="en-US" sz="3600" dirty="0"/>
          </a:p>
          <a:p>
            <a:pPr algn="ctr"/>
            <a:endParaRPr lang="en-US" sz="3600" dirty="0"/>
          </a:p>
        </p:txBody>
      </p:sp>
    </p:spTree>
    <p:extLst>
      <p:ext uri="{BB962C8B-B14F-4D97-AF65-F5344CB8AC3E}">
        <p14:creationId xmlns:p14="http://schemas.microsoft.com/office/powerpoint/2010/main" val="319815729"/>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BF54FA-B636-4F9C-9307-04F38F1CA606}"/>
              </a:ext>
            </a:extLst>
          </p:cNvPr>
          <p:cNvSpPr>
            <a:spLocks noGrp="1"/>
          </p:cNvSpPr>
          <p:nvPr>
            <p:ph type="title"/>
          </p:nvPr>
        </p:nvSpPr>
        <p:spPr/>
        <p:txBody>
          <a:bodyPr/>
          <a:lstStyle/>
          <a:p>
            <a:r>
              <a:rPr lang="en-US" sz="2800" dirty="0"/>
              <a:t>class </a:t>
            </a:r>
            <a:r>
              <a:rPr lang="en-US" sz="2800" dirty="0" err="1"/>
              <a:t>SomeClass</a:t>
            </a:r>
            <a:r>
              <a:rPr lang="en-US" sz="2800" dirty="0"/>
              <a:t>(object):</a:t>
            </a:r>
            <a:br>
              <a:rPr lang="en-US" sz="2800" dirty="0"/>
            </a:br>
            <a:r>
              <a:rPr lang="en-US" sz="2800" dirty="0"/>
              <a:t>    def __new__(</a:t>
            </a:r>
            <a:r>
              <a:rPr lang="en-US" sz="2800" dirty="0" err="1"/>
              <a:t>cls</a:t>
            </a:r>
            <a:r>
              <a:rPr lang="en-US" sz="2800" dirty="0"/>
              <a:t>):</a:t>
            </a:r>
            <a:br>
              <a:rPr lang="en-US" sz="2800" dirty="0"/>
            </a:br>
            <a:r>
              <a:rPr lang="en-US" sz="2800" dirty="0"/>
              <a:t>        print("new")</a:t>
            </a:r>
            <a:br>
              <a:rPr lang="en-US" sz="2800" dirty="0"/>
            </a:br>
            <a:r>
              <a:rPr lang="en-US" sz="2800" dirty="0"/>
              <a:t>        return super(</a:t>
            </a:r>
            <a:r>
              <a:rPr lang="en-US" sz="2800" dirty="0" err="1"/>
              <a:t>SomeClass</a:t>
            </a:r>
            <a:r>
              <a:rPr lang="en-US" sz="2800" dirty="0"/>
              <a:t>, </a:t>
            </a:r>
            <a:r>
              <a:rPr lang="en-US" sz="2800" dirty="0" err="1"/>
              <a:t>cls</a:t>
            </a:r>
            <a:r>
              <a:rPr lang="en-US" sz="2800" dirty="0"/>
              <a:t>).__new__(</a:t>
            </a:r>
            <a:r>
              <a:rPr lang="en-US" sz="2800" dirty="0" err="1"/>
              <a:t>cls</a:t>
            </a:r>
            <a:r>
              <a:rPr lang="en-US" sz="2800" dirty="0"/>
              <a:t>)</a:t>
            </a:r>
            <a:br>
              <a:rPr lang="en-US" sz="2800" dirty="0"/>
            </a:br>
            <a:r>
              <a:rPr lang="en-US" sz="2800" dirty="0"/>
              <a:t> </a:t>
            </a:r>
            <a:br>
              <a:rPr lang="en-US" sz="2800" dirty="0"/>
            </a:br>
            <a:r>
              <a:rPr lang="en-US" sz="2800" dirty="0"/>
              <a:t>    def __</a:t>
            </a:r>
            <a:r>
              <a:rPr lang="en-US" sz="2800" dirty="0" err="1"/>
              <a:t>init</a:t>
            </a:r>
            <a:r>
              <a:rPr lang="en-US" sz="2800" dirty="0"/>
              <a:t>__(self):</a:t>
            </a:r>
            <a:br>
              <a:rPr lang="en-US" sz="2800" dirty="0"/>
            </a:br>
            <a:r>
              <a:rPr lang="en-US" sz="2800" dirty="0"/>
              <a:t>        print("</a:t>
            </a:r>
            <a:r>
              <a:rPr lang="en-US" sz="2800" dirty="0" err="1"/>
              <a:t>init</a:t>
            </a:r>
            <a:r>
              <a:rPr lang="en-US" sz="2800" dirty="0"/>
              <a:t>")</a:t>
            </a:r>
            <a:br>
              <a:rPr lang="en-US" sz="2800" dirty="0"/>
            </a:br>
            <a:r>
              <a:rPr lang="en-US" sz="2800" dirty="0"/>
              <a:t> </a:t>
            </a:r>
            <a:br>
              <a:rPr lang="en-US" sz="2800" dirty="0"/>
            </a:br>
            <a:r>
              <a:rPr lang="en-US" sz="2800" dirty="0"/>
              <a:t>obj = </a:t>
            </a:r>
            <a:r>
              <a:rPr lang="en-US" sz="2800" dirty="0" err="1"/>
              <a:t>SomeClass</a:t>
            </a:r>
            <a:r>
              <a:rPr lang="en-US" sz="2800" dirty="0"/>
              <a:t>();</a:t>
            </a:r>
            <a:br>
              <a:rPr lang="en-US" sz="2800" dirty="0"/>
            </a:br>
            <a:r>
              <a:rPr lang="en-US" sz="2800" dirty="0"/>
              <a:t># new</a:t>
            </a:r>
            <a:br>
              <a:rPr lang="en-US" sz="2800" dirty="0"/>
            </a:br>
            <a:r>
              <a:rPr lang="en-US" sz="2800" dirty="0"/>
              <a:t># </a:t>
            </a:r>
            <a:r>
              <a:rPr lang="en-US" sz="2800" dirty="0" err="1"/>
              <a:t>init</a:t>
            </a:r>
            <a:br>
              <a:rPr lang="en-US" sz="2800" dirty="0"/>
            </a:br>
            <a:endParaRPr lang="en-US" sz="2800" dirty="0"/>
          </a:p>
        </p:txBody>
      </p:sp>
      <p:sp>
        <p:nvSpPr>
          <p:cNvPr id="3" name="Объект 2">
            <a:extLst>
              <a:ext uri="{FF2B5EF4-FFF2-40B4-BE49-F238E27FC236}">
                <a16:creationId xmlns:a16="http://schemas.microsoft.com/office/drawing/2014/main" id="{0DEE35F2-0BA4-46CF-8DF4-D69B1488DDB1}"/>
              </a:ext>
            </a:extLst>
          </p:cNvPr>
          <p:cNvSpPr>
            <a:spLocks noGrp="1"/>
          </p:cNvSpPr>
          <p:nvPr>
            <p:ph idx="1"/>
          </p:nvPr>
        </p:nvSpPr>
        <p:spPr>
          <a:xfrm>
            <a:off x="1103312" y="5004753"/>
            <a:ext cx="8946541" cy="1243646"/>
          </a:xfrm>
        </p:spPr>
        <p:txBody>
          <a:bodyPr/>
          <a:lstStyle/>
          <a:p>
            <a:endParaRPr lang="en-US" dirty="0"/>
          </a:p>
        </p:txBody>
      </p:sp>
    </p:spTree>
    <p:extLst>
      <p:ext uri="{BB962C8B-B14F-4D97-AF65-F5344CB8AC3E}">
        <p14:creationId xmlns:p14="http://schemas.microsoft.com/office/powerpoint/2010/main" val="996347491"/>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6D232B-A6E0-490F-B5D2-FFA402ED54E5}"/>
              </a:ext>
            </a:extLst>
          </p:cNvPr>
          <p:cNvSpPr>
            <a:spLocks noGrp="1"/>
          </p:cNvSpPr>
          <p:nvPr>
            <p:ph type="title"/>
          </p:nvPr>
        </p:nvSpPr>
        <p:spPr>
          <a:xfrm>
            <a:off x="646111" y="452718"/>
            <a:ext cx="11254944" cy="1400530"/>
          </a:xfrm>
        </p:spPr>
        <p:txBody>
          <a:bodyPr/>
          <a:lstStyle/>
          <a:p>
            <a:r>
              <a:rPr lang="en-US" sz="2400" b="1" dirty="0"/>
              <a:t>							</a:t>
            </a:r>
            <a:r>
              <a:rPr lang="en-US" sz="2400" b="1" dirty="0" err="1"/>
              <a:t>Ob’ekt</a:t>
            </a:r>
            <a:r>
              <a:rPr lang="en-US" sz="2400" b="1" dirty="0"/>
              <a:t> </a:t>
            </a:r>
            <a:r>
              <a:rPr lang="en-US" sz="2400" b="1" dirty="0" err="1"/>
              <a:t>funksiya</a:t>
            </a:r>
            <a:r>
              <a:rPr lang="en-US" sz="2400" b="1" dirty="0"/>
              <a:t> </a:t>
            </a:r>
            <a:r>
              <a:rPr lang="en-US" sz="2400" b="1" dirty="0" err="1"/>
              <a:t>sifatida</a:t>
            </a:r>
            <a:br>
              <a:rPr lang="en-US" sz="2400" dirty="0"/>
            </a:br>
            <a:r>
              <a:rPr lang="en-US" sz="2400" dirty="0" err="1"/>
              <a:t>Sinf</a:t>
            </a:r>
            <a:r>
              <a:rPr lang="en-US" sz="2400" dirty="0"/>
              <a:t> </a:t>
            </a:r>
            <a:r>
              <a:rPr lang="en-US" sz="2400" dirty="0" err="1"/>
              <a:t>ob’ekti</a:t>
            </a:r>
            <a:r>
              <a:rPr lang="en-US" sz="2400" dirty="0"/>
              <a:t> </a:t>
            </a:r>
            <a:r>
              <a:rPr lang="en-US" sz="2400" dirty="0" err="1"/>
              <a:t>standart</a:t>
            </a:r>
            <a:r>
              <a:rPr lang="en-US" sz="2400" dirty="0"/>
              <a:t> </a:t>
            </a:r>
            <a:r>
              <a:rPr lang="en-US" sz="2400" dirty="0" err="1"/>
              <a:t>funktsiyani</a:t>
            </a:r>
            <a:r>
              <a:rPr lang="en-US" sz="2400" dirty="0"/>
              <a:t> taqlid </a:t>
            </a:r>
            <a:r>
              <a:rPr lang="en-US" sz="2400" dirty="0" err="1"/>
              <a:t>qilishi</a:t>
            </a:r>
            <a:r>
              <a:rPr lang="en-US" sz="2400" dirty="0"/>
              <a:t> </a:t>
            </a:r>
            <a:r>
              <a:rPr lang="en-US" sz="2400" dirty="0" err="1"/>
              <a:t>mumkin</a:t>
            </a:r>
            <a:r>
              <a:rPr lang="en-US" sz="2400" dirty="0"/>
              <a:t>, </a:t>
            </a:r>
            <a:r>
              <a:rPr lang="en-US" sz="2400" dirty="0" err="1"/>
              <a:t>ya’ni</a:t>
            </a:r>
            <a:r>
              <a:rPr lang="en-US" sz="2400" dirty="0"/>
              <a:t> agar </a:t>
            </a:r>
            <a:r>
              <a:rPr lang="en-US" sz="2400" dirty="0" err="1"/>
              <a:t>xohlasa</a:t>
            </a:r>
            <a:r>
              <a:rPr lang="en-US" sz="2400" dirty="0"/>
              <a:t>, </a:t>
            </a:r>
            <a:r>
              <a:rPr lang="en-US" sz="2400" dirty="0" err="1"/>
              <a:t>uni</a:t>
            </a:r>
            <a:r>
              <a:rPr lang="en-US" sz="2400" dirty="0"/>
              <a:t> </a:t>
            </a:r>
            <a:r>
              <a:rPr lang="en-US" sz="2400" dirty="0" err="1"/>
              <a:t>parametrlar</a:t>
            </a:r>
            <a:r>
              <a:rPr lang="en-US" sz="2400" dirty="0"/>
              <a:t> </a:t>
            </a:r>
            <a:r>
              <a:rPr lang="en-US" sz="2400" dirty="0" err="1"/>
              <a:t>bilan</a:t>
            </a:r>
            <a:r>
              <a:rPr lang="en-US" sz="2400" dirty="0"/>
              <a:t> "</a:t>
            </a:r>
            <a:r>
              <a:rPr lang="en-US" sz="2400" dirty="0" err="1"/>
              <a:t>chaqirish</a:t>
            </a:r>
            <a:r>
              <a:rPr lang="en-US" sz="2400" dirty="0"/>
              <a:t>" </a:t>
            </a:r>
            <a:r>
              <a:rPr lang="en-US" sz="2400" dirty="0" err="1"/>
              <a:t>mumkin</a:t>
            </a:r>
            <a:r>
              <a:rPr lang="en-US" sz="2400" dirty="0"/>
              <a:t>. </a:t>
            </a:r>
            <a:r>
              <a:rPr lang="en-US" sz="2400" dirty="0" err="1"/>
              <a:t>Maxsus</a:t>
            </a:r>
            <a:r>
              <a:rPr lang="en-US" sz="2400" dirty="0"/>
              <a:t> </a:t>
            </a:r>
            <a:r>
              <a:rPr lang="en-US" sz="2400" dirty="0" err="1"/>
              <a:t>usul</a:t>
            </a:r>
            <a:r>
              <a:rPr lang="en-US" sz="2400" dirty="0"/>
              <a:t> </a:t>
            </a:r>
            <a:r>
              <a:rPr lang="en-US" sz="2400" dirty="0" err="1"/>
              <a:t>bu</a:t>
            </a:r>
            <a:r>
              <a:rPr lang="en-US" sz="2400" dirty="0"/>
              <a:t> </a:t>
            </a:r>
            <a:r>
              <a:rPr lang="en-US" sz="2400" dirty="0" err="1"/>
              <a:t>imkoniyat</a:t>
            </a:r>
            <a:r>
              <a:rPr lang="en-US" sz="2400" dirty="0"/>
              <a:t> </a:t>
            </a:r>
            <a:r>
              <a:rPr lang="en-US" sz="2400" dirty="0" err="1"/>
              <a:t>uchun</a:t>
            </a:r>
            <a:r>
              <a:rPr lang="en-US" sz="2400" dirty="0"/>
              <a:t> </a:t>
            </a:r>
            <a:r>
              <a:rPr lang="en-US" sz="2400" dirty="0" err="1"/>
              <a:t>javobgardir</a:t>
            </a:r>
            <a:r>
              <a:rPr lang="en-US" sz="2400" dirty="0"/>
              <a:t>  __call__:</a:t>
            </a:r>
            <a:br>
              <a:rPr lang="en-US" sz="2400" dirty="0"/>
            </a:br>
            <a:endParaRPr lang="en-US" sz="2400" dirty="0"/>
          </a:p>
        </p:txBody>
      </p:sp>
      <p:sp>
        <p:nvSpPr>
          <p:cNvPr id="9" name="Rectangle 5">
            <a:extLst>
              <a:ext uri="{FF2B5EF4-FFF2-40B4-BE49-F238E27FC236}">
                <a16:creationId xmlns:a16="http://schemas.microsoft.com/office/drawing/2014/main" id="{DA37511A-21AD-40AA-B669-07DA78A111C8}"/>
              </a:ext>
            </a:extLst>
          </p:cNvPr>
          <p:cNvSpPr>
            <a:spLocks noGrp="1" noChangeArrowheads="1"/>
          </p:cNvSpPr>
          <p:nvPr>
            <p:ph idx="1"/>
          </p:nvPr>
        </p:nvSpPr>
        <p:spPr bwMode="auto">
          <a:xfrm>
            <a:off x="1169968" y="2650249"/>
            <a:ext cx="8813228"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49121" tIns="45720" rIns="-190440" bIns="0" numCol="1" anchor="ctr" anchorCtr="0" compatLnSpc="1">
            <a:prstTxWarp prst="textNoShape">
              <a:avLst/>
            </a:prstTxWarp>
            <a:spAutoFit/>
          </a:bodyPr>
          <a:lstStyle>
            <a:lvl1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1pPr>
            <a:lvl2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2pPr>
            <a:lvl3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3pPr>
            <a:lvl4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4pPr>
            <a:lvl5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5pPr>
            <a:lvl6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6pPr>
            <a:lvl7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7pPr>
            <a:lvl8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8pPr>
            <a:lvl9pPr eaLnBrk="0" fontAlgn="base" hangingPunct="0">
              <a:spcBef>
                <a:spcPct val="0"/>
              </a:spcBef>
              <a:spcAft>
                <a:spcPct val="0"/>
              </a:spcAft>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3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class Multiplier:    def __call__(self, x, y):       </a:t>
            </a: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3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return x*</a:t>
            </a:r>
            <a:r>
              <a:rPr kumimoji="0" lang="en-US" altLang="en-US" sz="3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ymultiply</a:t>
            </a:r>
            <a:r>
              <a:rPr kumimoji="0" lang="en-US" altLang="en-US" sz="3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 Multiplier()multiply(19, 19) </a:t>
            </a: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endParaRPr lang="en-US" altLang="en-US" sz="3200" dirty="0">
              <a:latin typeface="Arial Unicode MS"/>
              <a:ea typeface="Times New Roman" panose="02020603050405020304" pitchFamily="18" charset="0"/>
              <a:cs typeface="Courier New" panose="02070309020205020404" pitchFamily="49"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3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 361</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32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32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xuddi</a:t>
            </a:r>
            <a:r>
              <a:rPr kumimoji="0" lang="en-US" altLang="en-US" sz="3200" b="0" i="0" u="none" strike="noStrike" cap="none" normalizeH="0" baseline="0" dirty="0">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 </a:t>
            </a:r>
            <a:r>
              <a:rPr kumimoji="0" lang="en-US" altLang="en-US" sz="3200" b="0" i="0" u="none" strike="noStrike" cap="none" normalizeH="0" baseline="0" dirty="0" err="1">
                <a:ln>
                  <a:noFill/>
                </a:ln>
                <a:solidFill>
                  <a:srgbClr val="000000"/>
                </a:solidFill>
                <a:effectLst/>
                <a:latin typeface="Courier New" panose="02070309020205020404" pitchFamily="49" charset="0"/>
                <a:ea typeface="Times New Roman" panose="02020603050405020304" pitchFamily="18" charset="0"/>
                <a:cs typeface="Courier New" panose="02070309020205020404" pitchFamily="49" charset="0"/>
              </a:rPr>
              <a:t>shu</a:t>
            </a:r>
            <a:endParaRPr kumimoji="0" lang="en-US" altLang="en-US" sz="3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581025" algn="l"/>
                <a:tab pos="1163638" algn="l"/>
                <a:tab pos="1744663" algn="l"/>
                <a:tab pos="2327275" algn="l"/>
                <a:tab pos="2908300" algn="l"/>
                <a:tab pos="3489325" algn="l"/>
                <a:tab pos="4071938" algn="l"/>
                <a:tab pos="4652963" algn="l"/>
                <a:tab pos="5235575" algn="l"/>
                <a:tab pos="5816600" algn="l"/>
                <a:tab pos="6397625" algn="l"/>
                <a:tab pos="6980238" algn="l"/>
                <a:tab pos="7561263" algn="l"/>
                <a:tab pos="8143875" algn="l"/>
                <a:tab pos="8724900" algn="l"/>
                <a:tab pos="9305925" algn="l"/>
              </a:tabLst>
            </a:pPr>
            <a:r>
              <a:rPr kumimoji="0" lang="en-US" altLang="en-US" sz="3200" b="0" i="0" u="none" strike="noStrike" cap="none" normalizeH="0" baseline="0" dirty="0" err="1">
                <a:ln>
                  <a:noFill/>
                </a:ln>
                <a:solidFill>
                  <a:schemeClr val="tx1"/>
                </a:solidFill>
                <a:effectLst/>
                <a:latin typeface="Arial Unicode MS"/>
                <a:ea typeface="Times New Roman" panose="02020603050405020304" pitchFamily="18" charset="0"/>
                <a:cs typeface="Courier New" panose="02070309020205020404" pitchFamily="49" charset="0"/>
              </a:rPr>
              <a:t>multiply.__call</a:t>
            </a:r>
            <a:r>
              <a:rPr kumimoji="0" lang="en-US" altLang="en-US" sz="3200" b="0" i="0" u="none" strike="noStrike" cap="none" normalizeH="0" baseline="0" dirty="0">
                <a:ln>
                  <a:noFill/>
                </a:ln>
                <a:solidFill>
                  <a:schemeClr val="tx1"/>
                </a:solidFill>
                <a:effectLst/>
                <a:latin typeface="Arial Unicode MS"/>
                <a:ea typeface="Times New Roman" panose="02020603050405020304" pitchFamily="18" charset="0"/>
                <a:cs typeface="Courier New" panose="02070309020205020404" pitchFamily="49" charset="0"/>
              </a:rPr>
              <a:t>__(19, 19) # 361</a:t>
            </a:r>
            <a:r>
              <a:rPr kumimoji="0" lang="en-US" altLang="en-US" sz="32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177173"/>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21FB25-DBF3-4FFD-BC02-A2361E3BB27A}"/>
              </a:ext>
            </a:extLst>
          </p:cNvPr>
          <p:cNvSpPr>
            <a:spLocks noGrp="1"/>
          </p:cNvSpPr>
          <p:nvPr>
            <p:ph type="title"/>
          </p:nvPr>
        </p:nvSpPr>
        <p:spPr/>
        <p:txBody>
          <a:bodyPr/>
          <a:lstStyle/>
          <a:p>
            <a:pPr algn="ctr"/>
            <a:r>
              <a:rPr lang="uz-Cyrl-UZ" b="1" dirty="0"/>
              <a:t>Sinfning xususiyatlari</a:t>
            </a:r>
            <a:endParaRPr lang="en-US" dirty="0"/>
          </a:p>
        </p:txBody>
      </p:sp>
      <p:sp>
        <p:nvSpPr>
          <p:cNvPr id="3" name="Объект 2">
            <a:extLst>
              <a:ext uri="{FF2B5EF4-FFF2-40B4-BE49-F238E27FC236}">
                <a16:creationId xmlns:a16="http://schemas.microsoft.com/office/drawing/2014/main" id="{61FC444D-0EC2-4003-8BFD-C478E33135F9}"/>
              </a:ext>
            </a:extLst>
          </p:cNvPr>
          <p:cNvSpPr>
            <a:spLocks noGrp="1"/>
          </p:cNvSpPr>
          <p:nvPr>
            <p:ph idx="1"/>
          </p:nvPr>
        </p:nvSpPr>
        <p:spPr>
          <a:xfrm>
            <a:off x="819293" y="1134646"/>
            <a:ext cx="10553413" cy="4195481"/>
          </a:xfrm>
        </p:spPr>
        <p:txBody>
          <a:bodyPr>
            <a:noAutofit/>
          </a:bodyPr>
          <a:lstStyle/>
          <a:p>
            <a:pPr fontAlgn="base"/>
            <a:r>
              <a:rPr lang="en-US" sz="1800" dirty="0"/>
              <a:t>Python </a:t>
            </a:r>
            <a:r>
              <a:rPr lang="en-US" sz="1800" dirty="0" err="1"/>
              <a:t>dasturlash</a:t>
            </a:r>
            <a:r>
              <a:rPr lang="en-US" sz="1800" dirty="0"/>
              <a:t> </a:t>
            </a:r>
            <a:r>
              <a:rPr lang="en-US" sz="1800" dirty="0" err="1"/>
              <a:t>tilida</a:t>
            </a:r>
            <a:r>
              <a:rPr lang="en-US" sz="1800" dirty="0"/>
              <a:t> </a:t>
            </a:r>
            <a:r>
              <a:rPr lang="en-US" sz="1800" dirty="0" err="1"/>
              <a:t>sinflar</a:t>
            </a:r>
            <a:r>
              <a:rPr lang="en-US" sz="1800" dirty="0"/>
              <a:t> </a:t>
            </a:r>
            <a:r>
              <a:rPr lang="en-US" sz="1800" dirty="0" err="1"/>
              <a:t>quyidagi</a:t>
            </a:r>
            <a:r>
              <a:rPr lang="en-US" sz="1800" dirty="0"/>
              <a:t> </a:t>
            </a:r>
            <a:r>
              <a:rPr lang="en-US" sz="1800" dirty="0" err="1"/>
              <a:t>xususiyatlar</a:t>
            </a:r>
            <a:r>
              <a:rPr lang="en-US" sz="1800" dirty="0"/>
              <a:t> </a:t>
            </a:r>
            <a:r>
              <a:rPr lang="en-US" sz="1800" dirty="0" err="1"/>
              <a:t>bilan</a:t>
            </a:r>
            <a:r>
              <a:rPr lang="en-US" sz="1800" dirty="0"/>
              <a:t> </a:t>
            </a:r>
            <a:r>
              <a:rPr lang="en-US" sz="1800" dirty="0" err="1"/>
              <a:t>tavsiflanadi</a:t>
            </a:r>
            <a:r>
              <a:rPr lang="en-US" sz="1800" dirty="0"/>
              <a:t>:</a:t>
            </a:r>
          </a:p>
          <a:p>
            <a:pPr fontAlgn="base"/>
            <a:r>
              <a:rPr lang="en-US" sz="1800" dirty="0"/>
              <a:t>* </a:t>
            </a:r>
            <a:r>
              <a:rPr lang="en-US" sz="1800" dirty="0" err="1"/>
              <a:t>alohida-alohida</a:t>
            </a:r>
            <a:r>
              <a:rPr lang="en-US" sz="1800" dirty="0"/>
              <a:t>, </a:t>
            </a:r>
            <a:r>
              <a:rPr lang="en-US" sz="1800" dirty="0" err="1"/>
              <a:t>sinflar</a:t>
            </a:r>
            <a:r>
              <a:rPr lang="en-US" sz="1800" dirty="0"/>
              <a:t> </a:t>
            </a:r>
            <a:r>
              <a:rPr lang="en-US" sz="1800" dirty="0" err="1"/>
              <a:t>ma’lum</a:t>
            </a:r>
            <a:r>
              <a:rPr lang="en-US" sz="1800" dirty="0"/>
              <a:t> nom </a:t>
            </a:r>
            <a:r>
              <a:rPr lang="en-US" sz="1800" dirty="0" err="1"/>
              <a:t>bo‘shliqlarini</a:t>
            </a:r>
            <a:r>
              <a:rPr lang="en-US" sz="1800" dirty="0"/>
              <a:t> </a:t>
            </a:r>
            <a:r>
              <a:rPr lang="en-US" sz="1800" dirty="0" err="1"/>
              <a:t>ifodalaydi</a:t>
            </a:r>
            <a:r>
              <a:rPr lang="en-US" sz="1800" dirty="0"/>
              <a:t>;</a:t>
            </a:r>
          </a:p>
          <a:p>
            <a:pPr fontAlgn="base"/>
            <a:r>
              <a:rPr lang="en-US" sz="1800" dirty="0"/>
              <a:t>* </a:t>
            </a:r>
            <a:r>
              <a:rPr lang="en-US" sz="1800" dirty="0" err="1"/>
              <a:t>sinflar</a:t>
            </a:r>
            <a:r>
              <a:rPr lang="en-US" sz="1800" dirty="0"/>
              <a:t> </a:t>
            </a:r>
            <a:r>
              <a:rPr lang="en-US" sz="1800" dirty="0" err="1"/>
              <a:t>ob’ektlar</a:t>
            </a:r>
            <a:r>
              <a:rPr lang="en-US" sz="1800" dirty="0"/>
              <a:t> </a:t>
            </a:r>
            <a:r>
              <a:rPr lang="en-US" sz="1800" dirty="0" err="1"/>
              <a:t>to‘plamini</a:t>
            </a:r>
            <a:r>
              <a:rPr lang="en-US" sz="1800" dirty="0"/>
              <a:t> </a:t>
            </a:r>
            <a:r>
              <a:rPr lang="en-US" sz="1800" dirty="0" err="1"/>
              <a:t>yaratishni</a:t>
            </a:r>
            <a:r>
              <a:rPr lang="en-US" sz="1800" dirty="0"/>
              <a:t> </a:t>
            </a:r>
            <a:r>
              <a:rPr lang="en-US" sz="1800" dirty="0" err="1"/>
              <a:t>qo‘llab-quvvatlaydi</a:t>
            </a:r>
            <a:r>
              <a:rPr lang="en-US" sz="1800" dirty="0"/>
              <a:t>;</a:t>
            </a:r>
          </a:p>
          <a:p>
            <a:pPr fontAlgn="base"/>
            <a:r>
              <a:rPr lang="en-US" sz="1800" dirty="0"/>
              <a:t>* </a:t>
            </a:r>
            <a:r>
              <a:rPr lang="en-US" sz="1800" dirty="0" err="1"/>
              <a:t>sinf</a:t>
            </a:r>
            <a:r>
              <a:rPr lang="en-US" sz="1800" dirty="0"/>
              <a:t> </a:t>
            </a:r>
            <a:r>
              <a:rPr lang="en-US" sz="1800" dirty="0" err="1"/>
              <a:t>nomlari</a:t>
            </a:r>
            <a:r>
              <a:rPr lang="en-US" sz="1800" dirty="0"/>
              <a:t> </a:t>
            </a:r>
            <a:r>
              <a:rPr lang="en-US" sz="1800" dirty="0" err="1"/>
              <a:t>bo‘shliqlari</a:t>
            </a:r>
            <a:r>
              <a:rPr lang="en-US" sz="1800" dirty="0"/>
              <a:t> </a:t>
            </a:r>
            <a:r>
              <a:rPr lang="en-US" sz="1800" dirty="0" err="1"/>
              <a:t>meros</a:t>
            </a:r>
            <a:r>
              <a:rPr lang="en-US" sz="1800" dirty="0"/>
              <a:t> </a:t>
            </a:r>
            <a:r>
              <a:rPr lang="en-US" sz="1800" dirty="0" err="1"/>
              <a:t>qilib</a:t>
            </a:r>
            <a:r>
              <a:rPr lang="en-US" sz="1800" dirty="0"/>
              <a:t> </a:t>
            </a:r>
            <a:r>
              <a:rPr lang="en-US" sz="1800" dirty="0" err="1"/>
              <a:t>olinishi</a:t>
            </a:r>
            <a:r>
              <a:rPr lang="en-US" sz="1800" dirty="0"/>
              <a:t> </a:t>
            </a:r>
            <a:r>
              <a:rPr lang="en-US" sz="1800" dirty="0" err="1"/>
              <a:t>mumkin</a:t>
            </a:r>
            <a:r>
              <a:rPr lang="en-US" sz="1800" dirty="0"/>
              <a:t>;</a:t>
            </a:r>
          </a:p>
          <a:p>
            <a:pPr fontAlgn="base"/>
            <a:r>
              <a:rPr lang="en-US" sz="1800" dirty="0"/>
              <a:t>* </a:t>
            </a:r>
            <a:r>
              <a:rPr lang="en-US" sz="1800" dirty="0" err="1"/>
              <a:t>sinflarda</a:t>
            </a:r>
            <a:r>
              <a:rPr lang="en-US" sz="1800" dirty="0"/>
              <a:t> </a:t>
            </a:r>
            <a:r>
              <a:rPr lang="en-US" sz="1800" dirty="0" err="1"/>
              <a:t>funktsiyalarni</a:t>
            </a:r>
            <a:r>
              <a:rPr lang="en-US" sz="1800" dirty="0"/>
              <a:t> (</a:t>
            </a:r>
            <a:r>
              <a:rPr lang="en-US" sz="1800" dirty="0" err="1"/>
              <a:t>usullarni</a:t>
            </a:r>
            <a:r>
              <a:rPr lang="en-US" sz="1800" dirty="0"/>
              <a:t>)</a:t>
            </a:r>
            <a:r>
              <a:rPr lang="en-US" sz="1800" dirty="0" err="1"/>
              <a:t>ortiqcha</a:t>
            </a:r>
            <a:r>
              <a:rPr lang="en-US" sz="1800" dirty="0"/>
              <a:t> </a:t>
            </a:r>
            <a:r>
              <a:rPr lang="en-US" sz="1800" dirty="0" err="1"/>
              <a:t>yuklash</a:t>
            </a:r>
            <a:r>
              <a:rPr lang="en-US" sz="1800" dirty="0"/>
              <a:t> </a:t>
            </a:r>
            <a:r>
              <a:rPr lang="en-US" sz="1800" dirty="0" err="1"/>
              <a:t>mumkin</a:t>
            </a:r>
            <a:r>
              <a:rPr lang="en-US" sz="1800" dirty="0"/>
              <a:t>;</a:t>
            </a:r>
          </a:p>
          <a:p>
            <a:pPr fontAlgn="base"/>
            <a:r>
              <a:rPr lang="en-US" sz="1800" dirty="0"/>
              <a:t>* </a:t>
            </a:r>
            <a:r>
              <a:rPr lang="en-US" sz="1800" dirty="0" err="1"/>
              <a:t>sinflarda</a:t>
            </a:r>
            <a:r>
              <a:rPr lang="en-US" sz="1800" dirty="0"/>
              <a:t> </a:t>
            </a:r>
            <a:r>
              <a:rPr lang="en-US" sz="1800" dirty="0" err="1"/>
              <a:t>operatorlarning</a:t>
            </a:r>
            <a:r>
              <a:rPr lang="en-US" sz="1800" dirty="0"/>
              <a:t> </a:t>
            </a:r>
            <a:r>
              <a:rPr lang="en-US" sz="1800" dirty="0" err="1"/>
              <a:t>haddan</a:t>
            </a:r>
            <a:r>
              <a:rPr lang="en-US" sz="1800" dirty="0"/>
              <a:t> </a:t>
            </a:r>
            <a:r>
              <a:rPr lang="en-US" sz="1800" dirty="0" err="1"/>
              <a:t>tashqari</a:t>
            </a:r>
            <a:r>
              <a:rPr lang="en-US" sz="1800" dirty="0"/>
              <a:t> </a:t>
            </a:r>
            <a:r>
              <a:rPr lang="en-US" sz="1800" dirty="0" err="1"/>
              <a:t>yuklanishini</a:t>
            </a:r>
            <a:r>
              <a:rPr lang="en-US" sz="1800" dirty="0"/>
              <a:t> </a:t>
            </a:r>
            <a:r>
              <a:rPr lang="en-US" sz="1800" dirty="0" err="1"/>
              <a:t>amalga</a:t>
            </a:r>
            <a:r>
              <a:rPr lang="en-US" sz="1800" dirty="0"/>
              <a:t> </a:t>
            </a:r>
            <a:r>
              <a:rPr lang="en-US" sz="1800" dirty="0" err="1"/>
              <a:t>oshirish</a:t>
            </a:r>
            <a:r>
              <a:rPr lang="en-US" sz="1800" dirty="0"/>
              <a:t> </a:t>
            </a:r>
            <a:r>
              <a:rPr lang="en-US" sz="1800" dirty="0" err="1"/>
              <a:t>mumkin</a:t>
            </a:r>
            <a:r>
              <a:rPr lang="en-US" sz="1800" dirty="0"/>
              <a:t>.</a:t>
            </a:r>
          </a:p>
          <a:p>
            <a:pPr fontAlgn="base"/>
            <a:r>
              <a:rPr lang="en-US" sz="1800" dirty="0"/>
              <a:t> </a:t>
            </a:r>
          </a:p>
          <a:p>
            <a:pPr fontAlgn="base"/>
            <a:r>
              <a:rPr lang="en-US" sz="1800" dirty="0" err="1"/>
              <a:t>Ma’lumki</a:t>
            </a:r>
            <a:r>
              <a:rPr lang="en-US" sz="1800" dirty="0"/>
              <a:t>, Python </a:t>
            </a:r>
            <a:r>
              <a:rPr lang="en-US" sz="1800" dirty="0" err="1"/>
              <a:t>tilida</a:t>
            </a:r>
            <a:r>
              <a:rPr lang="en-US" sz="1800" dirty="0"/>
              <a:t> har </a:t>
            </a:r>
            <a:r>
              <a:rPr lang="en-US" sz="1800" dirty="0" err="1"/>
              <a:t>qanday</a:t>
            </a:r>
            <a:r>
              <a:rPr lang="en-US" sz="1800" dirty="0"/>
              <a:t> element (</a:t>
            </a:r>
            <a:r>
              <a:rPr lang="en-US" sz="1800" dirty="0" err="1"/>
              <a:t>raqam</a:t>
            </a:r>
            <a:r>
              <a:rPr lang="en-US" sz="1800" dirty="0"/>
              <a:t>, </a:t>
            </a:r>
            <a:r>
              <a:rPr lang="en-US" sz="1800" dirty="0" err="1"/>
              <a:t>satr</a:t>
            </a:r>
            <a:r>
              <a:rPr lang="en-US" sz="1800" dirty="0"/>
              <a:t>, </a:t>
            </a:r>
            <a:r>
              <a:rPr lang="en-US" sz="1800" dirty="0" err="1"/>
              <a:t>ro‘yxat</a:t>
            </a:r>
            <a:r>
              <a:rPr lang="en-US" sz="1800" dirty="0"/>
              <a:t> </a:t>
            </a:r>
            <a:r>
              <a:rPr lang="en-US" sz="1800" dirty="0" err="1"/>
              <a:t>va</a:t>
            </a:r>
            <a:r>
              <a:rPr lang="en-US" sz="1800" dirty="0"/>
              <a:t> </a:t>
            </a:r>
            <a:r>
              <a:rPr lang="en-US" sz="1800" dirty="0" err="1"/>
              <a:t>h.k.</a:t>
            </a:r>
            <a:r>
              <a:rPr lang="en-US" sz="1800" dirty="0"/>
              <a:t>) </a:t>
            </a:r>
            <a:r>
              <a:rPr lang="en-US" sz="1800" dirty="0" err="1"/>
              <a:t>obyekt</a:t>
            </a:r>
            <a:r>
              <a:rPr lang="en-US" sz="1800" dirty="0"/>
              <a:t> </a:t>
            </a:r>
            <a:r>
              <a:rPr lang="en-US" sz="1800" dirty="0" err="1"/>
              <a:t>bilan</a:t>
            </a:r>
            <a:r>
              <a:rPr lang="en-US" sz="1800" dirty="0"/>
              <a:t> </a:t>
            </a:r>
            <a:r>
              <a:rPr lang="en-US" sz="1800" dirty="0" err="1"/>
              <a:t>ifodalanadi</a:t>
            </a:r>
            <a:r>
              <a:rPr lang="en-US" sz="1800" dirty="0"/>
              <a:t>. Bu </a:t>
            </a:r>
            <a:r>
              <a:rPr lang="en-US" sz="1800" dirty="0" err="1"/>
              <a:t>ikki</a:t>
            </a:r>
            <a:r>
              <a:rPr lang="en-US" sz="1800" dirty="0"/>
              <a:t> </a:t>
            </a:r>
            <a:r>
              <a:rPr lang="en-US" sz="1800" dirty="0" err="1"/>
              <a:t>turdagi</a:t>
            </a:r>
            <a:r>
              <a:rPr lang="en-US" sz="1800" dirty="0"/>
              <a:t> </a:t>
            </a:r>
            <a:r>
              <a:rPr lang="en-US" sz="1800" dirty="0" err="1"/>
              <a:t>ob’ektlarni</a:t>
            </a:r>
            <a:r>
              <a:rPr lang="en-US" sz="1800" dirty="0"/>
              <a:t> </a:t>
            </a:r>
            <a:r>
              <a:rPr lang="en-US" sz="1800" dirty="0" err="1"/>
              <a:t>ajratib</a:t>
            </a:r>
            <a:r>
              <a:rPr lang="en-US" sz="1800" dirty="0"/>
              <a:t> </a:t>
            </a:r>
            <a:r>
              <a:rPr lang="en-US" sz="1800" dirty="0" err="1"/>
              <a:t>turadigan</a:t>
            </a:r>
            <a:r>
              <a:rPr lang="en-US" sz="1800" dirty="0"/>
              <a:t> Python </a:t>
            </a:r>
            <a:r>
              <a:rPr lang="en-US" sz="1800" dirty="0" err="1"/>
              <a:t>ob’ektga</a:t>
            </a:r>
            <a:r>
              <a:rPr lang="en-US" sz="1800" dirty="0"/>
              <a:t> </a:t>
            </a:r>
            <a:r>
              <a:rPr lang="en-US" sz="1800" dirty="0" err="1"/>
              <a:t>yo‘naltirilgan</a:t>
            </a:r>
            <a:r>
              <a:rPr lang="en-US" sz="1800" dirty="0"/>
              <a:t> </a:t>
            </a:r>
            <a:r>
              <a:rPr lang="en-US" sz="1800" dirty="0" err="1"/>
              <a:t>modeliga</a:t>
            </a:r>
            <a:r>
              <a:rPr lang="en-US" sz="1800" dirty="0"/>
              <a:t> ham </a:t>
            </a:r>
            <a:r>
              <a:rPr lang="en-US" sz="1800" dirty="0" err="1"/>
              <a:t>tegishli</a:t>
            </a:r>
            <a:r>
              <a:rPr lang="en-US" sz="1800" dirty="0"/>
              <a:t>:</a:t>
            </a:r>
          </a:p>
          <a:p>
            <a:pPr lvl="0" fontAlgn="base"/>
            <a:r>
              <a:rPr lang="en-US" sz="1800" b="1" i="1" dirty="0" err="1"/>
              <a:t>sinf</a:t>
            </a:r>
            <a:r>
              <a:rPr lang="en-US" sz="1800" dirty="0"/>
              <a:t> </a:t>
            </a:r>
            <a:r>
              <a:rPr lang="en-US" sz="1800" b="1" i="1" dirty="0" err="1"/>
              <a:t>ob’ektlari</a:t>
            </a:r>
            <a:r>
              <a:rPr lang="en-US" sz="1800" dirty="0"/>
              <a:t> . </a:t>
            </a:r>
            <a:r>
              <a:rPr lang="en-US" sz="1800" dirty="0" err="1"/>
              <a:t>Ushbu</a:t>
            </a:r>
            <a:r>
              <a:rPr lang="en-US" sz="1800" dirty="0"/>
              <a:t> </a:t>
            </a:r>
            <a:r>
              <a:rPr lang="en-US" sz="1800" dirty="0" err="1"/>
              <a:t>ob’ektlar</a:t>
            </a:r>
            <a:r>
              <a:rPr lang="en-US" sz="1800" dirty="0"/>
              <a:t> </a:t>
            </a:r>
            <a:r>
              <a:rPr lang="en-US" sz="1800" dirty="0" err="1"/>
              <a:t>standart</a:t>
            </a:r>
            <a:r>
              <a:rPr lang="en-US" sz="1800" dirty="0"/>
              <a:t> </a:t>
            </a:r>
            <a:r>
              <a:rPr lang="en-US" sz="1800" dirty="0" err="1"/>
              <a:t>xatti-harakatni</a:t>
            </a:r>
            <a:r>
              <a:rPr lang="en-US" sz="1800" dirty="0"/>
              <a:t> </a:t>
            </a:r>
            <a:r>
              <a:rPr lang="en-US" sz="1800" dirty="0" err="1"/>
              <a:t>amalga</a:t>
            </a:r>
            <a:r>
              <a:rPr lang="en-US" sz="1800" dirty="0"/>
              <a:t> </a:t>
            </a:r>
            <a:r>
              <a:rPr lang="en-US" sz="1800" dirty="0" err="1"/>
              <a:t>oshiradi</a:t>
            </a:r>
            <a:r>
              <a:rPr lang="en-US" sz="1800" dirty="0"/>
              <a:t>. </a:t>
            </a:r>
            <a:r>
              <a:rPr lang="en-US" sz="1800" dirty="0" err="1"/>
              <a:t>Sinf</a:t>
            </a:r>
            <a:r>
              <a:rPr lang="en-US" sz="1800" dirty="0"/>
              <a:t> </a:t>
            </a:r>
            <a:r>
              <a:rPr lang="en-US" sz="1800" dirty="0" err="1"/>
              <a:t>ob’ektlari</a:t>
            </a:r>
            <a:r>
              <a:rPr lang="en-US" sz="1800" dirty="0"/>
              <a:t> </a:t>
            </a:r>
            <a:r>
              <a:rPr lang="en-US" sz="1800" dirty="0" err="1"/>
              <a:t>asosida</a:t>
            </a:r>
            <a:r>
              <a:rPr lang="en-US" sz="1800" dirty="0"/>
              <a:t> </a:t>
            </a:r>
            <a:r>
              <a:rPr lang="en-US" sz="1800" dirty="0" err="1"/>
              <a:t>namunaviy</a:t>
            </a:r>
            <a:r>
              <a:rPr lang="en-US" sz="1800" dirty="0"/>
              <a:t> </a:t>
            </a:r>
            <a:r>
              <a:rPr lang="en-US" sz="1800" dirty="0" err="1"/>
              <a:t>ob’ektlar</a:t>
            </a:r>
            <a:r>
              <a:rPr lang="en-US" sz="1800" dirty="0"/>
              <a:t> </a:t>
            </a:r>
            <a:r>
              <a:rPr lang="en-US" sz="1800" dirty="0" err="1"/>
              <a:t>yaratiladi</a:t>
            </a:r>
            <a:r>
              <a:rPr lang="en-US" sz="1800" dirty="0"/>
              <a:t>. </a:t>
            </a:r>
            <a:r>
              <a:rPr lang="en-US" sz="1800" dirty="0" err="1"/>
              <a:t>Sinf</a:t>
            </a:r>
            <a:r>
              <a:rPr lang="en-US" sz="1800" dirty="0"/>
              <a:t> </a:t>
            </a:r>
            <a:r>
              <a:rPr lang="en-US" sz="1800" dirty="0" err="1"/>
              <a:t>ob’ektlari</a:t>
            </a:r>
            <a:r>
              <a:rPr lang="en-US" sz="1800" dirty="0"/>
              <a:t> </a:t>
            </a:r>
            <a:r>
              <a:rPr lang="en-US" sz="1800" dirty="0" err="1"/>
              <a:t>misol</a:t>
            </a:r>
            <a:r>
              <a:rPr lang="en-US" sz="1800" dirty="0"/>
              <a:t> </a:t>
            </a:r>
            <a:r>
              <a:rPr lang="en-US" sz="1800" dirty="0" err="1"/>
              <a:t>ob’ektlarini</a:t>
            </a:r>
            <a:r>
              <a:rPr lang="en-US" sz="1800" dirty="0"/>
              <a:t> </a:t>
            </a:r>
            <a:r>
              <a:rPr lang="en-US" sz="1800" dirty="0" err="1"/>
              <a:t>yaratish</a:t>
            </a:r>
            <a:r>
              <a:rPr lang="en-US" sz="1800" dirty="0"/>
              <a:t> </a:t>
            </a:r>
            <a:r>
              <a:rPr lang="en-US" sz="1800" dirty="0" err="1"/>
              <a:t>uchun</a:t>
            </a:r>
            <a:r>
              <a:rPr lang="en-US" sz="1800" dirty="0"/>
              <a:t> </a:t>
            </a:r>
            <a:r>
              <a:rPr lang="en-US" sz="1800" dirty="0" err="1"/>
              <a:t>zavodlardir</a:t>
            </a:r>
            <a:r>
              <a:rPr lang="en-US" sz="1800" dirty="0"/>
              <a:t>;</a:t>
            </a:r>
          </a:p>
          <a:p>
            <a:pPr lvl="0" fontAlgn="base"/>
            <a:r>
              <a:rPr lang="en-US" sz="1800" b="1" i="1" dirty="0" err="1"/>
              <a:t>misol</a:t>
            </a:r>
            <a:r>
              <a:rPr lang="en-US" sz="1800" b="1" i="1" dirty="0"/>
              <a:t> </a:t>
            </a:r>
            <a:r>
              <a:rPr lang="en-US" sz="1800" b="1" i="1" dirty="0" err="1"/>
              <a:t>ob’ektlari</a:t>
            </a:r>
            <a:r>
              <a:rPr lang="en-US" sz="1800" dirty="0"/>
              <a:t> . </a:t>
            </a:r>
            <a:r>
              <a:rPr lang="en-US" sz="1800" dirty="0" err="1"/>
              <a:t>Bular</a:t>
            </a:r>
            <a:r>
              <a:rPr lang="en-US" sz="1800" dirty="0"/>
              <a:t> </a:t>
            </a:r>
            <a:r>
              <a:rPr lang="en-US" sz="1800" dirty="0" err="1"/>
              <a:t>sinf</a:t>
            </a:r>
            <a:r>
              <a:rPr lang="en-US" sz="1800" dirty="0"/>
              <a:t> </a:t>
            </a:r>
            <a:r>
              <a:rPr lang="en-US" sz="1800" dirty="0" err="1"/>
              <a:t>ob’ektlari</a:t>
            </a:r>
            <a:r>
              <a:rPr lang="en-US" sz="1800" dirty="0"/>
              <a:t> </a:t>
            </a:r>
            <a:r>
              <a:rPr lang="en-US" sz="1800" dirty="0" err="1"/>
              <a:t>asosida</a:t>
            </a:r>
            <a:r>
              <a:rPr lang="en-US" sz="1800" dirty="0"/>
              <a:t> </a:t>
            </a:r>
            <a:r>
              <a:rPr lang="en-US" sz="1800" dirty="0" err="1"/>
              <a:t>yaratilgan</a:t>
            </a:r>
            <a:r>
              <a:rPr lang="en-US" sz="1800" dirty="0"/>
              <a:t> </a:t>
            </a:r>
            <a:r>
              <a:rPr lang="en-US" sz="1800" dirty="0" err="1"/>
              <a:t>ob’ektlardir</a:t>
            </a:r>
            <a:r>
              <a:rPr lang="en-US" sz="1800" dirty="0"/>
              <a:t>. </a:t>
            </a:r>
            <a:r>
              <a:rPr lang="en-US" sz="1800" dirty="0" err="1"/>
              <a:t>Namuna</a:t>
            </a:r>
            <a:r>
              <a:rPr lang="en-US" sz="1800" dirty="0"/>
              <a:t> </a:t>
            </a:r>
            <a:r>
              <a:rPr lang="en-US" sz="1800" dirty="0" err="1"/>
              <a:t>ob’ektlari</a:t>
            </a:r>
            <a:r>
              <a:rPr lang="en-US" sz="1800" dirty="0"/>
              <a:t> </a:t>
            </a:r>
            <a:r>
              <a:rPr lang="en-US" sz="1800" dirty="0" err="1"/>
              <a:t>o‘zlarining</a:t>
            </a:r>
            <a:r>
              <a:rPr lang="en-US" sz="1800" dirty="0"/>
              <a:t> (</a:t>
            </a:r>
            <a:r>
              <a:rPr lang="en-US" sz="1800" dirty="0" err="1"/>
              <a:t>o‘z-o‘zidan</a:t>
            </a:r>
            <a:r>
              <a:rPr lang="en-US" sz="1800" dirty="0"/>
              <a:t>) nom </a:t>
            </a:r>
            <a:r>
              <a:rPr lang="en-US" sz="1800" dirty="0" err="1"/>
              <a:t>maydoniga</a:t>
            </a:r>
            <a:r>
              <a:rPr lang="en-US" sz="1800" dirty="0"/>
              <a:t> </a:t>
            </a:r>
            <a:r>
              <a:rPr lang="en-US" sz="1800" dirty="0" err="1"/>
              <a:t>ega</a:t>
            </a:r>
            <a:r>
              <a:rPr lang="en-US" sz="1800" dirty="0"/>
              <a:t> </a:t>
            </a:r>
            <a:r>
              <a:rPr lang="en-US" sz="1800" dirty="0" err="1"/>
              <a:t>va</a:t>
            </a:r>
            <a:r>
              <a:rPr lang="en-US" sz="1800" dirty="0"/>
              <a:t> </a:t>
            </a:r>
            <a:r>
              <a:rPr lang="en-US" sz="1800" dirty="0" err="1"/>
              <a:t>shuningdek</a:t>
            </a:r>
            <a:r>
              <a:rPr lang="en-US" sz="1800" dirty="0"/>
              <a:t>, </a:t>
            </a:r>
            <a:r>
              <a:rPr lang="en-US" sz="1800" dirty="0" err="1"/>
              <a:t>ular</a:t>
            </a:r>
            <a:r>
              <a:rPr lang="en-US" sz="1800" dirty="0"/>
              <a:t> </a:t>
            </a:r>
            <a:r>
              <a:rPr lang="en-US" sz="1800" dirty="0" err="1"/>
              <a:t>yaratilgan</a:t>
            </a:r>
            <a:r>
              <a:rPr lang="en-US" sz="1800" dirty="0"/>
              <a:t> </a:t>
            </a:r>
            <a:r>
              <a:rPr lang="en-US" sz="1800" dirty="0" err="1"/>
              <a:t>sinflarning</a:t>
            </a:r>
            <a:r>
              <a:rPr lang="en-US" sz="1800" dirty="0"/>
              <a:t> </a:t>
            </a:r>
            <a:r>
              <a:rPr lang="en-US" sz="1800" dirty="0" err="1"/>
              <a:t>nomlarini</a:t>
            </a:r>
            <a:r>
              <a:rPr lang="en-US" sz="1800" dirty="0"/>
              <a:t> </a:t>
            </a:r>
            <a:r>
              <a:rPr lang="en-US" sz="1800" dirty="0" err="1"/>
              <a:t>meros</a:t>
            </a:r>
            <a:r>
              <a:rPr lang="en-US" sz="1800" dirty="0"/>
              <a:t> </a:t>
            </a:r>
            <a:r>
              <a:rPr lang="en-US" sz="1800" dirty="0" err="1"/>
              <a:t>qilib</a:t>
            </a:r>
            <a:r>
              <a:rPr lang="en-US" sz="1800" dirty="0"/>
              <a:t> </a:t>
            </a:r>
            <a:r>
              <a:rPr lang="en-US" sz="1800" dirty="0" err="1"/>
              <a:t>oladi</a:t>
            </a:r>
            <a:r>
              <a:rPr lang="en-US" sz="1800" dirty="0"/>
              <a:t> (</a:t>
            </a:r>
            <a:r>
              <a:rPr lang="en-US" sz="1800" dirty="0" err="1"/>
              <a:t>kirish</a:t>
            </a:r>
            <a:r>
              <a:rPr lang="en-US" sz="1800" dirty="0"/>
              <a:t> </a:t>
            </a:r>
            <a:r>
              <a:rPr lang="en-US" sz="1800" dirty="0" err="1"/>
              <a:t>huquqiga</a:t>
            </a:r>
            <a:r>
              <a:rPr lang="en-US" sz="1800" dirty="0"/>
              <a:t> </a:t>
            </a:r>
            <a:r>
              <a:rPr lang="en-US" sz="1800" dirty="0" err="1"/>
              <a:t>ega</a:t>
            </a:r>
            <a:r>
              <a:rPr lang="en-US" sz="1800" dirty="0"/>
              <a:t>).</a:t>
            </a:r>
          </a:p>
          <a:p>
            <a:endParaRPr lang="en-US" sz="1800" dirty="0"/>
          </a:p>
        </p:txBody>
      </p:sp>
    </p:spTree>
    <p:extLst>
      <p:ext uri="{BB962C8B-B14F-4D97-AF65-F5344CB8AC3E}">
        <p14:creationId xmlns:p14="http://schemas.microsoft.com/office/powerpoint/2010/main" val="3019633907"/>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A6B916-DB06-4274-8E6B-1FCA1CDEACEF}"/>
              </a:ext>
            </a:extLst>
          </p:cNvPr>
          <p:cNvSpPr>
            <a:spLocks noGrp="1"/>
          </p:cNvSpPr>
          <p:nvPr>
            <p:ph type="title"/>
          </p:nvPr>
        </p:nvSpPr>
        <p:spPr/>
        <p:txBody>
          <a:bodyPr/>
          <a:lstStyle/>
          <a:p>
            <a:pPr algn="ctr" fontAlgn="base"/>
            <a:r>
              <a:rPr lang="en-US" sz="3600" b="1" dirty="0" err="1"/>
              <a:t>Sinf</a:t>
            </a:r>
            <a:r>
              <a:rPr lang="en-US" sz="3600" b="1" dirty="0"/>
              <a:t> </a:t>
            </a:r>
            <a:r>
              <a:rPr lang="en-US" sz="3600" b="1" dirty="0" err="1"/>
              <a:t>ob’ektini</a:t>
            </a:r>
            <a:r>
              <a:rPr lang="en-US" sz="3600" b="1" dirty="0"/>
              <a:t> </a:t>
            </a:r>
            <a:r>
              <a:rPr lang="en-US" sz="3600" b="1" dirty="0" err="1"/>
              <a:t>yaratish</a:t>
            </a:r>
            <a:r>
              <a:rPr lang="en-US" sz="3600" b="1" dirty="0"/>
              <a:t>. </a:t>
            </a:r>
            <a:r>
              <a:rPr lang="en-US" sz="3600" b="1" dirty="0" err="1"/>
              <a:t>Umumiy</a:t>
            </a:r>
            <a:r>
              <a:rPr lang="en-US" sz="3600" b="1" dirty="0"/>
              <a:t> </a:t>
            </a:r>
            <a:r>
              <a:rPr lang="en-US" sz="3600" b="1" dirty="0" err="1"/>
              <a:t>shakl</a:t>
            </a:r>
            <a:br>
              <a:rPr lang="en-US" sz="3600" dirty="0"/>
            </a:br>
            <a:endParaRPr lang="en-US" sz="3600" dirty="0"/>
          </a:p>
        </p:txBody>
      </p:sp>
      <p:sp>
        <p:nvSpPr>
          <p:cNvPr id="3" name="Объект 2">
            <a:extLst>
              <a:ext uri="{FF2B5EF4-FFF2-40B4-BE49-F238E27FC236}">
                <a16:creationId xmlns:a16="http://schemas.microsoft.com/office/drawing/2014/main" id="{E7A16031-EC66-4A3A-A8FF-2B8C08FDA201}"/>
              </a:ext>
            </a:extLst>
          </p:cNvPr>
          <p:cNvSpPr>
            <a:spLocks noGrp="1"/>
          </p:cNvSpPr>
          <p:nvPr>
            <p:ph idx="1"/>
          </p:nvPr>
        </p:nvSpPr>
        <p:spPr>
          <a:xfrm>
            <a:off x="1104293" y="1331259"/>
            <a:ext cx="8946541" cy="4195481"/>
          </a:xfrm>
        </p:spPr>
        <p:txBody>
          <a:bodyPr>
            <a:noAutofit/>
          </a:bodyPr>
          <a:lstStyle/>
          <a:p>
            <a:pPr fontAlgn="base"/>
            <a:r>
              <a:rPr lang="en-US" dirty="0" err="1"/>
              <a:t>Sinf</a:t>
            </a:r>
            <a:r>
              <a:rPr lang="en-US" dirty="0"/>
              <a:t> </a:t>
            </a:r>
            <a:r>
              <a:rPr lang="en-US" dirty="0" err="1"/>
              <a:t>ob’ekti</a:t>
            </a:r>
            <a:r>
              <a:rPr lang="en-US" dirty="0"/>
              <a:t> class </a:t>
            </a:r>
            <a:r>
              <a:rPr lang="en-US" dirty="0" err="1"/>
              <a:t>kalit</a:t>
            </a:r>
            <a:r>
              <a:rPr lang="en-US" dirty="0"/>
              <a:t> </a:t>
            </a:r>
            <a:r>
              <a:rPr lang="en-US" dirty="0" err="1"/>
              <a:t>so‘zini</a:t>
            </a:r>
            <a:r>
              <a:rPr lang="en-US" dirty="0"/>
              <a:t> </a:t>
            </a:r>
            <a:r>
              <a:rPr lang="en-US" dirty="0" err="1"/>
              <a:t>o‘z</a:t>
            </a:r>
            <a:r>
              <a:rPr lang="en-US" dirty="0"/>
              <a:t> </a:t>
            </a:r>
            <a:r>
              <a:rPr lang="en-US" dirty="0" err="1"/>
              <a:t>ichiga</a:t>
            </a:r>
            <a:r>
              <a:rPr lang="en-US" dirty="0"/>
              <a:t> </a:t>
            </a:r>
            <a:r>
              <a:rPr lang="en-US" dirty="0" err="1"/>
              <a:t>olgan</a:t>
            </a:r>
            <a:r>
              <a:rPr lang="en-US" dirty="0"/>
              <a:t> </a:t>
            </a:r>
            <a:r>
              <a:rPr lang="en-US" dirty="0" err="1"/>
              <a:t>bayonot</a:t>
            </a:r>
            <a:r>
              <a:rPr lang="en-US" dirty="0"/>
              <a:t> </a:t>
            </a:r>
            <a:r>
              <a:rPr lang="en-US" dirty="0" err="1"/>
              <a:t>bilan</a:t>
            </a:r>
            <a:r>
              <a:rPr lang="en-US" dirty="0"/>
              <a:t> </a:t>
            </a:r>
            <a:r>
              <a:rPr lang="en-US" dirty="0" err="1"/>
              <a:t>yaratiladi</a:t>
            </a:r>
            <a:r>
              <a:rPr lang="en-US" dirty="0"/>
              <a:t>  . </a:t>
            </a:r>
            <a:r>
              <a:rPr lang="en-US" dirty="0" err="1"/>
              <a:t>Eng</a:t>
            </a:r>
            <a:r>
              <a:rPr lang="en-US" dirty="0"/>
              <a:t> </a:t>
            </a:r>
            <a:r>
              <a:rPr lang="en-US" dirty="0" err="1"/>
              <a:t>oddiy</a:t>
            </a:r>
            <a:r>
              <a:rPr lang="en-US" dirty="0"/>
              <a:t> </a:t>
            </a:r>
            <a:r>
              <a:rPr lang="en-US" dirty="0" err="1"/>
              <a:t>holatda</a:t>
            </a:r>
            <a:r>
              <a:rPr lang="en-US" dirty="0"/>
              <a:t>, </a:t>
            </a:r>
            <a:r>
              <a:rPr lang="en-US" dirty="0" err="1"/>
              <a:t>sinf</a:t>
            </a:r>
            <a:r>
              <a:rPr lang="en-US" dirty="0"/>
              <a:t> </a:t>
            </a:r>
            <a:r>
              <a:rPr lang="en-US" dirty="0" err="1"/>
              <a:t>ob’ektini</a:t>
            </a:r>
            <a:r>
              <a:rPr lang="en-US" dirty="0"/>
              <a:t> </a:t>
            </a:r>
            <a:r>
              <a:rPr lang="en-US" dirty="0" err="1"/>
              <a:t>yaratishning</a:t>
            </a:r>
            <a:r>
              <a:rPr lang="en-US" dirty="0"/>
              <a:t> </a:t>
            </a:r>
            <a:r>
              <a:rPr lang="en-US" dirty="0" err="1"/>
              <a:t>umumiy</a:t>
            </a:r>
            <a:r>
              <a:rPr lang="en-US" dirty="0"/>
              <a:t> </a:t>
            </a:r>
            <a:r>
              <a:rPr lang="en-US" dirty="0" err="1"/>
              <a:t>shakli</a:t>
            </a:r>
            <a:r>
              <a:rPr lang="en-US" dirty="0"/>
              <a:t>:</a:t>
            </a:r>
          </a:p>
          <a:p>
            <a:pPr fontAlgn="base"/>
            <a:r>
              <a:rPr lang="en-US" dirty="0"/>
              <a:t> </a:t>
            </a:r>
          </a:p>
          <a:p>
            <a:pPr fontAlgn="base"/>
            <a:r>
              <a:rPr lang="en-US" dirty="0"/>
              <a:t>class </a:t>
            </a:r>
            <a:r>
              <a:rPr lang="en-US" dirty="0" err="1"/>
              <a:t>ClassName</a:t>
            </a:r>
            <a:endParaRPr lang="en-US" dirty="0"/>
          </a:p>
          <a:p>
            <a:pPr fontAlgn="base"/>
            <a:r>
              <a:rPr lang="en-US" dirty="0"/>
              <a:t>    # </a:t>
            </a:r>
            <a:r>
              <a:rPr lang="en-US" dirty="0" err="1"/>
              <a:t>Elementlar</a:t>
            </a:r>
            <a:r>
              <a:rPr lang="en-US" dirty="0"/>
              <a:t> (</a:t>
            </a:r>
            <a:r>
              <a:rPr lang="en-US" dirty="0" err="1"/>
              <a:t>atributlar</a:t>
            </a:r>
            <a:r>
              <a:rPr lang="en-US" dirty="0"/>
              <a:t>) </a:t>
            </a:r>
            <a:r>
              <a:rPr lang="en-US" dirty="0" err="1"/>
              <a:t>sinfda</a:t>
            </a:r>
            <a:r>
              <a:rPr lang="en-US" dirty="0"/>
              <a:t> </a:t>
            </a:r>
            <a:r>
              <a:rPr lang="en-US" dirty="0" err="1"/>
              <a:t>amalga</a:t>
            </a:r>
            <a:r>
              <a:rPr lang="en-US" dirty="0"/>
              <a:t> </a:t>
            </a:r>
            <a:r>
              <a:rPr lang="en-US" dirty="0" err="1"/>
              <a:t>oshiriladi</a:t>
            </a:r>
            <a:endParaRPr lang="en-US" dirty="0"/>
          </a:p>
          <a:p>
            <a:pPr fontAlgn="base"/>
            <a:r>
              <a:rPr lang="en-US" dirty="0"/>
              <a:t>    # ...</a:t>
            </a:r>
          </a:p>
          <a:p>
            <a:pPr fontAlgn="base"/>
            <a:r>
              <a:rPr lang="en-US" dirty="0"/>
              <a:t>Bu </a:t>
            </a:r>
            <a:r>
              <a:rPr lang="en-US" dirty="0" err="1"/>
              <a:t>yerga</a:t>
            </a:r>
            <a:endParaRPr lang="en-US" dirty="0"/>
          </a:p>
          <a:p>
            <a:pPr fontAlgn="base"/>
            <a:r>
              <a:rPr lang="en-US" dirty="0" err="1"/>
              <a:t>ClassName</a:t>
            </a:r>
            <a:r>
              <a:rPr lang="en-US" dirty="0"/>
              <a:t>  - </a:t>
            </a:r>
            <a:r>
              <a:rPr lang="en-US" dirty="0" err="1"/>
              <a:t>yaratilayotgan</a:t>
            </a:r>
            <a:r>
              <a:rPr lang="en-US" dirty="0"/>
              <a:t> </a:t>
            </a:r>
            <a:r>
              <a:rPr lang="en-US" dirty="0" err="1"/>
              <a:t>sinfning</a:t>
            </a:r>
            <a:r>
              <a:rPr lang="en-US" dirty="0"/>
              <a:t> </a:t>
            </a:r>
            <a:r>
              <a:rPr lang="en-US" dirty="0" err="1"/>
              <a:t>nomi</a:t>
            </a:r>
            <a:r>
              <a:rPr lang="en-US" dirty="0"/>
              <a:t>. Bu </a:t>
            </a:r>
            <a:r>
              <a:rPr lang="en-US" dirty="0" err="1"/>
              <a:t>sinf</a:t>
            </a:r>
            <a:r>
              <a:rPr lang="en-US" dirty="0"/>
              <a:t> </a:t>
            </a:r>
            <a:r>
              <a:rPr lang="en-US" dirty="0" err="1"/>
              <a:t>ob’ektining</a:t>
            </a:r>
            <a:r>
              <a:rPr lang="en-US" dirty="0"/>
              <a:t> </a:t>
            </a:r>
            <a:r>
              <a:rPr lang="en-US" dirty="0" err="1"/>
              <a:t>nomi</a:t>
            </a:r>
            <a:r>
              <a:rPr lang="en-US" dirty="0"/>
              <a:t>. </a:t>
            </a:r>
            <a:r>
              <a:rPr lang="en-US" dirty="0" err="1"/>
              <a:t>Ushbu</a:t>
            </a:r>
            <a:r>
              <a:rPr lang="en-US" dirty="0"/>
              <a:t> </a:t>
            </a:r>
            <a:r>
              <a:rPr lang="en-US" dirty="0" err="1"/>
              <a:t>sinfda</a:t>
            </a:r>
            <a:r>
              <a:rPr lang="en-US" dirty="0"/>
              <a:t> </a:t>
            </a:r>
            <a:r>
              <a:rPr lang="en-US" dirty="0" err="1"/>
              <a:t>siz</a:t>
            </a:r>
            <a:r>
              <a:rPr lang="en-US" dirty="0"/>
              <a:t> </a:t>
            </a:r>
            <a:r>
              <a:rPr lang="en-US" dirty="0" err="1"/>
              <a:t>sinfning</a:t>
            </a:r>
            <a:r>
              <a:rPr lang="en-US" dirty="0"/>
              <a:t> </a:t>
            </a:r>
            <a:r>
              <a:rPr lang="en-US" dirty="0" err="1"/>
              <a:t>turli</a:t>
            </a:r>
            <a:r>
              <a:rPr lang="en-US" dirty="0"/>
              <a:t> </a:t>
            </a:r>
            <a:r>
              <a:rPr lang="en-US" dirty="0" err="1"/>
              <a:t>elementlarini</a:t>
            </a:r>
            <a:r>
              <a:rPr lang="en-US" dirty="0"/>
              <a:t>, </a:t>
            </a:r>
            <a:r>
              <a:rPr lang="en-US" dirty="0" err="1"/>
              <a:t>masalan</a:t>
            </a:r>
            <a:r>
              <a:rPr lang="en-US" dirty="0"/>
              <a:t>, </a:t>
            </a:r>
            <a:r>
              <a:rPr lang="en-US" dirty="0" err="1"/>
              <a:t>ichki</a:t>
            </a:r>
            <a:r>
              <a:rPr lang="en-US" dirty="0"/>
              <a:t> </a:t>
            </a:r>
            <a:r>
              <a:rPr lang="en-US" dirty="0" err="1"/>
              <a:t>ma’lumotlar</a:t>
            </a:r>
            <a:r>
              <a:rPr lang="en-US" dirty="0"/>
              <a:t>, </a:t>
            </a:r>
            <a:r>
              <a:rPr lang="en-US" dirty="0" err="1"/>
              <a:t>funktsiyalar</a:t>
            </a:r>
            <a:r>
              <a:rPr lang="en-US" dirty="0"/>
              <a:t> (</a:t>
            </a:r>
            <a:r>
              <a:rPr lang="en-US" dirty="0" err="1"/>
              <a:t>usullar</a:t>
            </a:r>
            <a:r>
              <a:rPr lang="en-US" dirty="0"/>
              <a:t>), </a:t>
            </a:r>
            <a:r>
              <a:rPr lang="en-US" dirty="0" err="1"/>
              <a:t>operatorlar</a:t>
            </a:r>
            <a:r>
              <a:rPr lang="en-US" dirty="0"/>
              <a:t> </a:t>
            </a:r>
            <a:r>
              <a:rPr lang="en-US" dirty="0" err="1"/>
              <a:t>va</a:t>
            </a:r>
            <a:r>
              <a:rPr lang="en-US" dirty="0"/>
              <a:t> </a:t>
            </a:r>
            <a:r>
              <a:rPr lang="en-US" dirty="0" err="1"/>
              <a:t>boshqalarni</a:t>
            </a:r>
            <a:r>
              <a:rPr lang="en-US" dirty="0"/>
              <a:t> </a:t>
            </a:r>
            <a:r>
              <a:rPr lang="en-US" dirty="0" err="1"/>
              <a:t>amalga</a:t>
            </a:r>
            <a:r>
              <a:rPr lang="en-US" dirty="0"/>
              <a:t> </a:t>
            </a:r>
            <a:r>
              <a:rPr lang="en-US" dirty="0" err="1"/>
              <a:t>oshirishingiz</a:t>
            </a:r>
            <a:r>
              <a:rPr lang="en-US" dirty="0"/>
              <a:t> </a:t>
            </a:r>
            <a:r>
              <a:rPr lang="en-US" dirty="0" err="1"/>
              <a:t>mumkin</a:t>
            </a:r>
            <a:r>
              <a:rPr lang="en-US" dirty="0"/>
              <a:t>.</a:t>
            </a:r>
          </a:p>
          <a:p>
            <a:pPr fontAlgn="base"/>
            <a:r>
              <a:rPr lang="en-US" dirty="0" err="1"/>
              <a:t>ClassName</a:t>
            </a:r>
            <a:r>
              <a:rPr lang="en-US" dirty="0"/>
              <a:t> </a:t>
            </a:r>
            <a:r>
              <a:rPr lang="en-US" dirty="0" err="1"/>
              <a:t>ga</a:t>
            </a:r>
            <a:r>
              <a:rPr lang="en-US" dirty="0"/>
              <a:t> </a:t>
            </a:r>
            <a:r>
              <a:rPr lang="en-US" dirty="0" err="1"/>
              <a:t>asoslanib</a:t>
            </a:r>
            <a:r>
              <a:rPr lang="en-US" dirty="0"/>
              <a:t>  ,  real </a:t>
            </a:r>
            <a:r>
              <a:rPr lang="en-US" dirty="0" err="1"/>
              <a:t>misol</a:t>
            </a:r>
            <a:r>
              <a:rPr lang="en-US" dirty="0"/>
              <a:t> </a:t>
            </a:r>
            <a:r>
              <a:rPr lang="en-US" dirty="0" err="1"/>
              <a:t>obyekti</a:t>
            </a:r>
            <a:r>
              <a:rPr lang="en-US" dirty="0"/>
              <a:t> </a:t>
            </a:r>
            <a:r>
              <a:rPr lang="en-US" dirty="0" err="1"/>
              <a:t>yaratilishi</a:t>
            </a:r>
            <a:r>
              <a:rPr lang="en-US" dirty="0"/>
              <a:t> </a:t>
            </a:r>
            <a:r>
              <a:rPr lang="en-US" dirty="0" err="1"/>
              <a:t>mumkin</a:t>
            </a:r>
            <a:r>
              <a:rPr lang="en-US" dirty="0"/>
              <a:t>.</a:t>
            </a:r>
          </a:p>
          <a:p>
            <a:endParaRPr lang="en-US" dirty="0"/>
          </a:p>
        </p:txBody>
      </p:sp>
    </p:spTree>
    <p:extLst>
      <p:ext uri="{BB962C8B-B14F-4D97-AF65-F5344CB8AC3E}">
        <p14:creationId xmlns:p14="http://schemas.microsoft.com/office/powerpoint/2010/main" val="1757009392"/>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4A8C18-87E9-42A4-80F0-C83DB3B76D9B}"/>
              </a:ext>
            </a:extLst>
          </p:cNvPr>
          <p:cNvSpPr>
            <a:spLocks noGrp="1"/>
          </p:cNvSpPr>
          <p:nvPr>
            <p:ph type="title"/>
          </p:nvPr>
        </p:nvSpPr>
        <p:spPr/>
        <p:txBody>
          <a:bodyPr/>
          <a:lstStyle/>
          <a:p>
            <a:pPr fontAlgn="base"/>
            <a:r>
              <a:rPr lang="en-US" sz="2800" b="1" dirty="0"/>
              <a:t>		</a:t>
            </a:r>
            <a:r>
              <a:rPr lang="en-US" sz="2800" b="1" dirty="0" err="1"/>
              <a:t>Namuna</a:t>
            </a:r>
            <a:r>
              <a:rPr lang="en-US" sz="2800" b="1" dirty="0"/>
              <a:t> </a:t>
            </a:r>
            <a:r>
              <a:rPr lang="en-US" sz="2800" b="1" dirty="0" err="1"/>
              <a:t>ob’ektini</a:t>
            </a:r>
            <a:r>
              <a:rPr lang="en-US" sz="2800" b="1" dirty="0"/>
              <a:t> </a:t>
            </a:r>
            <a:r>
              <a:rPr lang="en-US" sz="2800" b="1" dirty="0" err="1"/>
              <a:t>yarating</a:t>
            </a:r>
            <a:r>
              <a:rPr lang="en-US" sz="2800" b="1" dirty="0"/>
              <a:t>. </a:t>
            </a:r>
            <a:r>
              <a:rPr lang="en-US" sz="2800" b="1" dirty="0" err="1"/>
              <a:t>Umumiy</a:t>
            </a:r>
            <a:r>
              <a:rPr lang="en-US" sz="2800" b="1" dirty="0"/>
              <a:t> </a:t>
            </a:r>
            <a:r>
              <a:rPr lang="en-US" sz="2800" b="1" dirty="0" err="1"/>
              <a:t>shakl</a:t>
            </a:r>
            <a:br>
              <a:rPr lang="en-US" sz="2800" dirty="0"/>
            </a:br>
            <a:r>
              <a:rPr lang="en-US" sz="2800" b="1" dirty="0" err="1"/>
              <a:t>Misol</a:t>
            </a:r>
            <a:r>
              <a:rPr lang="en-US" sz="2800" b="1" dirty="0"/>
              <a:t> </a:t>
            </a:r>
            <a:r>
              <a:rPr lang="en-US" sz="2800" b="1" dirty="0" err="1"/>
              <a:t>obyekti</a:t>
            </a:r>
            <a:r>
              <a:rPr lang="en-US" sz="2800" b="1" dirty="0"/>
              <a:t> =</a:t>
            </a:r>
            <a:r>
              <a:rPr lang="en-US" sz="2800" dirty="0"/>
              <a:t> </a:t>
            </a:r>
            <a:r>
              <a:rPr lang="en-US" sz="2800" dirty="0" err="1"/>
              <a:t>tayinlash</a:t>
            </a:r>
            <a:r>
              <a:rPr lang="en-US" sz="2800" dirty="0"/>
              <a:t> </a:t>
            </a:r>
            <a:r>
              <a:rPr lang="en-US" sz="2800" dirty="0" err="1"/>
              <a:t>operatorining</a:t>
            </a:r>
            <a:r>
              <a:rPr lang="en-US" sz="2800" dirty="0"/>
              <a:t> </a:t>
            </a:r>
            <a:r>
              <a:rPr lang="en-US" sz="2800" dirty="0" err="1"/>
              <a:t>o‘ng</a:t>
            </a:r>
            <a:r>
              <a:rPr lang="en-US" sz="2800" dirty="0"/>
              <a:t> </a:t>
            </a:r>
            <a:r>
              <a:rPr lang="en-US" sz="2800" dirty="0" err="1"/>
              <a:t>tomonidagi</a:t>
            </a:r>
            <a:r>
              <a:rPr lang="en-US" sz="2800" dirty="0"/>
              <a:t> </a:t>
            </a:r>
            <a:r>
              <a:rPr lang="en-US" sz="2800" dirty="0" err="1"/>
              <a:t>sinf</a:t>
            </a:r>
            <a:r>
              <a:rPr lang="en-US" sz="2800" dirty="0"/>
              <a:t> </a:t>
            </a:r>
            <a:r>
              <a:rPr lang="en-US" sz="2800" dirty="0" err="1"/>
              <a:t>nomini</a:t>
            </a:r>
            <a:r>
              <a:rPr lang="en-US" sz="2800" dirty="0"/>
              <a:t> </a:t>
            </a:r>
            <a:r>
              <a:rPr lang="en-US" sz="2800" dirty="0" err="1"/>
              <a:t>chaqirish</a:t>
            </a:r>
            <a:r>
              <a:rPr lang="en-US" sz="2800" dirty="0"/>
              <a:t> </a:t>
            </a:r>
            <a:r>
              <a:rPr lang="en-US" sz="2800" dirty="0" err="1"/>
              <a:t>orqali</a:t>
            </a:r>
            <a:r>
              <a:rPr lang="en-US" sz="2800" dirty="0"/>
              <a:t> </a:t>
            </a:r>
            <a:r>
              <a:rPr lang="en-US" sz="2800" dirty="0" err="1"/>
              <a:t>yaratiladi</a:t>
            </a:r>
            <a:r>
              <a:rPr lang="en-US" sz="2800" dirty="0"/>
              <a:t> . Har </a:t>
            </a:r>
            <a:r>
              <a:rPr lang="en-US" sz="2800" dirty="0" err="1"/>
              <a:t>safar</a:t>
            </a:r>
            <a:r>
              <a:rPr lang="en-US" sz="2800" dirty="0"/>
              <a:t> </a:t>
            </a:r>
            <a:r>
              <a:rPr lang="en-US" sz="2800" dirty="0" err="1"/>
              <a:t>sinf</a:t>
            </a:r>
            <a:r>
              <a:rPr lang="en-US" sz="2800" dirty="0"/>
              <a:t> </a:t>
            </a:r>
            <a:r>
              <a:rPr lang="en-US" sz="2800" dirty="0" err="1"/>
              <a:t>nomi</a:t>
            </a:r>
            <a:r>
              <a:rPr lang="en-US" sz="2800" dirty="0"/>
              <a:t> </a:t>
            </a:r>
            <a:r>
              <a:rPr lang="en-US" sz="2800" dirty="0" err="1"/>
              <a:t>chaqirilganda</a:t>
            </a:r>
            <a:r>
              <a:rPr lang="en-US" sz="2800" dirty="0"/>
              <a:t>, </a:t>
            </a:r>
            <a:r>
              <a:rPr lang="en-US" sz="2800" dirty="0" err="1"/>
              <a:t>ushbu</a:t>
            </a:r>
            <a:r>
              <a:rPr lang="en-US" sz="2800" dirty="0"/>
              <a:t> </a:t>
            </a:r>
            <a:r>
              <a:rPr lang="en-US" sz="2800" dirty="0" err="1"/>
              <a:t>sinf</a:t>
            </a:r>
            <a:r>
              <a:rPr lang="en-US" sz="2800" dirty="0"/>
              <a:t> </a:t>
            </a:r>
            <a:r>
              <a:rPr lang="en-US" sz="2800" dirty="0" err="1"/>
              <a:t>ob’ektining</a:t>
            </a:r>
            <a:r>
              <a:rPr lang="en-US" sz="2800" dirty="0"/>
              <a:t> </a:t>
            </a:r>
            <a:r>
              <a:rPr lang="en-US" sz="2800" dirty="0" err="1"/>
              <a:t>yangi</a:t>
            </a:r>
            <a:r>
              <a:rPr lang="en-US" sz="2800" dirty="0"/>
              <a:t> </a:t>
            </a:r>
            <a:r>
              <a:rPr lang="en-US" sz="2800" dirty="0" err="1"/>
              <a:t>nusxasi</a:t>
            </a:r>
            <a:r>
              <a:rPr lang="en-US" sz="2800" dirty="0"/>
              <a:t> </a:t>
            </a:r>
            <a:r>
              <a:rPr lang="en-US" sz="2800" dirty="0" err="1"/>
              <a:t>yaratiladi</a:t>
            </a:r>
            <a:r>
              <a:rPr lang="en-US" sz="2800" dirty="0"/>
              <a:t>.</a:t>
            </a:r>
            <a:br>
              <a:rPr lang="en-US" sz="2800" dirty="0"/>
            </a:br>
            <a:r>
              <a:rPr lang="en-US" sz="2800" dirty="0" err="1"/>
              <a:t>Namuna</a:t>
            </a:r>
            <a:r>
              <a:rPr lang="en-US" sz="2800" dirty="0"/>
              <a:t> </a:t>
            </a:r>
            <a:r>
              <a:rPr lang="en-US" sz="2800" dirty="0" err="1"/>
              <a:t>ob’ektini</a:t>
            </a:r>
            <a:r>
              <a:rPr lang="en-US" sz="2800" dirty="0"/>
              <a:t> </a:t>
            </a:r>
            <a:r>
              <a:rPr lang="en-US" sz="2800" dirty="0" err="1"/>
              <a:t>yaratishning</a:t>
            </a:r>
            <a:r>
              <a:rPr lang="en-US" sz="2800" dirty="0"/>
              <a:t> </a:t>
            </a:r>
            <a:r>
              <a:rPr lang="en-US" sz="2800" dirty="0" err="1"/>
              <a:t>umumiy</a:t>
            </a:r>
            <a:r>
              <a:rPr lang="en-US" sz="2800" dirty="0"/>
              <a:t> </a:t>
            </a:r>
            <a:r>
              <a:rPr lang="en-US" sz="2800" dirty="0" err="1"/>
              <a:t>shakli</a:t>
            </a:r>
            <a:r>
              <a:rPr lang="en-US" sz="2800" dirty="0"/>
              <a:t> </a:t>
            </a:r>
            <a:r>
              <a:rPr lang="en-US" sz="2800" dirty="0" err="1"/>
              <a:t>quyidagicha</a:t>
            </a:r>
            <a:r>
              <a:rPr lang="en-US" sz="2800" dirty="0"/>
              <a:t>:</a:t>
            </a:r>
            <a:br>
              <a:rPr lang="en-US" sz="2800" dirty="0"/>
            </a:br>
            <a:r>
              <a:rPr lang="en-US" sz="2800" dirty="0"/>
              <a:t>Obj = </a:t>
            </a:r>
            <a:r>
              <a:rPr lang="en-US" sz="2800" dirty="0" err="1"/>
              <a:t>ClassName</a:t>
            </a:r>
            <a:r>
              <a:rPr lang="en-US" sz="2800" dirty="0"/>
              <a:t>()</a:t>
            </a:r>
            <a:br>
              <a:rPr lang="en-US" sz="2800" dirty="0"/>
            </a:br>
            <a:r>
              <a:rPr lang="en-US" sz="2800" dirty="0"/>
              <a:t>Bu </a:t>
            </a:r>
            <a:r>
              <a:rPr lang="en-US" sz="2800" dirty="0" err="1"/>
              <a:t>yerga</a:t>
            </a:r>
            <a:br>
              <a:rPr lang="en-US" sz="2800" dirty="0"/>
            </a:br>
            <a:r>
              <a:rPr lang="ru-RU" sz="2800" dirty="0"/>
              <a:t>·</a:t>
            </a:r>
            <a:r>
              <a:rPr lang="en-US" sz="2800" dirty="0"/>
              <a:t>  </a:t>
            </a:r>
            <a:r>
              <a:rPr lang="en-US" sz="2800" b="1" dirty="0"/>
              <a:t>Obj</a:t>
            </a:r>
            <a:r>
              <a:rPr lang="en-US" sz="2800" dirty="0"/>
              <a:t> - </a:t>
            </a:r>
            <a:r>
              <a:rPr lang="en-US" sz="2800" dirty="0" err="1"/>
              <a:t>bu</a:t>
            </a:r>
            <a:r>
              <a:rPr lang="en-US" sz="2800" dirty="0"/>
              <a:t> </a:t>
            </a:r>
            <a:r>
              <a:rPr lang="en-US" sz="2800" dirty="0" err="1"/>
              <a:t>ClassName</a:t>
            </a:r>
            <a:r>
              <a:rPr lang="en-US" sz="2800" dirty="0"/>
              <a:t> </a:t>
            </a:r>
            <a:r>
              <a:rPr lang="en-US" sz="2800" dirty="0" err="1"/>
              <a:t>nomli</a:t>
            </a:r>
            <a:r>
              <a:rPr lang="en-US" sz="2800" dirty="0"/>
              <a:t> </a:t>
            </a:r>
            <a:r>
              <a:rPr lang="en-US" sz="2800" dirty="0" err="1"/>
              <a:t>sinf</a:t>
            </a:r>
            <a:r>
              <a:rPr lang="en-US" sz="2800" dirty="0"/>
              <a:t> </a:t>
            </a:r>
            <a:r>
              <a:rPr lang="en-US" sz="2800" dirty="0" err="1"/>
              <a:t>ob’ekti</a:t>
            </a:r>
            <a:r>
              <a:rPr lang="en-US" sz="2800" dirty="0"/>
              <a:t> </a:t>
            </a:r>
            <a:r>
              <a:rPr lang="en-US" sz="2800" dirty="0" err="1"/>
              <a:t>tomonidan</a:t>
            </a:r>
            <a:r>
              <a:rPr lang="en-US" sz="2800" dirty="0"/>
              <a:t> </a:t>
            </a:r>
            <a:r>
              <a:rPr lang="en-US" sz="2800" dirty="0" err="1"/>
              <a:t>yaratilgan</a:t>
            </a:r>
            <a:r>
              <a:rPr lang="en-US" sz="2800" dirty="0"/>
              <a:t> </a:t>
            </a:r>
            <a:r>
              <a:rPr lang="en-US" sz="2800" dirty="0" err="1"/>
              <a:t>misol</a:t>
            </a:r>
            <a:r>
              <a:rPr lang="en-US" sz="2800" dirty="0"/>
              <a:t> </a:t>
            </a:r>
            <a:r>
              <a:rPr lang="en-US" sz="2800" dirty="0" err="1"/>
              <a:t>ob’ektining</a:t>
            </a:r>
            <a:r>
              <a:rPr lang="en-US" sz="2800" dirty="0"/>
              <a:t> </a:t>
            </a:r>
            <a:r>
              <a:rPr lang="en-US" sz="2800" dirty="0" err="1"/>
              <a:t>nomi</a:t>
            </a:r>
            <a:r>
              <a:rPr lang="en-US" sz="2800" dirty="0"/>
              <a:t>. </a:t>
            </a:r>
            <a:r>
              <a:rPr lang="en-US" sz="2800" dirty="0" err="1"/>
              <a:t>Yaratilgan</a:t>
            </a:r>
            <a:r>
              <a:rPr lang="en-US" sz="2800" dirty="0"/>
              <a:t> Obj  </a:t>
            </a:r>
            <a:r>
              <a:rPr lang="en-US" sz="2800" dirty="0" err="1"/>
              <a:t>misol</a:t>
            </a:r>
            <a:r>
              <a:rPr lang="en-US" sz="2800" dirty="0"/>
              <a:t> </a:t>
            </a:r>
            <a:r>
              <a:rPr lang="en-US" sz="2800" dirty="0" err="1"/>
              <a:t>ob’ekti</a:t>
            </a:r>
            <a:r>
              <a:rPr lang="en-US" sz="2800" dirty="0"/>
              <a:t> </a:t>
            </a:r>
            <a:r>
              <a:rPr lang="en-US" sz="2800" dirty="0" err="1"/>
              <a:t>o‘z</a:t>
            </a:r>
            <a:r>
              <a:rPr lang="en-US" sz="2800" dirty="0"/>
              <a:t> nom </a:t>
            </a:r>
            <a:r>
              <a:rPr lang="en-US" sz="2800" dirty="0" err="1"/>
              <a:t>maydoniga</a:t>
            </a:r>
            <a:r>
              <a:rPr lang="en-US" sz="2800" dirty="0"/>
              <a:t> </a:t>
            </a:r>
            <a:r>
              <a:rPr lang="en-US" sz="2800" dirty="0" err="1"/>
              <a:t>ega</a:t>
            </a:r>
            <a:r>
              <a:rPr lang="en-US" sz="2800" dirty="0"/>
              <a:t>; </a:t>
            </a:r>
            <a:br>
              <a:rPr lang="en-US" sz="2800" dirty="0"/>
            </a:br>
            <a:r>
              <a:rPr lang="ru-RU" sz="2800" dirty="0"/>
              <a:t>·</a:t>
            </a:r>
            <a:r>
              <a:rPr lang="en-US" sz="2800" dirty="0"/>
              <a:t>  </a:t>
            </a:r>
            <a:r>
              <a:rPr lang="en-US" sz="2800" b="1" dirty="0" err="1"/>
              <a:t>ClassName</a:t>
            </a:r>
            <a:r>
              <a:rPr lang="en-US" sz="2800" dirty="0"/>
              <a:t> - </a:t>
            </a:r>
            <a:r>
              <a:rPr lang="en-US" sz="2800" dirty="0" err="1"/>
              <a:t>bu</a:t>
            </a:r>
            <a:r>
              <a:rPr lang="en-US" sz="2800" dirty="0"/>
              <a:t> </a:t>
            </a:r>
            <a:r>
              <a:rPr lang="en-US" sz="2800" dirty="0" err="1"/>
              <a:t>sinf</a:t>
            </a:r>
            <a:r>
              <a:rPr lang="en-US" sz="2800" dirty="0"/>
              <a:t> </a:t>
            </a:r>
            <a:r>
              <a:rPr lang="en-US" sz="2800" dirty="0" err="1"/>
              <a:t>bayonoti</a:t>
            </a:r>
            <a:r>
              <a:rPr lang="en-US" sz="2800" dirty="0"/>
              <a:t> </a:t>
            </a:r>
            <a:r>
              <a:rPr lang="en-US" sz="2800" dirty="0" err="1"/>
              <a:t>yordamida</a:t>
            </a:r>
            <a:r>
              <a:rPr lang="en-US" sz="2800" dirty="0"/>
              <a:t> </a:t>
            </a:r>
            <a:r>
              <a:rPr lang="en-US" sz="2800" dirty="0" err="1"/>
              <a:t>yaratilgan</a:t>
            </a:r>
            <a:r>
              <a:rPr lang="en-US" sz="2800" dirty="0"/>
              <a:t> </a:t>
            </a:r>
            <a:r>
              <a:rPr lang="en-US" sz="2800" dirty="0" err="1"/>
              <a:t>sinf</a:t>
            </a:r>
            <a:r>
              <a:rPr lang="en-US" sz="2800" dirty="0"/>
              <a:t> </a:t>
            </a:r>
            <a:r>
              <a:rPr lang="en-US" sz="2800" dirty="0" err="1"/>
              <a:t>ob’ektining</a:t>
            </a:r>
            <a:r>
              <a:rPr lang="en-US" sz="2800" dirty="0"/>
              <a:t> </a:t>
            </a:r>
            <a:r>
              <a:rPr lang="en-US" sz="2800" dirty="0" err="1"/>
              <a:t>nomi</a:t>
            </a:r>
            <a:r>
              <a:rPr lang="en-US" sz="2800" dirty="0"/>
              <a:t>.</a:t>
            </a:r>
            <a:br>
              <a:rPr lang="en-US" sz="2800" dirty="0"/>
            </a:br>
            <a:endParaRPr lang="en-US" sz="2800" dirty="0"/>
          </a:p>
        </p:txBody>
      </p:sp>
      <p:sp>
        <p:nvSpPr>
          <p:cNvPr id="3" name="Объект 2">
            <a:extLst>
              <a:ext uri="{FF2B5EF4-FFF2-40B4-BE49-F238E27FC236}">
                <a16:creationId xmlns:a16="http://schemas.microsoft.com/office/drawing/2014/main" id="{26AA412A-4321-424F-B4AE-0298E35A42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8759168"/>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E6A134-BD91-4040-9704-4D5B8B75D4FA}"/>
              </a:ext>
            </a:extLst>
          </p:cNvPr>
          <p:cNvSpPr>
            <a:spLocks noGrp="1"/>
          </p:cNvSpPr>
          <p:nvPr>
            <p:ph type="title"/>
          </p:nvPr>
        </p:nvSpPr>
        <p:spPr/>
        <p:txBody>
          <a:bodyPr/>
          <a:lstStyle/>
          <a:p>
            <a:pPr algn="ctr"/>
            <a:r>
              <a:rPr lang="en-US" sz="3600" b="1" dirty="0" err="1"/>
              <a:t>Sinf</a:t>
            </a:r>
            <a:r>
              <a:rPr lang="en-US" sz="3600" b="1" dirty="0"/>
              <a:t> </a:t>
            </a:r>
            <a:r>
              <a:rPr lang="en-US" sz="3600" b="1" dirty="0" err="1"/>
              <a:t>ob’ektlarining</a:t>
            </a:r>
            <a:r>
              <a:rPr lang="en-US" sz="3600" b="1" dirty="0"/>
              <a:t> </a:t>
            </a:r>
            <a:r>
              <a:rPr lang="en-US" sz="3600" b="1" dirty="0" err="1"/>
              <a:t>xususiyatlari</a:t>
            </a:r>
            <a:br>
              <a:rPr lang="en-US" sz="3600" dirty="0"/>
            </a:br>
            <a:endParaRPr lang="en-US" sz="3600" dirty="0"/>
          </a:p>
        </p:txBody>
      </p:sp>
      <p:sp>
        <p:nvSpPr>
          <p:cNvPr id="3" name="Объект 2">
            <a:extLst>
              <a:ext uri="{FF2B5EF4-FFF2-40B4-BE49-F238E27FC236}">
                <a16:creationId xmlns:a16="http://schemas.microsoft.com/office/drawing/2014/main" id="{C484F745-2521-4FDA-8DCF-006797935E0A}"/>
              </a:ext>
            </a:extLst>
          </p:cNvPr>
          <p:cNvSpPr>
            <a:spLocks noGrp="1"/>
          </p:cNvSpPr>
          <p:nvPr>
            <p:ph idx="1"/>
          </p:nvPr>
        </p:nvSpPr>
        <p:spPr>
          <a:xfrm>
            <a:off x="1214149" y="1152983"/>
            <a:ext cx="8946541" cy="4195481"/>
          </a:xfrm>
        </p:spPr>
        <p:txBody>
          <a:bodyPr>
            <a:noAutofit/>
          </a:bodyPr>
          <a:lstStyle/>
          <a:p>
            <a:pPr fontAlgn="base"/>
            <a:r>
              <a:rPr lang="en-US" dirty="0" err="1"/>
              <a:t>Sinf</a:t>
            </a:r>
            <a:r>
              <a:rPr lang="en-US" dirty="0"/>
              <a:t> </a:t>
            </a:r>
            <a:r>
              <a:rPr lang="en-US" dirty="0" err="1"/>
              <a:t>ob’ektlari</a:t>
            </a:r>
            <a:r>
              <a:rPr lang="en-US" dirty="0"/>
              <a:t> </a:t>
            </a:r>
            <a:r>
              <a:rPr lang="en-US" dirty="0" err="1"/>
              <a:t>uchun</a:t>
            </a:r>
            <a:r>
              <a:rPr lang="en-US" dirty="0"/>
              <a:t> Python </a:t>
            </a:r>
            <a:r>
              <a:rPr lang="en-US" dirty="0" err="1"/>
              <a:t>tilida</a:t>
            </a:r>
            <a:r>
              <a:rPr lang="en-US" dirty="0"/>
              <a:t> </a:t>
            </a:r>
            <a:r>
              <a:rPr lang="en-US" dirty="0" err="1"/>
              <a:t>quyidagi</a:t>
            </a:r>
            <a:r>
              <a:rPr lang="en-US" dirty="0"/>
              <a:t> </a:t>
            </a:r>
            <a:r>
              <a:rPr lang="en-US" dirty="0" err="1"/>
              <a:t>xususiyatlarni</a:t>
            </a:r>
            <a:r>
              <a:rPr lang="en-US" dirty="0"/>
              <a:t> </a:t>
            </a:r>
            <a:r>
              <a:rPr lang="en-US" dirty="0" err="1"/>
              <a:t>ajratib</a:t>
            </a:r>
            <a:r>
              <a:rPr lang="en-US" dirty="0"/>
              <a:t> </a:t>
            </a:r>
            <a:r>
              <a:rPr lang="en-US" dirty="0" err="1"/>
              <a:t>ko‘rsatish</a:t>
            </a:r>
            <a:r>
              <a:rPr lang="en-US" dirty="0"/>
              <a:t> </a:t>
            </a:r>
            <a:r>
              <a:rPr lang="en-US" dirty="0" err="1"/>
              <a:t>mumkin</a:t>
            </a:r>
            <a:r>
              <a:rPr lang="en-US" dirty="0"/>
              <a:t>:</a:t>
            </a:r>
          </a:p>
          <a:p>
            <a:pPr lvl="0" fontAlgn="base"/>
            <a:r>
              <a:rPr lang="en-US" dirty="0" err="1"/>
              <a:t>sinf</a:t>
            </a:r>
            <a:r>
              <a:rPr lang="en-US" dirty="0"/>
              <a:t> </a:t>
            </a:r>
            <a:r>
              <a:rPr lang="en-US" dirty="0" err="1"/>
              <a:t>ob'ekti</a:t>
            </a:r>
            <a:r>
              <a:rPr lang="en-US" dirty="0"/>
              <a:t> </a:t>
            </a:r>
            <a:r>
              <a:rPr lang="en-US" dirty="0" err="1"/>
              <a:t>bajariladigan</a:t>
            </a:r>
            <a:r>
              <a:rPr lang="en-US" dirty="0"/>
              <a:t> </a:t>
            </a:r>
            <a:r>
              <a:rPr lang="en-US" dirty="0" err="1"/>
              <a:t>ko'rsatma</a:t>
            </a:r>
            <a:r>
              <a:rPr lang="en-US" dirty="0"/>
              <a:t> </a:t>
            </a:r>
            <a:r>
              <a:rPr lang="en-US" dirty="0" err="1"/>
              <a:t>sifatida</a:t>
            </a:r>
            <a:r>
              <a:rPr lang="en-US" dirty="0"/>
              <a:t> </a:t>
            </a:r>
            <a:r>
              <a:rPr lang="en-US" dirty="0" err="1"/>
              <a:t>belgilangan</a:t>
            </a:r>
            <a:r>
              <a:rPr lang="en-US" dirty="0"/>
              <a:t> </a:t>
            </a:r>
            <a:r>
              <a:rPr lang="en-US" dirty="0" err="1"/>
              <a:t>sinf</a:t>
            </a:r>
            <a:r>
              <a:rPr lang="en-US" dirty="0"/>
              <a:t> </a:t>
            </a:r>
            <a:r>
              <a:rPr lang="en-US" dirty="0" err="1"/>
              <a:t>ko'rsatmasi</a:t>
            </a:r>
            <a:r>
              <a:rPr lang="en-US" dirty="0"/>
              <a:t> </a:t>
            </a:r>
            <a:r>
              <a:rPr lang="en-US" dirty="0" err="1"/>
              <a:t>yordamida</a:t>
            </a:r>
            <a:r>
              <a:rPr lang="en-US" dirty="0"/>
              <a:t> </a:t>
            </a:r>
            <a:r>
              <a:rPr lang="en-US" dirty="0" err="1"/>
              <a:t>yaratiladi</a:t>
            </a:r>
            <a:r>
              <a:rPr lang="en-US" dirty="0"/>
              <a:t> (</a:t>
            </a:r>
            <a:r>
              <a:rPr lang="en-US" dirty="0" err="1"/>
              <a:t>uni</a:t>
            </a:r>
            <a:r>
              <a:rPr lang="en-US" dirty="0"/>
              <a:t> </a:t>
            </a:r>
            <a:r>
              <a:rPr lang="en-US" dirty="0" err="1"/>
              <a:t>dastur</a:t>
            </a:r>
            <a:r>
              <a:rPr lang="en-US" dirty="0"/>
              <a:t> </a:t>
            </a:r>
            <a:r>
              <a:rPr lang="en-US" dirty="0" err="1"/>
              <a:t>kodidan</a:t>
            </a:r>
            <a:r>
              <a:rPr lang="en-US" dirty="0"/>
              <a:t> </a:t>
            </a:r>
            <a:r>
              <a:rPr lang="en-US" dirty="0" err="1"/>
              <a:t>chaqirish</a:t>
            </a:r>
            <a:r>
              <a:rPr lang="en-US" dirty="0"/>
              <a:t> </a:t>
            </a:r>
            <a:r>
              <a:rPr lang="en-US" dirty="0" err="1"/>
              <a:t>mumkin</a:t>
            </a:r>
            <a:r>
              <a:rPr lang="en-US" dirty="0"/>
              <a:t>). Class </a:t>
            </a:r>
            <a:r>
              <a:rPr lang="en-US" dirty="0" err="1"/>
              <a:t>buyrug'ini</a:t>
            </a:r>
            <a:r>
              <a:rPr lang="en-US" dirty="0"/>
              <a:t> </a:t>
            </a:r>
            <a:r>
              <a:rPr lang="en-US" dirty="0" err="1"/>
              <a:t>chaqirish</a:t>
            </a:r>
            <a:r>
              <a:rPr lang="en-US" dirty="0"/>
              <a:t> </a:t>
            </a:r>
            <a:r>
              <a:rPr lang="en-US" dirty="0" err="1"/>
              <a:t>yangi</a:t>
            </a:r>
            <a:r>
              <a:rPr lang="en-US" dirty="0"/>
              <a:t> </a:t>
            </a:r>
            <a:r>
              <a:rPr lang="en-US" dirty="0" err="1"/>
              <a:t>sinf</a:t>
            </a:r>
            <a:r>
              <a:rPr lang="en-US" dirty="0"/>
              <a:t> </a:t>
            </a:r>
            <a:r>
              <a:rPr lang="en-US" dirty="0" err="1"/>
              <a:t>ob'ektini</a:t>
            </a:r>
            <a:r>
              <a:rPr lang="en-US" dirty="0"/>
              <a:t> </a:t>
            </a:r>
            <a:r>
              <a:rPr lang="en-US" dirty="0" err="1"/>
              <a:t>yaratadi</a:t>
            </a:r>
            <a:r>
              <a:rPr lang="en-US" dirty="0"/>
              <a:t>;</a:t>
            </a:r>
          </a:p>
          <a:p>
            <a:pPr lvl="0" fontAlgn="base"/>
            <a:r>
              <a:rPr lang="en-US" dirty="0" err="1"/>
              <a:t>sinf</a:t>
            </a:r>
            <a:r>
              <a:rPr lang="en-US" dirty="0"/>
              <a:t> </a:t>
            </a:r>
            <a:r>
              <a:rPr lang="en-US" dirty="0" err="1"/>
              <a:t>ko'rsatmasi</a:t>
            </a:r>
            <a:r>
              <a:rPr lang="en-US" dirty="0"/>
              <a:t> </a:t>
            </a:r>
            <a:r>
              <a:rPr lang="en-US" dirty="0" err="1"/>
              <a:t>ichida</a:t>
            </a:r>
            <a:r>
              <a:rPr lang="en-US" dirty="0"/>
              <a:t> </a:t>
            </a:r>
            <a:r>
              <a:rPr lang="en-US" dirty="0" err="1"/>
              <a:t>siz</a:t>
            </a:r>
            <a:r>
              <a:rPr lang="en-US" dirty="0"/>
              <a:t> </a:t>
            </a:r>
            <a:r>
              <a:rPr lang="en-US" dirty="0" err="1"/>
              <a:t>sinf</a:t>
            </a:r>
            <a:r>
              <a:rPr lang="en-US" dirty="0"/>
              <a:t> </a:t>
            </a:r>
            <a:r>
              <a:rPr lang="en-US" dirty="0" err="1"/>
              <a:t>ob'ektining</a:t>
            </a:r>
            <a:r>
              <a:rPr lang="en-US" dirty="0"/>
              <a:t> </a:t>
            </a:r>
            <a:r>
              <a:rPr lang="en-US" dirty="0" err="1"/>
              <a:t>atributlarini</a:t>
            </a:r>
            <a:r>
              <a:rPr lang="en-US" dirty="0"/>
              <a:t> </a:t>
            </a:r>
            <a:r>
              <a:rPr lang="en-US" dirty="0" err="1"/>
              <a:t>yaratishingiz</a:t>
            </a:r>
            <a:r>
              <a:rPr lang="en-US" dirty="0"/>
              <a:t> </a:t>
            </a:r>
            <a:r>
              <a:rPr lang="en-US" dirty="0" err="1"/>
              <a:t>mumkin</a:t>
            </a:r>
            <a:r>
              <a:rPr lang="en-US" dirty="0"/>
              <a:t>. Bu </a:t>
            </a:r>
            <a:r>
              <a:rPr lang="en-US" dirty="0" err="1"/>
              <a:t>tayinlash</a:t>
            </a:r>
            <a:r>
              <a:rPr lang="en-US" dirty="0"/>
              <a:t> </a:t>
            </a:r>
            <a:r>
              <a:rPr lang="en-US" dirty="0" err="1"/>
              <a:t>operatsiyasi</a:t>
            </a:r>
            <a:r>
              <a:rPr lang="en-US" dirty="0"/>
              <a:t> =</a:t>
            </a:r>
            <a:r>
              <a:rPr lang="en-US" dirty="0" err="1"/>
              <a:t>yordamida</a:t>
            </a:r>
            <a:r>
              <a:rPr lang="en-US" dirty="0"/>
              <a:t> </a:t>
            </a:r>
            <a:r>
              <a:rPr lang="en-US" dirty="0" err="1"/>
              <a:t>amalga</a:t>
            </a:r>
            <a:r>
              <a:rPr lang="en-US" dirty="0"/>
              <a:t> </a:t>
            </a:r>
            <a:r>
              <a:rPr lang="en-US" dirty="0" err="1"/>
              <a:t>oshiriladi</a:t>
            </a:r>
            <a:r>
              <a:rPr lang="en-US" dirty="0"/>
              <a:t>. </a:t>
            </a:r>
            <a:r>
              <a:rPr lang="en-US" dirty="0" err="1"/>
              <a:t>Sinf</a:t>
            </a:r>
            <a:r>
              <a:rPr lang="en-US" dirty="0"/>
              <a:t> </a:t>
            </a:r>
            <a:r>
              <a:rPr lang="en-US" dirty="0" err="1"/>
              <a:t>atributlariga</a:t>
            </a:r>
            <a:r>
              <a:rPr lang="en-US" dirty="0"/>
              <a:t> </a:t>
            </a:r>
            <a:r>
              <a:rPr lang="en-US" dirty="0" err="1"/>
              <a:t>kirish</a:t>
            </a:r>
            <a:r>
              <a:rPr lang="en-US" dirty="0"/>
              <a:t> </a:t>
            </a:r>
            <a:r>
              <a:rPr lang="en-US" dirty="0" err="1"/>
              <a:t>ularning</a:t>
            </a:r>
            <a:r>
              <a:rPr lang="en-US" dirty="0"/>
              <a:t> </a:t>
            </a:r>
            <a:r>
              <a:rPr lang="en-US" dirty="0" err="1"/>
              <a:t>kompozit</a:t>
            </a:r>
            <a:r>
              <a:rPr lang="en-US" dirty="0"/>
              <a:t> (</a:t>
            </a:r>
            <a:r>
              <a:rPr lang="en-US" dirty="0" err="1"/>
              <a:t>to'liq</a:t>
            </a:r>
            <a:r>
              <a:rPr lang="en-US" dirty="0"/>
              <a:t>) </a:t>
            </a:r>
            <a:r>
              <a:rPr lang="en-US" dirty="0" err="1"/>
              <a:t>nomi</a:t>
            </a:r>
            <a:r>
              <a:rPr lang="en-US" dirty="0"/>
              <a:t> </a:t>
            </a:r>
            <a:r>
              <a:rPr lang="en-US" dirty="0" err="1"/>
              <a:t>bilan</a:t>
            </a:r>
            <a:r>
              <a:rPr lang="en-US" dirty="0"/>
              <a:t> </a:t>
            </a:r>
            <a:r>
              <a:rPr lang="en-US" dirty="0" err="1"/>
              <a:t>amalga</a:t>
            </a:r>
            <a:r>
              <a:rPr lang="en-US" dirty="0"/>
              <a:t> </a:t>
            </a:r>
            <a:r>
              <a:rPr lang="en-US" dirty="0" err="1"/>
              <a:t>oshiriladi</a:t>
            </a:r>
            <a:r>
              <a:rPr lang="en-US" dirty="0"/>
              <a:t>, </a:t>
            </a:r>
            <a:r>
              <a:rPr lang="en-US" dirty="0" err="1"/>
              <a:t>masalan</a:t>
            </a:r>
            <a:r>
              <a:rPr lang="en-US" dirty="0"/>
              <a:t> </a:t>
            </a:r>
            <a:r>
              <a:rPr lang="en-US" dirty="0" err="1"/>
              <a:t>Obj.Name</a:t>
            </a:r>
            <a:r>
              <a:rPr lang="en-US" dirty="0"/>
              <a:t> </a:t>
            </a:r>
            <a:r>
              <a:rPr lang="en-US" dirty="0" err="1"/>
              <a:t>Attr</a:t>
            </a:r>
            <a:r>
              <a:rPr lang="en-US" dirty="0"/>
              <a:t> (obj </a:t>
            </a:r>
            <a:r>
              <a:rPr lang="en-US" dirty="0" err="1"/>
              <a:t>nomli</a:t>
            </a:r>
            <a:r>
              <a:rPr lang="en-US" dirty="0"/>
              <a:t> </a:t>
            </a:r>
            <a:r>
              <a:rPr lang="en-US" dirty="0" err="1"/>
              <a:t>sinf</a:t>
            </a:r>
            <a:r>
              <a:rPr lang="en-US" dirty="0"/>
              <a:t> </a:t>
            </a:r>
            <a:r>
              <a:rPr lang="en-US" dirty="0" err="1"/>
              <a:t>ob'ektida</a:t>
            </a:r>
            <a:r>
              <a:rPr lang="en-US" dirty="0"/>
              <a:t> </a:t>
            </a:r>
            <a:r>
              <a:rPr lang="en-US" dirty="0" err="1"/>
              <a:t>nameatr</a:t>
            </a:r>
            <a:r>
              <a:rPr lang="en-US" dirty="0"/>
              <a:t> </a:t>
            </a:r>
            <a:r>
              <a:rPr lang="en-US" dirty="0" err="1"/>
              <a:t>nomli</a:t>
            </a:r>
            <a:r>
              <a:rPr lang="en-US" dirty="0"/>
              <a:t> </a:t>
            </a:r>
            <a:r>
              <a:rPr lang="en-US" dirty="0" err="1"/>
              <a:t>atribut</a:t>
            </a:r>
            <a:r>
              <a:rPr lang="en-US" dirty="0"/>
              <a:t>);</a:t>
            </a:r>
          </a:p>
          <a:p>
            <a:pPr lvl="0" fontAlgn="base"/>
            <a:r>
              <a:rPr lang="en-US" dirty="0" err="1"/>
              <a:t>sinf</a:t>
            </a:r>
            <a:r>
              <a:rPr lang="en-US" dirty="0"/>
              <a:t> </a:t>
            </a:r>
            <a:r>
              <a:rPr lang="en-US" dirty="0" err="1"/>
              <a:t>atributlari</a:t>
            </a:r>
            <a:r>
              <a:rPr lang="en-US" dirty="0"/>
              <a:t> </a:t>
            </a:r>
            <a:r>
              <a:rPr lang="en-US" dirty="0" err="1"/>
              <a:t>ob'ektning</a:t>
            </a:r>
            <a:r>
              <a:rPr lang="en-US" dirty="0"/>
              <a:t> </a:t>
            </a:r>
            <a:r>
              <a:rPr lang="en-US" dirty="0" err="1"/>
              <a:t>holatini</a:t>
            </a:r>
            <a:r>
              <a:rPr lang="en-US" dirty="0"/>
              <a:t> </a:t>
            </a:r>
            <a:r>
              <a:rPr lang="en-US" dirty="0" err="1"/>
              <a:t>tavsiflaydi</a:t>
            </a:r>
            <a:r>
              <a:rPr lang="en-US" dirty="0"/>
              <a:t>. </a:t>
            </a:r>
            <a:r>
              <a:rPr lang="en-US" dirty="0" err="1"/>
              <a:t>Ob'ekt</a:t>
            </a:r>
            <a:r>
              <a:rPr lang="en-US" dirty="0"/>
              <a:t> </a:t>
            </a:r>
            <a:r>
              <a:rPr lang="en-US" dirty="0" err="1"/>
              <a:t>holati</a:t>
            </a:r>
            <a:r>
              <a:rPr lang="en-US" dirty="0"/>
              <a:t> </a:t>
            </a:r>
            <a:r>
              <a:rPr lang="en-US" dirty="0" err="1"/>
              <a:t>deganda</a:t>
            </a:r>
            <a:r>
              <a:rPr lang="en-US" dirty="0"/>
              <a:t> </a:t>
            </a:r>
            <a:r>
              <a:rPr lang="en-US" dirty="0" err="1"/>
              <a:t>ob'ekt</a:t>
            </a:r>
            <a:r>
              <a:rPr lang="en-US" dirty="0"/>
              <a:t> </a:t>
            </a:r>
            <a:r>
              <a:rPr lang="en-US" dirty="0" err="1"/>
              <a:t>ichidagi</a:t>
            </a:r>
            <a:r>
              <a:rPr lang="en-US" dirty="0"/>
              <a:t> </a:t>
            </a:r>
            <a:r>
              <a:rPr lang="en-US" dirty="0" err="1"/>
              <a:t>ma'lumotlarning</a:t>
            </a:r>
            <a:r>
              <a:rPr lang="en-US" dirty="0"/>
              <a:t> </a:t>
            </a:r>
            <a:r>
              <a:rPr lang="en-US" dirty="0" err="1"/>
              <a:t>joriy</a:t>
            </a:r>
            <a:r>
              <a:rPr lang="en-US" dirty="0"/>
              <a:t> </a:t>
            </a:r>
            <a:r>
              <a:rPr lang="en-US" dirty="0" err="1"/>
              <a:t>qiymati</a:t>
            </a:r>
            <a:r>
              <a:rPr lang="en-US" dirty="0"/>
              <a:t> </a:t>
            </a:r>
            <a:r>
              <a:rPr lang="en-US" dirty="0" err="1"/>
              <a:t>tushuniladi</a:t>
            </a:r>
            <a:r>
              <a:rPr lang="en-US" dirty="0"/>
              <a:t>;</a:t>
            </a:r>
          </a:p>
          <a:p>
            <a:pPr lvl="0" fontAlgn="base"/>
            <a:r>
              <a:rPr lang="en-US" dirty="0" err="1"/>
              <a:t>sinf</a:t>
            </a:r>
            <a:r>
              <a:rPr lang="en-US" dirty="0"/>
              <a:t> </a:t>
            </a:r>
            <a:r>
              <a:rPr lang="en-US" dirty="0" err="1"/>
              <a:t>atributlari</a:t>
            </a:r>
            <a:r>
              <a:rPr lang="en-US" dirty="0"/>
              <a:t> </a:t>
            </a:r>
            <a:r>
              <a:rPr lang="en-US" dirty="0" err="1"/>
              <a:t>ob'ektning</a:t>
            </a:r>
            <a:r>
              <a:rPr lang="en-US" dirty="0"/>
              <a:t> </a:t>
            </a:r>
            <a:r>
              <a:rPr lang="en-US" dirty="0" err="1"/>
              <a:t>xatti-harakatlarini</a:t>
            </a:r>
            <a:r>
              <a:rPr lang="en-US" dirty="0"/>
              <a:t> </a:t>
            </a:r>
            <a:r>
              <a:rPr lang="en-US" dirty="0" err="1"/>
              <a:t>tavsiflaydi</a:t>
            </a:r>
            <a:r>
              <a:rPr lang="en-US" dirty="0"/>
              <a:t>. "</a:t>
            </a:r>
            <a:r>
              <a:rPr lang="en-US" dirty="0" err="1"/>
              <a:t>Ob'ektning</a:t>
            </a:r>
            <a:r>
              <a:rPr lang="en-US" dirty="0"/>
              <a:t> </a:t>
            </a:r>
            <a:r>
              <a:rPr lang="en-US" dirty="0" err="1"/>
              <a:t>xatti-harakati</a:t>
            </a:r>
            <a:r>
              <a:rPr lang="en-US" dirty="0"/>
              <a:t>" </a:t>
            </a:r>
            <a:r>
              <a:rPr lang="en-US" dirty="0" err="1"/>
              <a:t>tushunchasi</a:t>
            </a:r>
            <a:r>
              <a:rPr lang="en-US" dirty="0"/>
              <a:t> </a:t>
            </a:r>
            <a:r>
              <a:rPr lang="en-US" dirty="0" err="1"/>
              <a:t>misollarni</a:t>
            </a:r>
            <a:r>
              <a:rPr lang="en-US" dirty="0"/>
              <a:t> </a:t>
            </a:r>
            <a:r>
              <a:rPr lang="en-US" dirty="0" err="1"/>
              <a:t>qayta</a:t>
            </a:r>
            <a:r>
              <a:rPr lang="en-US" dirty="0"/>
              <a:t> </a:t>
            </a:r>
            <a:r>
              <a:rPr lang="en-US" dirty="0" err="1"/>
              <a:t>ishlash</a:t>
            </a:r>
            <a:r>
              <a:rPr lang="en-US" dirty="0"/>
              <a:t> </a:t>
            </a:r>
            <a:r>
              <a:rPr lang="en-US" dirty="0" err="1"/>
              <a:t>usullarining</a:t>
            </a:r>
            <a:r>
              <a:rPr lang="en-US" dirty="0"/>
              <a:t> </a:t>
            </a:r>
            <a:r>
              <a:rPr lang="en-US" dirty="0" err="1"/>
              <a:t>mavjudligini</a:t>
            </a:r>
            <a:r>
              <a:rPr lang="en-US" dirty="0"/>
              <a:t> </a:t>
            </a:r>
            <a:r>
              <a:rPr lang="en-US" dirty="0" err="1"/>
              <a:t>anglatadi</a:t>
            </a:r>
            <a:r>
              <a:rPr lang="en-US" dirty="0"/>
              <a:t>. </a:t>
            </a:r>
            <a:r>
              <a:rPr lang="en-US" dirty="0" err="1"/>
              <a:t>Sinflardagi</a:t>
            </a:r>
            <a:r>
              <a:rPr lang="en-US" dirty="0"/>
              <a:t> </a:t>
            </a:r>
            <a:r>
              <a:rPr lang="en-US" dirty="0" err="1"/>
              <a:t>usullar</a:t>
            </a:r>
            <a:r>
              <a:rPr lang="en-US" dirty="0"/>
              <a:t> def </a:t>
            </a:r>
            <a:r>
              <a:rPr lang="en-US" dirty="0" err="1"/>
              <a:t>ko'rsatmasi</a:t>
            </a:r>
            <a:r>
              <a:rPr lang="en-US" dirty="0"/>
              <a:t> </a:t>
            </a:r>
            <a:r>
              <a:rPr lang="en-US" dirty="0" err="1"/>
              <a:t>yordamida</a:t>
            </a:r>
            <a:r>
              <a:rPr lang="en-US" dirty="0"/>
              <a:t> </a:t>
            </a:r>
            <a:r>
              <a:rPr lang="en-US" dirty="0" err="1"/>
              <a:t>aniqlanadi</a:t>
            </a:r>
            <a:r>
              <a:rPr lang="en-US" dirty="0"/>
              <a:t>. </a:t>
            </a:r>
          </a:p>
          <a:p>
            <a:endParaRPr lang="en-US" dirty="0"/>
          </a:p>
        </p:txBody>
      </p:sp>
    </p:spTree>
    <p:extLst>
      <p:ext uri="{BB962C8B-B14F-4D97-AF65-F5344CB8AC3E}">
        <p14:creationId xmlns:p14="http://schemas.microsoft.com/office/powerpoint/2010/main" val="1468515992"/>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E74D72-EA0D-498C-8F0C-EA94335DD6D5}"/>
              </a:ext>
            </a:extLst>
          </p:cNvPr>
          <p:cNvSpPr>
            <a:spLocks noGrp="1"/>
          </p:cNvSpPr>
          <p:nvPr>
            <p:ph type="title"/>
          </p:nvPr>
        </p:nvSpPr>
        <p:spPr/>
        <p:txBody>
          <a:bodyPr/>
          <a:lstStyle/>
          <a:p>
            <a:pPr algn="ctr"/>
            <a:r>
              <a:rPr lang="en-US" sz="3600" b="1" dirty="0" err="1"/>
              <a:t>Vorislik</a:t>
            </a:r>
            <a:r>
              <a:rPr lang="en-US" sz="3600" b="1" dirty="0"/>
              <a:t> </a:t>
            </a:r>
            <a:r>
              <a:rPr lang="en-US" sz="3600" b="1" dirty="0" err="1"/>
              <a:t>obyektining</a:t>
            </a:r>
            <a:r>
              <a:rPr lang="en-US" sz="3600" b="1" dirty="0"/>
              <a:t> </a:t>
            </a:r>
            <a:r>
              <a:rPr lang="en-US" sz="3600" b="1" dirty="0" err="1"/>
              <a:t>asosiy</a:t>
            </a:r>
            <a:r>
              <a:rPr lang="en-US" sz="3600" b="1" dirty="0"/>
              <a:t> </a:t>
            </a:r>
            <a:r>
              <a:rPr lang="en-US" sz="3600" b="1" dirty="0" err="1"/>
              <a:t>xususiyatlari</a:t>
            </a:r>
            <a:br>
              <a:rPr lang="en-US" sz="3600" dirty="0"/>
            </a:br>
            <a:endParaRPr lang="en-US" sz="3600" dirty="0"/>
          </a:p>
        </p:txBody>
      </p:sp>
      <p:sp>
        <p:nvSpPr>
          <p:cNvPr id="3" name="Объект 2">
            <a:extLst>
              <a:ext uri="{FF2B5EF4-FFF2-40B4-BE49-F238E27FC236}">
                <a16:creationId xmlns:a16="http://schemas.microsoft.com/office/drawing/2014/main" id="{605BCAF0-A5A8-4E73-AD00-D92425A0C755}"/>
              </a:ext>
            </a:extLst>
          </p:cNvPr>
          <p:cNvSpPr>
            <a:spLocks noGrp="1"/>
          </p:cNvSpPr>
          <p:nvPr>
            <p:ph idx="1"/>
          </p:nvPr>
        </p:nvSpPr>
        <p:spPr/>
        <p:txBody>
          <a:bodyPr>
            <a:normAutofit/>
          </a:bodyPr>
          <a:lstStyle/>
          <a:p>
            <a:pPr fontAlgn="base"/>
            <a:r>
              <a:rPr lang="en-US" sz="2400" dirty="0" err="1"/>
              <a:t>Namuna</a:t>
            </a:r>
            <a:r>
              <a:rPr lang="en-US" sz="2400" dirty="0"/>
              <a:t> </a:t>
            </a:r>
            <a:r>
              <a:rPr lang="en-US" sz="2400" dirty="0" err="1"/>
              <a:t>ob’ekti</a:t>
            </a:r>
            <a:r>
              <a:rPr lang="en-US" sz="2400" dirty="0"/>
              <a:t> </a:t>
            </a:r>
            <a:r>
              <a:rPr lang="en-US" sz="2400" dirty="0" err="1"/>
              <a:t>sinf</a:t>
            </a:r>
            <a:r>
              <a:rPr lang="en-US" sz="2400" dirty="0"/>
              <a:t> </a:t>
            </a:r>
            <a:r>
              <a:rPr lang="en-US" sz="2400" dirty="0" err="1"/>
              <a:t>ob’ektini</a:t>
            </a:r>
            <a:r>
              <a:rPr lang="en-US" sz="2400" dirty="0"/>
              <a:t> </a:t>
            </a:r>
            <a:r>
              <a:rPr lang="en-US" sz="2400" dirty="0" err="1"/>
              <a:t>chaqirish</a:t>
            </a:r>
            <a:r>
              <a:rPr lang="en-US" sz="2400" dirty="0"/>
              <a:t> </a:t>
            </a:r>
            <a:r>
              <a:rPr lang="en-US" sz="2400" dirty="0" err="1"/>
              <a:t>natijasidir</a:t>
            </a:r>
            <a:r>
              <a:rPr lang="en-US" sz="2400" dirty="0"/>
              <a:t>. </a:t>
            </a:r>
            <a:r>
              <a:rPr lang="en-US" sz="2400" dirty="0" err="1"/>
              <a:t>Namuna</a:t>
            </a:r>
            <a:r>
              <a:rPr lang="en-US" sz="2400" dirty="0"/>
              <a:t> </a:t>
            </a:r>
            <a:r>
              <a:rPr lang="en-US" sz="2400" dirty="0" err="1"/>
              <a:t>ob’ektlari</a:t>
            </a:r>
            <a:r>
              <a:rPr lang="en-US" sz="2400" dirty="0"/>
              <a:t> </a:t>
            </a:r>
            <a:r>
              <a:rPr lang="en-US" sz="2400" dirty="0" err="1"/>
              <a:t>quyidagi</a:t>
            </a:r>
            <a:r>
              <a:rPr lang="en-US" sz="2400" dirty="0"/>
              <a:t> </a:t>
            </a:r>
            <a:r>
              <a:rPr lang="en-US" sz="2400" dirty="0" err="1"/>
              <a:t>xususiyatlarga</a:t>
            </a:r>
            <a:r>
              <a:rPr lang="en-US" sz="2400" dirty="0"/>
              <a:t> </a:t>
            </a:r>
            <a:r>
              <a:rPr lang="en-US" sz="2400" dirty="0" err="1"/>
              <a:t>ega</a:t>
            </a:r>
            <a:r>
              <a:rPr lang="en-US" sz="2400" dirty="0"/>
              <a:t>:</a:t>
            </a:r>
          </a:p>
          <a:p>
            <a:pPr fontAlgn="base"/>
            <a:r>
              <a:rPr lang="ru-RU" sz="2400" dirty="0"/>
              <a:t>·</a:t>
            </a:r>
            <a:r>
              <a:rPr lang="en-US" sz="2400" dirty="0"/>
              <a:t>  </a:t>
            </a:r>
            <a:r>
              <a:rPr lang="en-US" sz="2400" dirty="0" err="1"/>
              <a:t>Sinf</a:t>
            </a:r>
            <a:r>
              <a:rPr lang="en-US" sz="2400" dirty="0"/>
              <a:t> </a:t>
            </a:r>
            <a:r>
              <a:rPr lang="en-US" sz="2400" dirty="0" err="1"/>
              <a:t>ob’ektini</a:t>
            </a:r>
            <a:r>
              <a:rPr lang="en-US" sz="2400" dirty="0"/>
              <a:t> </a:t>
            </a:r>
            <a:r>
              <a:rPr lang="en-US" sz="2400" dirty="0" err="1"/>
              <a:t>qavslar</a:t>
            </a:r>
            <a:r>
              <a:rPr lang="en-US" sz="2400" dirty="0"/>
              <a:t>  </a:t>
            </a:r>
            <a:r>
              <a:rPr lang="en-US" sz="2400" b="1" dirty="0"/>
              <a:t>()</a:t>
            </a:r>
            <a:r>
              <a:rPr lang="en-US" sz="2400" dirty="0"/>
              <a:t> </a:t>
            </a:r>
            <a:r>
              <a:rPr lang="en-US" sz="2400" dirty="0" err="1"/>
              <a:t>o‘z</a:t>
            </a:r>
            <a:r>
              <a:rPr lang="en-US" sz="2400" dirty="0"/>
              <a:t> </a:t>
            </a:r>
            <a:r>
              <a:rPr lang="en-US" sz="2400" dirty="0" err="1"/>
              <a:t>ichiga</a:t>
            </a:r>
            <a:r>
              <a:rPr lang="en-US" sz="2400" dirty="0"/>
              <a:t> </a:t>
            </a:r>
            <a:r>
              <a:rPr lang="en-US" sz="2400" dirty="0" err="1"/>
              <a:t>olgan</a:t>
            </a:r>
            <a:r>
              <a:rPr lang="en-US" sz="2400" dirty="0"/>
              <a:t> </a:t>
            </a:r>
            <a:r>
              <a:rPr lang="en-US" sz="2400" dirty="0" err="1"/>
              <a:t>funksiya</a:t>
            </a:r>
            <a:r>
              <a:rPr lang="en-US" sz="2400" dirty="0"/>
              <a:t> </a:t>
            </a:r>
            <a:r>
              <a:rPr lang="en-US" sz="2400" dirty="0" err="1"/>
              <a:t>sifatida</a:t>
            </a:r>
            <a:r>
              <a:rPr lang="en-US" sz="2400" dirty="0"/>
              <a:t> </a:t>
            </a:r>
            <a:r>
              <a:rPr lang="en-US" sz="2400" dirty="0" err="1"/>
              <a:t>chaqirish</a:t>
            </a:r>
            <a:r>
              <a:rPr lang="en-US" sz="2400" dirty="0"/>
              <a:t> </a:t>
            </a:r>
            <a:r>
              <a:rPr lang="en-US" sz="2400" dirty="0" err="1"/>
              <a:t>asosida</a:t>
            </a:r>
            <a:r>
              <a:rPr lang="en-US" sz="2400" dirty="0"/>
              <a:t> </a:t>
            </a:r>
            <a:r>
              <a:rPr lang="en-US" sz="2400" dirty="0" err="1"/>
              <a:t>namuna</a:t>
            </a:r>
            <a:r>
              <a:rPr lang="en-US" sz="2400" dirty="0"/>
              <a:t> </a:t>
            </a:r>
            <a:r>
              <a:rPr lang="en-US" sz="2400" dirty="0" err="1"/>
              <a:t>ob’ekti</a:t>
            </a:r>
            <a:r>
              <a:rPr lang="en-US" sz="2400" dirty="0"/>
              <a:t> </a:t>
            </a:r>
            <a:r>
              <a:rPr lang="en-US" sz="2400" dirty="0" err="1"/>
              <a:t>yaratiladi</a:t>
            </a:r>
            <a:r>
              <a:rPr lang="en-US" sz="2400" dirty="0"/>
              <a:t> . </a:t>
            </a:r>
            <a:r>
              <a:rPr lang="en-US" sz="2400" dirty="0" err="1"/>
              <a:t>Bitta</a:t>
            </a:r>
            <a:r>
              <a:rPr lang="en-US" sz="2400" dirty="0"/>
              <a:t> </a:t>
            </a:r>
            <a:r>
              <a:rPr lang="en-US" sz="2400" dirty="0" err="1"/>
              <a:t>sinf</a:t>
            </a:r>
            <a:r>
              <a:rPr lang="en-US" sz="2400" dirty="0"/>
              <a:t> </a:t>
            </a:r>
            <a:r>
              <a:rPr lang="en-US" sz="2400" dirty="0" err="1"/>
              <a:t>ob’ektidan</a:t>
            </a:r>
            <a:r>
              <a:rPr lang="en-US" sz="2400" dirty="0"/>
              <a:t> </a:t>
            </a:r>
            <a:r>
              <a:rPr lang="en-US" sz="2400" dirty="0" err="1"/>
              <a:t>istalgan</a:t>
            </a:r>
            <a:r>
              <a:rPr lang="en-US" sz="2400" dirty="0"/>
              <a:t> </a:t>
            </a:r>
            <a:r>
              <a:rPr lang="en-US" sz="2400" dirty="0" err="1"/>
              <a:t>miqdordagi</a:t>
            </a:r>
            <a:r>
              <a:rPr lang="en-US" sz="2400" dirty="0"/>
              <a:t> </a:t>
            </a:r>
            <a:r>
              <a:rPr lang="en-US" sz="2400" dirty="0" err="1"/>
              <a:t>namunaviy</a:t>
            </a:r>
            <a:r>
              <a:rPr lang="en-US" sz="2400" dirty="0"/>
              <a:t> </a:t>
            </a:r>
            <a:r>
              <a:rPr lang="en-US" sz="2400" dirty="0" err="1"/>
              <a:t>ob’ektlar</a:t>
            </a:r>
            <a:r>
              <a:rPr lang="en-US" sz="2400" dirty="0"/>
              <a:t> </a:t>
            </a:r>
            <a:r>
              <a:rPr lang="en-US" sz="2400" dirty="0" err="1"/>
              <a:t>yaratilishi</a:t>
            </a:r>
            <a:r>
              <a:rPr lang="en-US" sz="2400" dirty="0"/>
              <a:t> </a:t>
            </a:r>
            <a:r>
              <a:rPr lang="en-US" sz="2400" dirty="0" err="1"/>
              <a:t>mumkin</a:t>
            </a:r>
            <a:r>
              <a:rPr lang="en-US" sz="2400" dirty="0"/>
              <a:t>;</a:t>
            </a:r>
          </a:p>
          <a:p>
            <a:pPr fontAlgn="base"/>
            <a:r>
              <a:rPr lang="ru-RU" sz="2400" dirty="0"/>
              <a:t>·</a:t>
            </a:r>
            <a:r>
              <a:rPr lang="en-US" sz="2400" dirty="0"/>
              <a:t>  </a:t>
            </a:r>
            <a:r>
              <a:rPr lang="en-US" sz="2400" dirty="0" err="1"/>
              <a:t>misol</a:t>
            </a:r>
            <a:r>
              <a:rPr lang="en-US" sz="2400" dirty="0"/>
              <a:t> </a:t>
            </a:r>
            <a:r>
              <a:rPr lang="en-US" sz="2400" dirty="0" err="1"/>
              <a:t>obyekti</a:t>
            </a:r>
            <a:r>
              <a:rPr lang="en-US" sz="2400" dirty="0"/>
              <a:t> </a:t>
            </a:r>
            <a:r>
              <a:rPr lang="en-US" sz="2400" dirty="0" err="1"/>
              <a:t>dasturdagi</a:t>
            </a:r>
            <a:r>
              <a:rPr lang="en-US" sz="2400" dirty="0"/>
              <a:t> </a:t>
            </a:r>
            <a:r>
              <a:rPr lang="en-US" sz="2400" dirty="0" err="1"/>
              <a:t>aniq</a:t>
            </a:r>
            <a:r>
              <a:rPr lang="en-US" sz="2400" dirty="0"/>
              <a:t> </a:t>
            </a:r>
            <a:r>
              <a:rPr lang="en-US" sz="2400" dirty="0" err="1"/>
              <a:t>ma’lumotlar</a:t>
            </a:r>
            <a:r>
              <a:rPr lang="en-US" sz="2400" dirty="0"/>
              <a:t> </a:t>
            </a:r>
            <a:r>
              <a:rPr lang="en-US" sz="2400" dirty="0" err="1"/>
              <a:t>elementi</a:t>
            </a:r>
            <a:r>
              <a:rPr lang="en-US" sz="2400" dirty="0"/>
              <a:t> </a:t>
            </a:r>
            <a:r>
              <a:rPr lang="en-US" sz="2400" dirty="0" err="1"/>
              <a:t>hisoblanadi</a:t>
            </a:r>
            <a:r>
              <a:rPr lang="en-US" sz="2400" dirty="0"/>
              <a:t>;</a:t>
            </a:r>
          </a:p>
          <a:p>
            <a:endParaRPr lang="en-US" sz="2400" dirty="0"/>
          </a:p>
        </p:txBody>
      </p:sp>
    </p:spTree>
    <p:extLst>
      <p:ext uri="{BB962C8B-B14F-4D97-AF65-F5344CB8AC3E}">
        <p14:creationId xmlns:p14="http://schemas.microsoft.com/office/powerpoint/2010/main" val="1375549924"/>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3C7884-78A0-4DAD-83C8-2A2BCA06FF68}"/>
              </a:ext>
            </a:extLst>
          </p:cNvPr>
          <p:cNvSpPr>
            <a:spLocks noGrp="1"/>
          </p:cNvSpPr>
          <p:nvPr>
            <p:ph type="title"/>
          </p:nvPr>
        </p:nvSpPr>
        <p:spPr/>
        <p:txBody>
          <a:bodyPr/>
          <a:lstStyle/>
          <a:p>
            <a:pPr algn="ctr"/>
            <a:r>
              <a:rPr lang="en-US" sz="3600" b="1" dirty="0">
                <a:solidFill>
                  <a:schemeClr val="bg1"/>
                </a:solidFill>
              </a:rPr>
              <a:t>4.Dekoratorlar</a:t>
            </a:r>
            <a:endParaRPr lang="en-US" sz="3600" dirty="0">
              <a:solidFill>
                <a:schemeClr val="bg1"/>
              </a:solidFill>
            </a:endParaRPr>
          </a:p>
        </p:txBody>
      </p:sp>
      <p:sp>
        <p:nvSpPr>
          <p:cNvPr id="3" name="Объект 2">
            <a:extLst>
              <a:ext uri="{FF2B5EF4-FFF2-40B4-BE49-F238E27FC236}">
                <a16:creationId xmlns:a16="http://schemas.microsoft.com/office/drawing/2014/main" id="{F79FE5B2-AEFC-47A2-920C-5B944C88E273}"/>
              </a:ext>
            </a:extLst>
          </p:cNvPr>
          <p:cNvSpPr>
            <a:spLocks noGrp="1"/>
          </p:cNvSpPr>
          <p:nvPr>
            <p:ph idx="1"/>
          </p:nvPr>
        </p:nvSpPr>
        <p:spPr/>
        <p:txBody>
          <a:bodyPr>
            <a:noAutofit/>
          </a:bodyPr>
          <a:lstStyle/>
          <a:p>
            <a:r>
              <a:rPr lang="en-US" sz="2800" dirty="0" err="1"/>
              <a:t>Pythondagi</a:t>
            </a:r>
            <a:r>
              <a:rPr lang="en-US" sz="2800" dirty="0"/>
              <a:t> </a:t>
            </a:r>
            <a:r>
              <a:rPr lang="en-US" sz="2800" dirty="0" err="1"/>
              <a:t>dekorativlar</a:t>
            </a:r>
            <a:r>
              <a:rPr lang="en-US" sz="2800" dirty="0"/>
              <a:t> </a:t>
            </a:r>
            <a:r>
              <a:rPr lang="en-US" sz="2800" dirty="0" err="1"/>
              <a:t>funksiyani</a:t>
            </a:r>
            <a:r>
              <a:rPr lang="en-US" sz="2800" dirty="0"/>
              <a:t> </a:t>
            </a:r>
            <a:r>
              <a:rPr lang="en-US" sz="2800" dirty="0" err="1"/>
              <a:t>parametr</a:t>
            </a:r>
            <a:r>
              <a:rPr lang="en-US" sz="2800" dirty="0"/>
              <a:t> </a:t>
            </a:r>
            <a:r>
              <a:rPr lang="en-US" sz="2800" dirty="0" err="1"/>
              <a:t>sifatida</a:t>
            </a:r>
            <a:r>
              <a:rPr lang="en-US" sz="2800" dirty="0"/>
              <a:t> </a:t>
            </a:r>
            <a:r>
              <a:rPr lang="en-US" sz="2800" dirty="0" err="1"/>
              <a:t>qabul</a:t>
            </a:r>
            <a:r>
              <a:rPr lang="en-US" sz="2800" dirty="0"/>
              <a:t> </a:t>
            </a:r>
            <a:r>
              <a:rPr lang="en-US" sz="2800" dirty="0" err="1"/>
              <a:t>qiladigan</a:t>
            </a:r>
            <a:r>
              <a:rPr lang="en-US" sz="2800" dirty="0"/>
              <a:t> </a:t>
            </a:r>
            <a:r>
              <a:rPr lang="en-US" sz="2800" dirty="0" err="1"/>
              <a:t>va</a:t>
            </a:r>
            <a:r>
              <a:rPr lang="en-US" sz="2800" dirty="0"/>
              <a:t> </a:t>
            </a:r>
            <a:r>
              <a:rPr lang="en-US" sz="2800" dirty="0" err="1"/>
              <a:t>natijada</a:t>
            </a:r>
            <a:r>
              <a:rPr lang="en-US" sz="2800" dirty="0"/>
              <a:t> </a:t>
            </a:r>
            <a:r>
              <a:rPr lang="en-US" sz="2800" dirty="0" err="1"/>
              <a:t>funksiyani</a:t>
            </a:r>
            <a:r>
              <a:rPr lang="en-US" sz="2800" dirty="0"/>
              <a:t> </a:t>
            </a:r>
            <a:r>
              <a:rPr lang="en-US" sz="2800" dirty="0" err="1"/>
              <a:t>qaytaradigan</a:t>
            </a:r>
            <a:r>
              <a:rPr lang="en-US" sz="2800" dirty="0"/>
              <a:t> </a:t>
            </a:r>
            <a:r>
              <a:rPr lang="en-US" sz="2800" dirty="0" err="1"/>
              <a:t>funksiyani</a:t>
            </a:r>
            <a:r>
              <a:rPr lang="en-US" sz="2800" dirty="0"/>
              <a:t> </a:t>
            </a:r>
            <a:r>
              <a:rPr lang="en-US" sz="2800" dirty="0" err="1"/>
              <a:t>ifodalaydi</a:t>
            </a:r>
            <a:r>
              <a:rPr lang="en-US" sz="2800" dirty="0"/>
              <a:t>. </a:t>
            </a:r>
            <a:r>
              <a:rPr lang="en-US" sz="2800" dirty="0" err="1"/>
              <a:t>Dekoratorlar</a:t>
            </a:r>
            <a:r>
              <a:rPr lang="en-US" sz="2800" dirty="0"/>
              <a:t> </a:t>
            </a:r>
            <a:r>
              <a:rPr lang="en-US" sz="2800" dirty="0" err="1"/>
              <a:t>bajarilayotgan</a:t>
            </a:r>
            <a:r>
              <a:rPr lang="en-US" sz="2800" dirty="0"/>
              <a:t> </a:t>
            </a:r>
            <a:r>
              <a:rPr lang="en-US" sz="2800" dirty="0" err="1"/>
              <a:t>funktsiyani</a:t>
            </a:r>
            <a:r>
              <a:rPr lang="en-US" sz="2800" dirty="0"/>
              <a:t>, </a:t>
            </a:r>
            <a:r>
              <a:rPr lang="en-US" sz="2800" dirty="0" err="1"/>
              <a:t>uning</a:t>
            </a:r>
            <a:r>
              <a:rPr lang="en-US" sz="2800" dirty="0"/>
              <a:t> </a:t>
            </a:r>
            <a:r>
              <a:rPr lang="en-US" sz="2800" dirty="0" err="1"/>
              <a:t>parametr</a:t>
            </a:r>
            <a:r>
              <a:rPr lang="en-US" sz="2800" dirty="0"/>
              <a:t> </a:t>
            </a:r>
            <a:r>
              <a:rPr lang="en-US" sz="2800" dirty="0" err="1"/>
              <a:t>qiymatlarini</a:t>
            </a:r>
            <a:r>
              <a:rPr lang="en-US" sz="2800" dirty="0"/>
              <a:t> </a:t>
            </a:r>
            <a:r>
              <a:rPr lang="en-US" sz="2800" dirty="0" err="1"/>
              <a:t>va</a:t>
            </a:r>
            <a:r>
              <a:rPr lang="en-US" sz="2800" dirty="0"/>
              <a:t> </a:t>
            </a:r>
            <a:r>
              <a:rPr lang="en-US" sz="2800" dirty="0" err="1"/>
              <a:t>natijasini</a:t>
            </a:r>
            <a:r>
              <a:rPr lang="en-US" sz="2800" dirty="0"/>
              <a:t> </a:t>
            </a:r>
            <a:r>
              <a:rPr lang="en-US" sz="2800" dirty="0" err="1"/>
              <a:t>funktsiyaning</a:t>
            </a:r>
            <a:r>
              <a:rPr lang="en-US" sz="2800" dirty="0"/>
              <a:t> </a:t>
            </a:r>
            <a:r>
              <a:rPr lang="en-US" sz="2800" dirty="0" err="1"/>
              <a:t>manba</a:t>
            </a:r>
            <a:r>
              <a:rPr lang="en-US" sz="2800" dirty="0"/>
              <a:t> </a:t>
            </a:r>
            <a:r>
              <a:rPr lang="en-US" sz="2800" dirty="0" err="1"/>
              <a:t>kodini</a:t>
            </a:r>
            <a:r>
              <a:rPr lang="en-US" sz="2800" dirty="0"/>
              <a:t> </a:t>
            </a:r>
            <a:r>
              <a:rPr lang="en-US" sz="2800" dirty="0" err="1"/>
              <a:t>o‘zgartirmasdan</a:t>
            </a:r>
            <a:r>
              <a:rPr lang="en-US" sz="2800" dirty="0"/>
              <a:t> </a:t>
            </a:r>
            <a:r>
              <a:rPr lang="en-US" sz="2800" dirty="0" err="1"/>
              <a:t>o‘zgartirish</a:t>
            </a:r>
            <a:r>
              <a:rPr lang="en-US" sz="2800" dirty="0"/>
              <a:t> </a:t>
            </a:r>
            <a:r>
              <a:rPr lang="en-US" sz="2800" dirty="0" err="1"/>
              <a:t>imkonini</a:t>
            </a:r>
            <a:r>
              <a:rPr lang="en-US" sz="2800" dirty="0"/>
              <a:t> </a:t>
            </a:r>
            <a:r>
              <a:rPr lang="en-US" sz="2800" dirty="0" err="1"/>
              <a:t>beradi</a:t>
            </a:r>
            <a:r>
              <a:rPr lang="en-US" sz="2800" dirty="0"/>
              <a:t>.</a:t>
            </a:r>
          </a:p>
        </p:txBody>
      </p:sp>
    </p:spTree>
    <p:extLst>
      <p:ext uri="{BB962C8B-B14F-4D97-AF65-F5344CB8AC3E}">
        <p14:creationId xmlns:p14="http://schemas.microsoft.com/office/powerpoint/2010/main" val="64936278"/>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1F05AC7C-E2C6-4104-888F-54A016E0BF26}"/>
              </a:ext>
            </a:extLst>
          </p:cNvPr>
          <p:cNvSpPr>
            <a:spLocks noGrp="1"/>
          </p:cNvSpPr>
          <p:nvPr>
            <p:ph idx="1"/>
          </p:nvPr>
        </p:nvSpPr>
        <p:spPr>
          <a:xfrm>
            <a:off x="1103312" y="734292"/>
            <a:ext cx="9404723" cy="5514108"/>
          </a:xfrm>
        </p:spPr>
        <p:txBody>
          <a:bodyPr>
            <a:noAutofit/>
          </a:bodyPr>
          <a:lstStyle/>
          <a:p>
            <a:r>
              <a:rPr lang="en-US" dirty="0" err="1"/>
              <a:t>Eng</a:t>
            </a:r>
            <a:r>
              <a:rPr lang="en-US" dirty="0"/>
              <a:t> </a:t>
            </a:r>
            <a:r>
              <a:rPr lang="en-US" dirty="0" err="1"/>
              <a:t>oddiy</a:t>
            </a:r>
            <a:r>
              <a:rPr lang="en-US" dirty="0"/>
              <a:t> </a:t>
            </a:r>
            <a:r>
              <a:rPr lang="en-US" dirty="0" err="1"/>
              <a:t>misolni</a:t>
            </a:r>
            <a:r>
              <a:rPr lang="en-US" dirty="0"/>
              <a:t> </a:t>
            </a:r>
            <a:r>
              <a:rPr lang="en-US" dirty="0" err="1"/>
              <a:t>ko‘rib</a:t>
            </a:r>
            <a:r>
              <a:rPr lang="en-US" dirty="0"/>
              <a:t> </a:t>
            </a:r>
            <a:r>
              <a:rPr lang="en-US" dirty="0" err="1"/>
              <a:t>chiqing</a:t>
            </a:r>
            <a:r>
              <a:rPr lang="en-US" dirty="0"/>
              <a:t>:</a:t>
            </a:r>
          </a:p>
          <a:p>
            <a:r>
              <a:rPr lang="en-US" dirty="0"/>
              <a:t> </a:t>
            </a:r>
          </a:p>
          <a:p>
            <a:r>
              <a:rPr lang="en-US" dirty="0"/>
              <a:t># </a:t>
            </a:r>
            <a:r>
              <a:rPr lang="en-US" dirty="0" err="1"/>
              <a:t>dekorator</a:t>
            </a:r>
            <a:r>
              <a:rPr lang="en-US" dirty="0"/>
              <a:t> </a:t>
            </a:r>
            <a:r>
              <a:rPr lang="en-US" dirty="0" err="1"/>
              <a:t>funktsiyasi</a:t>
            </a:r>
            <a:r>
              <a:rPr lang="en-US" dirty="0"/>
              <a:t> </a:t>
            </a:r>
            <a:r>
              <a:rPr lang="en-US" dirty="0" err="1"/>
              <a:t>ta’rifi</a:t>
            </a:r>
            <a:endParaRPr lang="en-US" dirty="0"/>
          </a:p>
          <a:p>
            <a:r>
              <a:rPr lang="en-US" dirty="0"/>
              <a:t>def select(</a:t>
            </a:r>
            <a:r>
              <a:rPr lang="en-US" dirty="0" err="1"/>
              <a:t>input_func</a:t>
            </a:r>
            <a:r>
              <a:rPr lang="en-US" dirty="0"/>
              <a:t>):    </a:t>
            </a:r>
          </a:p>
          <a:p>
            <a:r>
              <a:rPr lang="en-US" dirty="0"/>
              <a:t>    def </a:t>
            </a:r>
            <a:r>
              <a:rPr lang="en-US" dirty="0" err="1"/>
              <a:t>output_func</a:t>
            </a:r>
            <a:r>
              <a:rPr lang="en-US" dirty="0"/>
              <a:t>():    </a:t>
            </a:r>
          </a:p>
          <a:p>
            <a:r>
              <a:rPr lang="en-US" dirty="0"/>
              <a:t>        print("*****************")  </a:t>
            </a:r>
          </a:p>
          <a:p>
            <a:r>
              <a:rPr lang="en-US" dirty="0"/>
              <a:t>        </a:t>
            </a:r>
            <a:r>
              <a:rPr lang="en-US" dirty="0" err="1"/>
              <a:t>input_func</a:t>
            </a:r>
            <a:r>
              <a:rPr lang="en-US" dirty="0"/>
              <a:t>()              </a:t>
            </a:r>
          </a:p>
          <a:p>
            <a:r>
              <a:rPr lang="en-US" dirty="0"/>
              <a:t>        print("*****************")  </a:t>
            </a:r>
          </a:p>
          <a:p>
            <a:r>
              <a:rPr lang="en-US" dirty="0"/>
              <a:t>    return </a:t>
            </a:r>
            <a:r>
              <a:rPr lang="en-US" dirty="0" err="1"/>
              <a:t>output_func</a:t>
            </a:r>
            <a:r>
              <a:rPr lang="en-US" dirty="0"/>
              <a:t>    </a:t>
            </a:r>
          </a:p>
          <a:p>
            <a:r>
              <a:rPr lang="en-US" dirty="0"/>
              <a:t># original </a:t>
            </a:r>
            <a:r>
              <a:rPr lang="en-US" dirty="0" err="1"/>
              <a:t>funktsiya</a:t>
            </a:r>
            <a:r>
              <a:rPr lang="en-US" dirty="0"/>
              <a:t> </a:t>
            </a:r>
            <a:r>
              <a:rPr lang="en-US" dirty="0" err="1"/>
              <a:t>ta’rifi</a:t>
            </a:r>
            <a:endParaRPr lang="en-US" dirty="0"/>
          </a:p>
          <a:p>
            <a:r>
              <a:rPr lang="en-US" dirty="0"/>
              <a:t>@select</a:t>
            </a:r>
          </a:p>
          <a:p>
            <a:r>
              <a:rPr lang="en-US" dirty="0"/>
              <a:t>def hello():</a:t>
            </a:r>
          </a:p>
          <a:p>
            <a:r>
              <a:rPr lang="en-US" dirty="0"/>
              <a:t>    print("Hello")</a:t>
            </a:r>
          </a:p>
          <a:p>
            <a:r>
              <a:rPr lang="en-US" dirty="0"/>
              <a:t>hello()</a:t>
            </a:r>
          </a:p>
          <a:p>
            <a:endParaRPr lang="en-US" dirty="0"/>
          </a:p>
          <a:p>
            <a:endParaRPr lang="en-US" dirty="0"/>
          </a:p>
        </p:txBody>
      </p:sp>
    </p:spTree>
    <p:extLst>
      <p:ext uri="{BB962C8B-B14F-4D97-AF65-F5344CB8AC3E}">
        <p14:creationId xmlns:p14="http://schemas.microsoft.com/office/powerpoint/2010/main" val="2800036778"/>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28A6A6-6275-4754-9C58-9420853D332B}"/>
              </a:ext>
            </a:extLst>
          </p:cNvPr>
          <p:cNvSpPr>
            <a:spLocks noGrp="1"/>
          </p:cNvSpPr>
          <p:nvPr>
            <p:ph type="title"/>
          </p:nvPr>
        </p:nvSpPr>
        <p:spPr/>
        <p:txBody>
          <a:bodyPr/>
          <a:lstStyle/>
          <a:p>
            <a:pPr algn="ctr"/>
            <a:r>
              <a:rPr lang="en-US" sz="6000" dirty="0" err="1"/>
              <a:t>Reja</a:t>
            </a:r>
            <a:r>
              <a:rPr lang="en-US" sz="6000" dirty="0"/>
              <a:t>:</a:t>
            </a:r>
            <a:br>
              <a:rPr lang="en-US" dirty="0"/>
            </a:br>
            <a:br>
              <a:rPr lang="en-US" dirty="0"/>
            </a:br>
            <a:endParaRPr lang="en-US" dirty="0"/>
          </a:p>
        </p:txBody>
      </p:sp>
      <p:sp>
        <p:nvSpPr>
          <p:cNvPr id="3" name="Объект 2">
            <a:extLst>
              <a:ext uri="{FF2B5EF4-FFF2-40B4-BE49-F238E27FC236}">
                <a16:creationId xmlns:a16="http://schemas.microsoft.com/office/drawing/2014/main" id="{111D480B-F198-4499-9CCA-69553923133E}"/>
              </a:ext>
            </a:extLst>
          </p:cNvPr>
          <p:cNvSpPr>
            <a:spLocks noGrp="1"/>
          </p:cNvSpPr>
          <p:nvPr>
            <p:ph idx="1"/>
          </p:nvPr>
        </p:nvSpPr>
        <p:spPr/>
        <p:txBody>
          <a:bodyPr>
            <a:normAutofit/>
          </a:bodyPr>
          <a:lstStyle/>
          <a:p>
            <a:r>
              <a:rPr lang="uz-Cyrl-UZ" sz="3600" dirty="0"/>
              <a:t>1.       Meros</a:t>
            </a:r>
            <a:r>
              <a:rPr lang="en-US" sz="3600" dirty="0" err="1"/>
              <a:t>xorlik</a:t>
            </a:r>
            <a:r>
              <a:rPr lang="uz-Cyrl-UZ" sz="3600" dirty="0"/>
              <a:t>.</a:t>
            </a:r>
            <a:endParaRPr lang="en-US" sz="3600" dirty="0"/>
          </a:p>
          <a:p>
            <a:r>
              <a:rPr lang="uz-Cyrl-UZ" sz="3600" dirty="0"/>
              <a:t>2.       Maxsus usullar.</a:t>
            </a:r>
            <a:endParaRPr lang="en-US" sz="3600" dirty="0"/>
          </a:p>
          <a:p>
            <a:r>
              <a:rPr lang="uz-Cyrl-UZ" sz="3600" dirty="0"/>
              <a:t>3.       Sinfning xususiyatlari.</a:t>
            </a:r>
            <a:endParaRPr lang="en-US" sz="3600" dirty="0"/>
          </a:p>
          <a:p>
            <a:r>
              <a:rPr lang="uz-Cyrl-UZ" sz="3600" dirty="0"/>
              <a:t>4.       Dekoratorlar</a:t>
            </a:r>
            <a:endParaRPr lang="en-US" sz="3600" dirty="0"/>
          </a:p>
        </p:txBody>
      </p:sp>
    </p:spTree>
    <p:extLst>
      <p:ext uri="{BB962C8B-B14F-4D97-AF65-F5344CB8AC3E}">
        <p14:creationId xmlns:p14="http://schemas.microsoft.com/office/powerpoint/2010/main" val="2245915555"/>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6F36C3-207A-41C3-8AC7-A3EE0207207B}"/>
              </a:ext>
            </a:extLst>
          </p:cNvPr>
          <p:cNvSpPr>
            <a:spLocks noGrp="1"/>
          </p:cNvSpPr>
          <p:nvPr>
            <p:ph type="title"/>
          </p:nvPr>
        </p:nvSpPr>
        <p:spPr/>
        <p:txBody>
          <a:bodyPr/>
          <a:lstStyle/>
          <a:p>
            <a:r>
              <a:rPr lang="en-US" sz="2400" dirty="0" err="1"/>
              <a:t>Birinchidan</a:t>
            </a:r>
            <a:r>
              <a:rPr lang="en-US" sz="2400" dirty="0"/>
              <a:t>, </a:t>
            </a:r>
            <a:r>
              <a:rPr lang="en-US" sz="2400" dirty="0" err="1"/>
              <a:t>dekorativ</a:t>
            </a:r>
            <a:r>
              <a:rPr lang="en-US" sz="2400" dirty="0"/>
              <a:t> </a:t>
            </a:r>
            <a:r>
              <a:rPr lang="en-US" sz="2400" dirty="0" err="1"/>
              <a:t>funksiyaning</a:t>
            </a:r>
            <a:r>
              <a:rPr lang="en-US" sz="2400" dirty="0"/>
              <a:t> </a:t>
            </a:r>
            <a:r>
              <a:rPr lang="en-US" sz="2400" dirty="0" err="1"/>
              <a:t>o‘zi</a:t>
            </a:r>
            <a:r>
              <a:rPr lang="en-US" sz="2400" dirty="0"/>
              <a:t> </a:t>
            </a:r>
            <a:r>
              <a:rPr lang="en-US" sz="2400" dirty="0" err="1"/>
              <a:t>aniqlanadi</a:t>
            </a:r>
            <a:r>
              <a:rPr lang="en-US" sz="2400" dirty="0"/>
              <a:t>, </a:t>
            </a:r>
            <a:r>
              <a:rPr lang="en-US" sz="2400" dirty="0" err="1"/>
              <a:t>bu</a:t>
            </a:r>
            <a:r>
              <a:rPr lang="en-US" sz="2400" dirty="0"/>
              <a:t> </a:t>
            </a:r>
            <a:r>
              <a:rPr lang="en-US" sz="2400" dirty="0" err="1"/>
              <a:t>holda</a:t>
            </a:r>
            <a:r>
              <a:rPr lang="en-US" sz="2400" dirty="0"/>
              <a:t> </a:t>
            </a:r>
            <a:r>
              <a:rPr lang="en-US" sz="2400" dirty="0" err="1"/>
              <a:t>bu</a:t>
            </a:r>
            <a:r>
              <a:rPr lang="en-US" sz="2400" dirty="0"/>
              <a:t> select() deb </a:t>
            </a:r>
            <a:r>
              <a:rPr lang="en-US" sz="2400" dirty="0" err="1"/>
              <a:t>ataladi</a:t>
            </a:r>
            <a:r>
              <a:rPr lang="en-US" sz="2400" dirty="0"/>
              <a:t>. </a:t>
            </a:r>
            <a:r>
              <a:rPr lang="en-US" sz="2400" dirty="0" err="1"/>
              <a:t>Parametr</a:t>
            </a:r>
            <a:r>
              <a:rPr lang="en-US" sz="2400" dirty="0"/>
              <a:t> </a:t>
            </a:r>
            <a:r>
              <a:rPr lang="en-US" sz="2400" dirty="0" err="1"/>
              <a:t>sifatida</a:t>
            </a:r>
            <a:r>
              <a:rPr lang="en-US" sz="2400" dirty="0"/>
              <a:t> </a:t>
            </a:r>
            <a:r>
              <a:rPr lang="en-US" sz="2400" dirty="0" err="1"/>
              <a:t>dekorator</a:t>
            </a:r>
            <a:r>
              <a:rPr lang="en-US" sz="2400" dirty="0"/>
              <a:t> </a:t>
            </a:r>
            <a:r>
              <a:rPr lang="en-US" sz="2400" dirty="0" err="1"/>
              <a:t>ushbu</a:t>
            </a:r>
            <a:r>
              <a:rPr lang="en-US" sz="2400" dirty="0"/>
              <a:t> </a:t>
            </a:r>
            <a:r>
              <a:rPr lang="en-US" sz="2400" dirty="0" err="1"/>
              <a:t>dekorativ</a:t>
            </a:r>
            <a:r>
              <a:rPr lang="en-US" sz="2400" dirty="0"/>
              <a:t> </a:t>
            </a:r>
            <a:r>
              <a:rPr lang="en-US" sz="2400" dirty="0" err="1"/>
              <a:t>qo‘llaniladigan</a:t>
            </a:r>
            <a:r>
              <a:rPr lang="en-US" sz="2400" dirty="0"/>
              <a:t> </a:t>
            </a:r>
            <a:r>
              <a:rPr lang="en-US" sz="2400" dirty="0" err="1"/>
              <a:t>funktsiyani</a:t>
            </a:r>
            <a:r>
              <a:rPr lang="en-US" sz="2400" dirty="0"/>
              <a:t> </a:t>
            </a:r>
            <a:r>
              <a:rPr lang="en-US" sz="2400" dirty="0" err="1"/>
              <a:t>oladi</a:t>
            </a:r>
            <a:r>
              <a:rPr lang="en-US" sz="2400" dirty="0"/>
              <a:t> (</a:t>
            </a:r>
            <a:r>
              <a:rPr lang="en-US" sz="2400" dirty="0" err="1"/>
              <a:t>bu</a:t>
            </a:r>
            <a:r>
              <a:rPr lang="en-US" sz="2400" dirty="0"/>
              <a:t> </a:t>
            </a:r>
            <a:r>
              <a:rPr lang="en-US" sz="2400" dirty="0" err="1"/>
              <a:t>holda</a:t>
            </a:r>
            <a:r>
              <a:rPr lang="en-US" sz="2400" dirty="0"/>
              <a:t>, </a:t>
            </a:r>
            <a:r>
              <a:rPr lang="en-US" sz="2400" dirty="0" err="1"/>
              <a:t>input_func</a:t>
            </a:r>
            <a:r>
              <a:rPr lang="en-US" sz="2400" dirty="0"/>
              <a:t> </a:t>
            </a:r>
            <a:r>
              <a:rPr lang="en-US" sz="2400" dirty="0" err="1"/>
              <a:t>parametri</a:t>
            </a:r>
            <a:r>
              <a:rPr lang="en-US" sz="2400" dirty="0"/>
              <a:t>):</a:t>
            </a:r>
            <a:br>
              <a:rPr lang="en-US" sz="2400" dirty="0"/>
            </a:br>
            <a:br>
              <a:rPr lang="en-US" sz="2400" dirty="0"/>
            </a:br>
            <a:br>
              <a:rPr lang="en-US" sz="2400" dirty="0"/>
            </a:br>
            <a:r>
              <a:rPr lang="en-US" sz="2400" dirty="0"/>
              <a:t>def select(</a:t>
            </a:r>
            <a:r>
              <a:rPr lang="en-US" sz="2400" dirty="0" err="1"/>
              <a:t>input_func</a:t>
            </a:r>
            <a:r>
              <a:rPr lang="en-US" sz="2400" dirty="0"/>
              <a:t>):    </a:t>
            </a:r>
            <a:br>
              <a:rPr lang="en-US" sz="2400" dirty="0"/>
            </a:br>
            <a:r>
              <a:rPr lang="en-US" sz="2400" dirty="0"/>
              <a:t>    def </a:t>
            </a:r>
            <a:r>
              <a:rPr lang="en-US" sz="2400" dirty="0" err="1"/>
              <a:t>output_func</a:t>
            </a:r>
            <a:r>
              <a:rPr lang="en-US" sz="2400" dirty="0"/>
              <a:t>():      </a:t>
            </a:r>
            <a:br>
              <a:rPr lang="en-US" sz="2400" dirty="0"/>
            </a:br>
            <a:r>
              <a:rPr lang="en-US" sz="2400" dirty="0"/>
              <a:t>        print("*****************")  </a:t>
            </a:r>
            <a:br>
              <a:rPr lang="en-US" sz="2400" dirty="0"/>
            </a:br>
            <a:r>
              <a:rPr lang="en-US" sz="2400" dirty="0"/>
              <a:t>        </a:t>
            </a:r>
            <a:r>
              <a:rPr lang="en-US" sz="2400" dirty="0" err="1"/>
              <a:t>input_func</a:t>
            </a:r>
            <a:br>
              <a:rPr lang="en-US" sz="2400" dirty="0"/>
            </a:br>
            <a:r>
              <a:rPr lang="en-US" sz="2400" dirty="0"/>
              <a:t>        print("*****************")</a:t>
            </a:r>
            <a:br>
              <a:rPr lang="en-US" sz="2400" dirty="0"/>
            </a:br>
            <a:r>
              <a:rPr lang="en-US" sz="2400" dirty="0"/>
              <a:t>    return </a:t>
            </a:r>
            <a:r>
              <a:rPr lang="en-US" sz="2400" dirty="0" err="1"/>
              <a:t>output_func</a:t>
            </a:r>
            <a:r>
              <a:rPr lang="en-US" sz="2400" dirty="0"/>
              <a:t>     # </a:t>
            </a:r>
            <a:r>
              <a:rPr lang="en-US" sz="2400" dirty="0" err="1"/>
              <a:t>yangi</a:t>
            </a:r>
            <a:r>
              <a:rPr lang="en-US" sz="2400" dirty="0"/>
              <a:t> </a:t>
            </a:r>
            <a:r>
              <a:rPr lang="en-US" sz="2400" dirty="0" err="1"/>
              <a:t>funksiyani</a:t>
            </a:r>
            <a:r>
              <a:rPr lang="en-US" sz="2400" dirty="0"/>
              <a:t> </a:t>
            </a:r>
            <a:r>
              <a:rPr lang="en-US" sz="2400" dirty="0" err="1"/>
              <a:t>qaytaradi</a:t>
            </a:r>
            <a:br>
              <a:rPr lang="en-US" sz="2400" dirty="0"/>
            </a:br>
            <a:endParaRPr lang="en-US" sz="2400" dirty="0"/>
          </a:p>
        </p:txBody>
      </p:sp>
      <p:sp>
        <p:nvSpPr>
          <p:cNvPr id="3" name="Объект 2">
            <a:extLst>
              <a:ext uri="{FF2B5EF4-FFF2-40B4-BE49-F238E27FC236}">
                <a16:creationId xmlns:a16="http://schemas.microsoft.com/office/drawing/2014/main" id="{5E56EE97-570E-4E4F-A040-7F600F334B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5053550"/>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E34CB8-0EF5-4D93-9276-CC7FD39009A5}"/>
              </a:ext>
            </a:extLst>
          </p:cNvPr>
          <p:cNvSpPr>
            <a:spLocks noGrp="1"/>
          </p:cNvSpPr>
          <p:nvPr>
            <p:ph type="title"/>
          </p:nvPr>
        </p:nvSpPr>
        <p:spPr/>
        <p:txBody>
          <a:bodyPr/>
          <a:lstStyle/>
          <a:p>
            <a:r>
              <a:rPr lang="en-US" sz="2400" dirty="0"/>
              <a:t>Bu </a:t>
            </a:r>
            <a:r>
              <a:rPr lang="en-US" sz="2400" dirty="0" err="1"/>
              <a:t>holda</a:t>
            </a:r>
            <a:r>
              <a:rPr lang="en-US" sz="2400" dirty="0"/>
              <a:t> </a:t>
            </a:r>
            <a:r>
              <a:rPr lang="en-US" sz="2400" dirty="0" err="1"/>
              <a:t>dekoratorning</a:t>
            </a:r>
            <a:r>
              <a:rPr lang="en-US" sz="2400" dirty="0"/>
              <a:t> </a:t>
            </a:r>
            <a:r>
              <a:rPr lang="en-US" sz="2400" dirty="0" err="1"/>
              <a:t>natijasi</a:t>
            </a:r>
            <a:r>
              <a:rPr lang="en-US" sz="2400" dirty="0"/>
              <a:t> </a:t>
            </a:r>
            <a:r>
              <a:rPr lang="en-US" sz="2400" dirty="0" err="1"/>
              <a:t>mahalliy</a:t>
            </a:r>
            <a:r>
              <a:rPr lang="en-US" sz="2400" dirty="0"/>
              <a:t> </a:t>
            </a:r>
            <a:r>
              <a:rPr lang="en-US" sz="2400" dirty="0" err="1"/>
              <a:t>output_func</a:t>
            </a:r>
            <a:r>
              <a:rPr lang="en-US" sz="2400" dirty="0"/>
              <a:t> </a:t>
            </a:r>
            <a:r>
              <a:rPr lang="en-US" sz="2400" dirty="0" err="1"/>
              <a:t>funktsiyasi</a:t>
            </a:r>
            <a:r>
              <a:rPr lang="en-US" sz="2400" dirty="0"/>
              <a:t> </a:t>
            </a:r>
            <a:r>
              <a:rPr lang="en-US" sz="2400" dirty="0" err="1"/>
              <a:t>bo‘lib</a:t>
            </a:r>
            <a:r>
              <a:rPr lang="en-US" sz="2400" dirty="0"/>
              <a:t>, </a:t>
            </a:r>
            <a:r>
              <a:rPr lang="en-US" sz="2400" dirty="0" err="1"/>
              <a:t>unda</a:t>
            </a:r>
            <a:r>
              <a:rPr lang="en-US" sz="2400" dirty="0"/>
              <a:t> </a:t>
            </a:r>
            <a:r>
              <a:rPr lang="en-US" sz="2400" dirty="0" err="1"/>
              <a:t>input_func</a:t>
            </a:r>
            <a:r>
              <a:rPr lang="en-US" sz="2400" dirty="0"/>
              <a:t> </a:t>
            </a:r>
            <a:r>
              <a:rPr lang="en-US" sz="2400" dirty="0" err="1"/>
              <a:t>kiritish</a:t>
            </a:r>
            <a:r>
              <a:rPr lang="en-US" sz="2400" dirty="0"/>
              <a:t> </a:t>
            </a:r>
            <a:r>
              <a:rPr lang="en-US" sz="2400" dirty="0" err="1"/>
              <a:t>funktsiyasi</a:t>
            </a:r>
            <a:r>
              <a:rPr lang="en-US" sz="2400" dirty="0"/>
              <a:t> </a:t>
            </a:r>
            <a:r>
              <a:rPr lang="en-US" sz="2400" dirty="0" err="1"/>
              <a:t>chaqiriladi</a:t>
            </a:r>
            <a:r>
              <a:rPr lang="en-US" sz="2400" dirty="0"/>
              <a:t>. </a:t>
            </a:r>
            <a:r>
              <a:rPr lang="en-US" sz="2400" dirty="0" err="1"/>
              <a:t>Oddiylik</a:t>
            </a:r>
            <a:r>
              <a:rPr lang="en-US" sz="2400" dirty="0"/>
              <a:t> </a:t>
            </a:r>
            <a:r>
              <a:rPr lang="en-US" sz="2400" dirty="0" err="1"/>
              <a:t>uchun</a:t>
            </a:r>
            <a:r>
              <a:rPr lang="en-US" sz="2400" dirty="0"/>
              <a:t> </a:t>
            </a:r>
            <a:r>
              <a:rPr lang="en-US" sz="2400" dirty="0" err="1"/>
              <a:t>bu</a:t>
            </a:r>
            <a:r>
              <a:rPr lang="en-US" sz="2400" dirty="0"/>
              <a:t> </a:t>
            </a:r>
            <a:r>
              <a:rPr lang="en-US" sz="2400" dirty="0" err="1"/>
              <a:t>erda</a:t>
            </a:r>
            <a:r>
              <a:rPr lang="en-US" sz="2400" dirty="0"/>
              <a:t> </a:t>
            </a:r>
            <a:r>
              <a:rPr lang="en-US" sz="2400" dirty="0" err="1"/>
              <a:t>go‘zallik</a:t>
            </a:r>
            <a:r>
              <a:rPr lang="en-US" sz="2400" dirty="0"/>
              <a:t> </a:t>
            </a:r>
            <a:r>
              <a:rPr lang="en-US" sz="2400" dirty="0" err="1"/>
              <a:t>uchun</a:t>
            </a:r>
            <a:r>
              <a:rPr lang="en-US" sz="2400" dirty="0"/>
              <a:t> </a:t>
            </a:r>
            <a:r>
              <a:rPr lang="en-US" sz="2400" dirty="0" err="1"/>
              <a:t>input_func</a:t>
            </a:r>
            <a:r>
              <a:rPr lang="en-US" sz="2400" dirty="0"/>
              <a:t> </a:t>
            </a:r>
            <a:r>
              <a:rPr lang="en-US" sz="2400" dirty="0" err="1"/>
              <a:t>chaqiruvidan</a:t>
            </a:r>
            <a:r>
              <a:rPr lang="en-US" sz="2400" dirty="0"/>
              <a:t> </a:t>
            </a:r>
            <a:r>
              <a:rPr lang="en-US" sz="2400" dirty="0" err="1"/>
              <a:t>oldin</a:t>
            </a:r>
            <a:r>
              <a:rPr lang="en-US" sz="2400" dirty="0"/>
              <a:t> </a:t>
            </a:r>
            <a:r>
              <a:rPr lang="en-US" sz="2400" dirty="0" err="1"/>
              <a:t>va</a:t>
            </a:r>
            <a:r>
              <a:rPr lang="en-US" sz="2400" dirty="0"/>
              <a:t> </a:t>
            </a:r>
            <a:r>
              <a:rPr lang="en-US" sz="2400" dirty="0" err="1"/>
              <a:t>keyin</a:t>
            </a:r>
            <a:r>
              <a:rPr lang="en-US" sz="2400" dirty="0"/>
              <a:t> "#" </a:t>
            </a:r>
            <a:r>
              <a:rPr lang="en-US" sz="2400" dirty="0" err="1"/>
              <a:t>belgilar</a:t>
            </a:r>
            <a:r>
              <a:rPr lang="en-US" sz="2400" dirty="0"/>
              <a:t> </a:t>
            </a:r>
            <a:r>
              <a:rPr lang="en-US" sz="2400" dirty="0" err="1"/>
              <a:t>to‘plamini</a:t>
            </a:r>
            <a:r>
              <a:rPr lang="en-US" sz="2400" dirty="0"/>
              <a:t> chop </a:t>
            </a:r>
            <a:r>
              <a:rPr lang="en-US" sz="2400" dirty="0" err="1"/>
              <a:t>etamiz</a:t>
            </a:r>
            <a:r>
              <a:rPr lang="en-US" sz="2400" dirty="0"/>
              <a:t>.</a:t>
            </a:r>
            <a:br>
              <a:rPr lang="en-US" sz="2400" dirty="0"/>
            </a:br>
            <a:r>
              <a:rPr lang="en-US" sz="2400" dirty="0"/>
              <a:t> </a:t>
            </a:r>
            <a:br>
              <a:rPr lang="en-US" sz="2400" dirty="0"/>
            </a:br>
            <a:r>
              <a:rPr lang="en-US" sz="2400" dirty="0" err="1"/>
              <a:t>Keyinchalik</a:t>
            </a:r>
            <a:r>
              <a:rPr lang="en-US" sz="2400" dirty="0"/>
              <a:t>, </a:t>
            </a:r>
            <a:r>
              <a:rPr lang="en-US" sz="2400" dirty="0" err="1"/>
              <a:t>dekorator</a:t>
            </a:r>
            <a:r>
              <a:rPr lang="en-US" sz="2400" dirty="0"/>
              <a:t> </a:t>
            </a:r>
            <a:r>
              <a:rPr lang="en-US" sz="2400" dirty="0" err="1"/>
              <a:t>qo‘llaniladigan</a:t>
            </a:r>
            <a:r>
              <a:rPr lang="en-US" sz="2400" dirty="0"/>
              <a:t> </a:t>
            </a:r>
            <a:r>
              <a:rPr lang="en-US" sz="2400" dirty="0" err="1"/>
              <a:t>standart</a:t>
            </a:r>
            <a:r>
              <a:rPr lang="en-US" sz="2400" dirty="0"/>
              <a:t> </a:t>
            </a:r>
            <a:r>
              <a:rPr lang="en-US" sz="2400" dirty="0" err="1"/>
              <a:t>funktsiya</a:t>
            </a:r>
            <a:r>
              <a:rPr lang="en-US" sz="2400" dirty="0"/>
              <a:t> </a:t>
            </a:r>
            <a:r>
              <a:rPr lang="en-US" sz="2400" dirty="0" err="1"/>
              <a:t>aniqlanadi</a:t>
            </a:r>
            <a:r>
              <a:rPr lang="en-US" sz="2400" dirty="0"/>
              <a:t> - </a:t>
            </a:r>
            <a:r>
              <a:rPr lang="en-US" sz="2400" dirty="0" err="1"/>
              <a:t>bu</a:t>
            </a:r>
            <a:r>
              <a:rPr lang="en-US" sz="2400" dirty="0"/>
              <a:t> </a:t>
            </a:r>
            <a:r>
              <a:rPr lang="en-US" sz="2400" dirty="0" err="1"/>
              <a:t>holda</a:t>
            </a:r>
            <a:r>
              <a:rPr lang="en-US" sz="2400" dirty="0"/>
              <a:t> </a:t>
            </a:r>
            <a:r>
              <a:rPr lang="en-US" sz="2400" dirty="0" err="1"/>
              <a:t>konsolga</a:t>
            </a:r>
            <a:r>
              <a:rPr lang="en-US" sz="2400" dirty="0"/>
              <a:t> </a:t>
            </a:r>
            <a:r>
              <a:rPr lang="en-US" sz="2400" dirty="0" err="1"/>
              <a:t>satrni</a:t>
            </a:r>
            <a:r>
              <a:rPr lang="en-US" sz="2400" dirty="0"/>
              <a:t> </a:t>
            </a:r>
            <a:r>
              <a:rPr lang="en-US" sz="2400" dirty="0" err="1"/>
              <a:t>bosib</a:t>
            </a:r>
            <a:r>
              <a:rPr lang="en-US" sz="2400" dirty="0"/>
              <a:t> </a:t>
            </a:r>
            <a:r>
              <a:rPr lang="en-US" sz="2400" dirty="0" err="1"/>
              <a:t>chiqaradigan</a:t>
            </a:r>
            <a:r>
              <a:rPr lang="en-US" sz="2400" dirty="0"/>
              <a:t> </a:t>
            </a:r>
            <a:r>
              <a:rPr lang="en-US" sz="2400" dirty="0" err="1"/>
              <a:t>salom</a:t>
            </a:r>
            <a:r>
              <a:rPr lang="en-US" sz="2400" dirty="0"/>
              <a:t> </a:t>
            </a:r>
            <a:r>
              <a:rPr lang="en-US" sz="2400" dirty="0" err="1"/>
              <a:t>funktsiyasi</a:t>
            </a:r>
            <a:r>
              <a:rPr lang="en-US" sz="2400" dirty="0"/>
              <a:t>:</a:t>
            </a:r>
            <a:br>
              <a:rPr lang="en-US" sz="2400" dirty="0"/>
            </a:br>
            <a:r>
              <a:rPr lang="en-US" sz="2400" dirty="0"/>
              <a:t> </a:t>
            </a:r>
            <a:br>
              <a:rPr lang="en-US" sz="2400" dirty="0"/>
            </a:br>
            <a:br>
              <a:rPr lang="en-US" sz="2400" dirty="0"/>
            </a:br>
            <a:r>
              <a:rPr lang="en-US" sz="2400" dirty="0"/>
              <a:t>@select   # </a:t>
            </a:r>
            <a:r>
              <a:rPr lang="en-US" sz="2400" dirty="0" err="1"/>
              <a:t>tanlangan</a:t>
            </a:r>
            <a:r>
              <a:rPr lang="en-US" sz="2400" dirty="0"/>
              <a:t> </a:t>
            </a:r>
            <a:r>
              <a:rPr lang="en-US" sz="2400" dirty="0" err="1"/>
              <a:t>dekoratorni</a:t>
            </a:r>
            <a:r>
              <a:rPr lang="en-US" sz="2400" dirty="0"/>
              <a:t> </a:t>
            </a:r>
            <a:r>
              <a:rPr lang="en-US" sz="2400" dirty="0" err="1"/>
              <a:t>qo‘llang</a:t>
            </a:r>
            <a:br>
              <a:rPr lang="en-US" sz="2400" dirty="0"/>
            </a:br>
            <a:r>
              <a:rPr lang="en-US" sz="2400" dirty="0"/>
              <a:t>def hello():</a:t>
            </a:r>
            <a:br>
              <a:rPr lang="en-US" sz="2400" dirty="0"/>
            </a:br>
            <a:r>
              <a:rPr lang="en-US" sz="2400" dirty="0"/>
              <a:t>    print("Hello")</a:t>
            </a:r>
            <a:br>
              <a:rPr lang="en-US" sz="2400" dirty="0"/>
            </a:br>
            <a:endParaRPr lang="en-US" sz="2400" dirty="0"/>
          </a:p>
        </p:txBody>
      </p:sp>
      <p:sp>
        <p:nvSpPr>
          <p:cNvPr id="3" name="Объект 2">
            <a:extLst>
              <a:ext uri="{FF2B5EF4-FFF2-40B4-BE49-F238E27FC236}">
                <a16:creationId xmlns:a16="http://schemas.microsoft.com/office/drawing/2014/main" id="{0BE77BAA-BD64-42E9-B327-9F843F3BC0D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043041941"/>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9AB1592-5289-4DCE-AA6A-56DDA2E3485B}"/>
              </a:ext>
            </a:extLst>
          </p:cNvPr>
          <p:cNvSpPr>
            <a:spLocks noGrp="1"/>
          </p:cNvSpPr>
          <p:nvPr>
            <p:ph type="title"/>
          </p:nvPr>
        </p:nvSpPr>
        <p:spPr/>
        <p:txBody>
          <a:bodyPr/>
          <a:lstStyle/>
          <a:p>
            <a:r>
              <a:rPr lang="en-US" sz="2400" dirty="0" err="1"/>
              <a:t>Dekoratorni</a:t>
            </a:r>
            <a:r>
              <a:rPr lang="en-US" sz="2400" dirty="0"/>
              <a:t> </a:t>
            </a:r>
            <a:r>
              <a:rPr lang="en-US" sz="2400" dirty="0" err="1"/>
              <a:t>qo'llash</a:t>
            </a:r>
            <a:r>
              <a:rPr lang="en-US" sz="2400" dirty="0"/>
              <a:t> </a:t>
            </a:r>
            <a:r>
              <a:rPr lang="en-US" sz="2400" dirty="0" err="1"/>
              <a:t>uchun</a:t>
            </a:r>
            <a:r>
              <a:rPr lang="en-US" sz="2400" dirty="0"/>
              <a:t> </a:t>
            </a:r>
            <a:r>
              <a:rPr lang="en-US" sz="2400" dirty="0" err="1"/>
              <a:t>funktsiya</a:t>
            </a:r>
            <a:r>
              <a:rPr lang="en-US" sz="2400" dirty="0"/>
              <a:t> </a:t>
            </a:r>
            <a:r>
              <a:rPr lang="en-US" sz="2400" dirty="0" err="1"/>
              <a:t>ta'rifidan</a:t>
            </a:r>
            <a:r>
              <a:rPr lang="en-US" sz="2400" dirty="0"/>
              <a:t> </a:t>
            </a:r>
            <a:r>
              <a:rPr lang="en-US" sz="2400" dirty="0" err="1"/>
              <a:t>oldin</a:t>
            </a:r>
            <a:r>
              <a:rPr lang="en-US" sz="2400" dirty="0"/>
              <a:t> @ </a:t>
            </a:r>
            <a:r>
              <a:rPr lang="en-US" sz="2400" dirty="0" err="1"/>
              <a:t>belgisini</a:t>
            </a:r>
            <a:r>
              <a:rPr lang="en-US" sz="2400" dirty="0"/>
              <a:t> </a:t>
            </a:r>
            <a:r>
              <a:rPr lang="en-US" sz="2400" dirty="0" err="1"/>
              <a:t>va</a:t>
            </a:r>
            <a:r>
              <a:rPr lang="en-US" sz="2400" dirty="0"/>
              <a:t> </a:t>
            </a:r>
            <a:r>
              <a:rPr lang="en-US" sz="2400" dirty="0" err="1"/>
              <a:t>undan</a:t>
            </a:r>
            <a:r>
              <a:rPr lang="en-US" sz="2400" dirty="0"/>
              <a:t> </a:t>
            </a:r>
            <a:r>
              <a:rPr lang="en-US" sz="2400" dirty="0" err="1"/>
              <a:t>keyin</a:t>
            </a:r>
            <a:r>
              <a:rPr lang="en-US" sz="2400" dirty="0"/>
              <a:t> </a:t>
            </a:r>
            <a:r>
              <a:rPr lang="en-US" sz="2400" dirty="0" err="1"/>
              <a:t>dekorator</a:t>
            </a:r>
            <a:r>
              <a:rPr lang="en-US" sz="2400" dirty="0"/>
              <a:t> </a:t>
            </a:r>
            <a:r>
              <a:rPr lang="en-US" sz="2400" dirty="0" err="1"/>
              <a:t>nomini</a:t>
            </a:r>
            <a:r>
              <a:rPr lang="en-US" sz="2400" dirty="0"/>
              <a:t> </a:t>
            </a:r>
            <a:r>
              <a:rPr lang="en-US" sz="2400" dirty="0" err="1"/>
              <a:t>qo'ying</a:t>
            </a:r>
            <a:r>
              <a:rPr lang="en-US" sz="2400" dirty="0"/>
              <a:t>. </a:t>
            </a:r>
            <a:r>
              <a:rPr lang="en-US" sz="2400" dirty="0" err="1"/>
              <a:t>Ya'ni</a:t>
            </a:r>
            <a:r>
              <a:rPr lang="en-US" sz="2400" dirty="0"/>
              <a:t>, </a:t>
            </a:r>
            <a:r>
              <a:rPr lang="en-US" sz="2400" dirty="0" err="1"/>
              <a:t>bu</a:t>
            </a:r>
            <a:r>
              <a:rPr lang="en-US" sz="2400" dirty="0"/>
              <a:t> </a:t>
            </a:r>
            <a:r>
              <a:rPr lang="en-US" sz="2400" dirty="0" err="1"/>
              <a:t>holda</a:t>
            </a:r>
            <a:r>
              <a:rPr lang="en-US" sz="2400" dirty="0"/>
              <a:t>, hello() </a:t>
            </a:r>
            <a:r>
              <a:rPr lang="en-US" sz="2400" dirty="0" err="1"/>
              <a:t>funksiyasiga</a:t>
            </a:r>
            <a:r>
              <a:rPr lang="en-US" sz="2400" dirty="0"/>
              <a:t> select() </a:t>
            </a:r>
            <a:r>
              <a:rPr lang="en-US" sz="2400" dirty="0" err="1"/>
              <a:t>dekoratori</a:t>
            </a:r>
            <a:r>
              <a:rPr lang="en-US" sz="2400" dirty="0"/>
              <a:t> </a:t>
            </a:r>
            <a:r>
              <a:rPr lang="en-US" sz="2400" dirty="0" err="1"/>
              <a:t>qo'llaniladi</a:t>
            </a:r>
            <a:r>
              <a:rPr lang="en-US" sz="2400" dirty="0"/>
              <a:t>. </a:t>
            </a:r>
            <a:r>
              <a:rPr lang="en-US" sz="2400" dirty="0" err="1"/>
              <a:t>Keyin</a:t>
            </a:r>
            <a:r>
              <a:rPr lang="en-US" sz="2400" dirty="0"/>
              <a:t> biz </a:t>
            </a:r>
            <a:r>
              <a:rPr lang="en-US" sz="2400" dirty="0" err="1"/>
              <a:t>odatiy</a:t>
            </a:r>
            <a:r>
              <a:rPr lang="en-US" sz="2400" dirty="0"/>
              <a:t> </a:t>
            </a:r>
            <a:r>
              <a:rPr lang="en-US" sz="2400" dirty="0" err="1"/>
              <a:t>funktsiyani</a:t>
            </a:r>
            <a:r>
              <a:rPr lang="en-US" sz="2400" dirty="0"/>
              <a:t> </a:t>
            </a:r>
            <a:r>
              <a:rPr lang="en-US" sz="2400" dirty="0" err="1"/>
              <a:t>chaqiramiz</a:t>
            </a:r>
            <a:r>
              <a:rPr lang="en-US" sz="2400" dirty="0"/>
              <a:t>:   </a:t>
            </a:r>
            <a:r>
              <a:rPr lang="en-US" sz="2400" dirty="0" err="1"/>
              <a:t>salom</a:t>
            </a:r>
            <a:r>
              <a:rPr lang="en-US" sz="2400" dirty="0"/>
              <a:t>()</a:t>
            </a:r>
            <a:r>
              <a:rPr lang="en-US" sz="2400" dirty="0" err="1"/>
              <a:t>Ushbu</a:t>
            </a:r>
            <a:r>
              <a:rPr lang="en-US" sz="2400" dirty="0"/>
              <a:t> </a:t>
            </a:r>
            <a:r>
              <a:rPr lang="en-US" sz="2400" dirty="0" err="1"/>
              <a:t>funktsiyaga</a:t>
            </a:r>
            <a:r>
              <a:rPr lang="en-US" sz="2400" dirty="0"/>
              <a:t> </a:t>
            </a:r>
            <a:r>
              <a:rPr lang="en-US" sz="2400" dirty="0" err="1"/>
              <a:t>tanlash</a:t>
            </a:r>
            <a:br>
              <a:rPr lang="ru-RU" sz="2400" dirty="0"/>
            </a:br>
            <a:r>
              <a:rPr lang="en-US" sz="2400" dirty="0" err="1"/>
              <a:t>Natijada</a:t>
            </a:r>
            <a:r>
              <a:rPr lang="en-US" sz="2400" dirty="0"/>
              <a:t>, biz </a:t>
            </a:r>
            <a:r>
              <a:rPr lang="en-US" sz="2400" dirty="0" err="1"/>
              <a:t>quyidagi</a:t>
            </a:r>
            <a:r>
              <a:rPr lang="en-US" sz="2400" dirty="0"/>
              <a:t> </a:t>
            </a:r>
            <a:r>
              <a:rPr lang="en-US" sz="2400" dirty="0" err="1"/>
              <a:t>konsol</a:t>
            </a:r>
            <a:r>
              <a:rPr lang="en-US" sz="2400" dirty="0"/>
              <a:t> </a:t>
            </a:r>
            <a:r>
              <a:rPr lang="en-US" sz="2400" dirty="0" err="1"/>
              <a:t>chiqishini</a:t>
            </a:r>
            <a:r>
              <a:rPr lang="en-US" sz="2400" dirty="0"/>
              <a:t> </a:t>
            </a:r>
            <a:r>
              <a:rPr lang="en-US" sz="2400" dirty="0" err="1"/>
              <a:t>olamiz</a:t>
            </a:r>
            <a:r>
              <a:rPr lang="en-US" sz="2400" dirty="0"/>
              <a:t>:</a:t>
            </a:r>
            <a:br>
              <a:rPr lang="en-US" sz="2400" dirty="0"/>
            </a:br>
            <a:r>
              <a:rPr lang="en-US" sz="2400" dirty="0"/>
              <a:t> </a:t>
            </a:r>
            <a:br>
              <a:rPr lang="en-US" sz="2400" dirty="0"/>
            </a:br>
            <a:r>
              <a:rPr lang="en-US" sz="2400" dirty="0"/>
              <a:t>****************</a:t>
            </a:r>
            <a:br>
              <a:rPr lang="en-US" sz="2400" dirty="0"/>
            </a:br>
            <a:r>
              <a:rPr lang="en-US" sz="2400" dirty="0"/>
              <a:t>Hello</a:t>
            </a:r>
            <a:br>
              <a:rPr lang="en-US" sz="2400" dirty="0"/>
            </a:br>
            <a:r>
              <a:rPr lang="en-US" sz="2400" dirty="0"/>
              <a:t>****************</a:t>
            </a:r>
            <a:br>
              <a:rPr lang="en-US" sz="2400" dirty="0"/>
            </a:br>
            <a:r>
              <a:rPr lang="en-US" sz="2400" dirty="0" err="1"/>
              <a:t>Dekoratorda</a:t>
            </a:r>
            <a:r>
              <a:rPr lang="en-US" sz="2400" dirty="0"/>
              <a:t> </a:t>
            </a:r>
            <a:r>
              <a:rPr lang="en-US" sz="2400" dirty="0" err="1"/>
              <a:t>funksiya</a:t>
            </a:r>
            <a:r>
              <a:rPr lang="en-US" sz="2400" dirty="0"/>
              <a:t> </a:t>
            </a:r>
            <a:r>
              <a:rPr lang="en-US" sz="2400" dirty="0" err="1"/>
              <a:t>parametrlarini</a:t>
            </a:r>
            <a:r>
              <a:rPr lang="en-US" sz="2400" dirty="0"/>
              <a:t> </a:t>
            </a:r>
            <a:r>
              <a:rPr lang="en-US" sz="2400" dirty="0" err="1"/>
              <a:t>olish</a:t>
            </a:r>
            <a:br>
              <a:rPr lang="en-US" sz="2400" dirty="0"/>
            </a:br>
            <a:r>
              <a:rPr lang="en-US" sz="2400" dirty="0" err="1"/>
              <a:t>Dekorator</a:t>
            </a:r>
            <a:r>
              <a:rPr lang="en-US" sz="2400" dirty="0"/>
              <a:t> </a:t>
            </a:r>
            <a:r>
              <a:rPr lang="en-US" sz="2400" dirty="0" err="1"/>
              <a:t>funktsiyaga</a:t>
            </a:r>
            <a:r>
              <a:rPr lang="en-US" sz="2400" dirty="0"/>
              <a:t> </a:t>
            </a:r>
            <a:r>
              <a:rPr lang="en-US" sz="2400" dirty="0" err="1"/>
              <a:t>berilgan</a:t>
            </a:r>
            <a:r>
              <a:rPr lang="en-US" sz="2400" dirty="0"/>
              <a:t> </a:t>
            </a:r>
            <a:r>
              <a:rPr lang="en-US" sz="2400" dirty="0" err="1"/>
              <a:t>argumentlarni</a:t>
            </a:r>
            <a:r>
              <a:rPr lang="en-US" sz="2400" dirty="0"/>
              <a:t> </a:t>
            </a:r>
            <a:r>
              <a:rPr lang="en-US" sz="2400" dirty="0" err="1"/>
              <a:t>ushlab</a:t>
            </a:r>
            <a:r>
              <a:rPr lang="en-US" sz="2400" dirty="0"/>
              <a:t> </a:t>
            </a:r>
            <a:r>
              <a:rPr lang="en-US" sz="2400" dirty="0" err="1"/>
              <a:t>turishi</a:t>
            </a:r>
            <a:r>
              <a:rPr lang="en-US" sz="2400" dirty="0"/>
              <a:t> </a:t>
            </a:r>
            <a:r>
              <a:rPr lang="en-US" sz="2400" dirty="0" err="1"/>
              <a:t>mumkin</a:t>
            </a:r>
            <a:r>
              <a:rPr lang="en-US" sz="2400" dirty="0"/>
              <a:t>:</a:t>
            </a:r>
            <a:br>
              <a:rPr lang="en-US" sz="2400" dirty="0"/>
            </a:br>
            <a:endParaRPr lang="en-US" sz="2400" dirty="0"/>
          </a:p>
        </p:txBody>
      </p:sp>
      <p:sp>
        <p:nvSpPr>
          <p:cNvPr id="3" name="Объект 2">
            <a:extLst>
              <a:ext uri="{FF2B5EF4-FFF2-40B4-BE49-F238E27FC236}">
                <a16:creationId xmlns:a16="http://schemas.microsoft.com/office/drawing/2014/main" id="{B1E1FCD2-6555-4EB9-AB47-8000AF2CC5C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92085397"/>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DCB411-0646-4EB5-BD30-56AE895F2CB6}"/>
              </a:ext>
            </a:extLst>
          </p:cNvPr>
          <p:cNvSpPr>
            <a:spLocks noGrp="1"/>
          </p:cNvSpPr>
          <p:nvPr>
            <p:ph type="title"/>
          </p:nvPr>
        </p:nvSpPr>
        <p:spPr/>
        <p:txBody>
          <a:bodyPr/>
          <a:lstStyle/>
          <a:p>
            <a:r>
              <a:rPr lang="en-US" sz="2800" dirty="0"/>
              <a:t># </a:t>
            </a:r>
            <a:r>
              <a:rPr lang="en-US" sz="2800" dirty="0" err="1"/>
              <a:t>dekorator</a:t>
            </a:r>
            <a:r>
              <a:rPr lang="en-US" sz="2800" dirty="0"/>
              <a:t> </a:t>
            </a:r>
            <a:r>
              <a:rPr lang="en-US" sz="2800" dirty="0" err="1"/>
              <a:t>funktsiyasi</a:t>
            </a:r>
            <a:r>
              <a:rPr lang="en-US" sz="2800" dirty="0"/>
              <a:t> </a:t>
            </a:r>
            <a:r>
              <a:rPr lang="en-US" sz="2800" dirty="0" err="1"/>
              <a:t>ta’rifi</a:t>
            </a:r>
            <a:br>
              <a:rPr lang="en-US" sz="2800" dirty="0"/>
            </a:br>
            <a:r>
              <a:rPr lang="en-US" sz="2800" dirty="0"/>
              <a:t>def check(</a:t>
            </a:r>
            <a:r>
              <a:rPr lang="en-US" sz="2800" dirty="0" err="1"/>
              <a:t>input_func</a:t>
            </a:r>
            <a:r>
              <a:rPr lang="en-US" sz="2800" dirty="0"/>
              <a:t>):    </a:t>
            </a:r>
            <a:br>
              <a:rPr lang="en-US" sz="2800" dirty="0"/>
            </a:br>
            <a:r>
              <a:rPr lang="en-US" sz="2800" dirty="0"/>
              <a:t>    def </a:t>
            </a:r>
            <a:r>
              <a:rPr lang="en-US" sz="2800" dirty="0" err="1"/>
              <a:t>output_func</a:t>
            </a:r>
            <a:r>
              <a:rPr lang="en-US" sz="2800" dirty="0"/>
              <a:t>(*</a:t>
            </a:r>
            <a:r>
              <a:rPr lang="en-US" sz="2800" dirty="0" err="1"/>
              <a:t>args</a:t>
            </a:r>
            <a:r>
              <a:rPr lang="en-US" sz="2800" dirty="0"/>
              <a:t>): </a:t>
            </a:r>
            <a:br>
              <a:rPr lang="en-US" sz="2800" dirty="0"/>
            </a:br>
            <a:r>
              <a:rPr lang="en-US" sz="2800" dirty="0"/>
              <a:t>        </a:t>
            </a:r>
            <a:r>
              <a:rPr lang="en-US" sz="2800" dirty="0" err="1"/>
              <a:t>input_func</a:t>
            </a:r>
            <a:r>
              <a:rPr lang="en-US" sz="2800" dirty="0"/>
              <a:t>(*</a:t>
            </a:r>
            <a:r>
              <a:rPr lang="en-US" sz="2800" dirty="0" err="1"/>
              <a:t>args</a:t>
            </a:r>
            <a:r>
              <a:rPr lang="en-US" sz="2800" dirty="0"/>
              <a:t>)     </a:t>
            </a:r>
            <a:br>
              <a:rPr lang="en-US" sz="2800" dirty="0"/>
            </a:br>
            <a:r>
              <a:rPr lang="en-US" sz="2800" dirty="0"/>
              <a:t>    return </a:t>
            </a:r>
            <a:r>
              <a:rPr lang="en-US" sz="2800" dirty="0" err="1"/>
              <a:t>output_func</a:t>
            </a:r>
            <a:r>
              <a:rPr lang="en-US" sz="2800" dirty="0"/>
              <a:t>     </a:t>
            </a:r>
            <a:br>
              <a:rPr lang="en-US" sz="2800" dirty="0"/>
            </a:br>
            <a:r>
              <a:rPr lang="en-US" sz="2800" dirty="0"/>
              <a:t># original </a:t>
            </a:r>
            <a:r>
              <a:rPr lang="en-US" sz="2800" dirty="0" err="1"/>
              <a:t>funktsiya</a:t>
            </a:r>
            <a:r>
              <a:rPr lang="en-US" sz="2800" dirty="0"/>
              <a:t> </a:t>
            </a:r>
            <a:r>
              <a:rPr lang="en-US" sz="2800" dirty="0" err="1"/>
              <a:t>ta’rifi</a:t>
            </a:r>
            <a:br>
              <a:rPr lang="en-US" sz="2800" dirty="0"/>
            </a:br>
            <a:r>
              <a:rPr lang="en-US" sz="2800" dirty="0"/>
              <a:t>@check</a:t>
            </a:r>
            <a:br>
              <a:rPr lang="en-US" sz="2800" dirty="0"/>
            </a:br>
            <a:r>
              <a:rPr lang="en-US" sz="2800" dirty="0"/>
              <a:t>def </a:t>
            </a:r>
            <a:r>
              <a:rPr lang="en-US" sz="2800" dirty="0" err="1"/>
              <a:t>print_person</a:t>
            </a:r>
            <a:r>
              <a:rPr lang="en-US" sz="2800" dirty="0"/>
              <a:t>(name, age):</a:t>
            </a:r>
            <a:br>
              <a:rPr lang="en-US" sz="2800" dirty="0"/>
            </a:br>
            <a:r>
              <a:rPr lang="en-US" sz="2800" dirty="0"/>
              <a:t>    print(</a:t>
            </a:r>
            <a:r>
              <a:rPr lang="en-US" sz="2800" dirty="0" err="1"/>
              <a:t>f"Name</a:t>
            </a:r>
            <a:r>
              <a:rPr lang="en-US" sz="2800" dirty="0"/>
              <a:t>: {name}  Age: {age}")</a:t>
            </a:r>
            <a:br>
              <a:rPr lang="en-US" sz="2800" dirty="0"/>
            </a:br>
            <a:r>
              <a:rPr lang="en-US" sz="2800" dirty="0"/>
              <a:t> </a:t>
            </a:r>
            <a:br>
              <a:rPr lang="en-US" sz="2800" dirty="0"/>
            </a:br>
            <a:r>
              <a:rPr lang="en-US" sz="2800" dirty="0"/>
              <a:t># </a:t>
            </a:r>
            <a:r>
              <a:rPr lang="en-US" sz="2800" dirty="0" err="1"/>
              <a:t>asl</a:t>
            </a:r>
            <a:r>
              <a:rPr lang="en-US" sz="2800" dirty="0"/>
              <a:t> </a:t>
            </a:r>
            <a:r>
              <a:rPr lang="en-US" sz="2800" dirty="0" err="1"/>
              <a:t>funksiyani</a:t>
            </a:r>
            <a:r>
              <a:rPr lang="en-US" sz="2800" dirty="0"/>
              <a:t> </a:t>
            </a:r>
            <a:r>
              <a:rPr lang="en-US" sz="2800" dirty="0" err="1"/>
              <a:t>chaqirish</a:t>
            </a:r>
            <a:br>
              <a:rPr lang="en-US" sz="2800" dirty="0"/>
            </a:br>
            <a:r>
              <a:rPr lang="en-US" sz="2800" dirty="0" err="1"/>
              <a:t>print_person</a:t>
            </a:r>
            <a:r>
              <a:rPr lang="en-US" sz="2800" dirty="0"/>
              <a:t>("Tom", 38)</a:t>
            </a:r>
            <a:br>
              <a:rPr lang="en-US" sz="2800" dirty="0"/>
            </a:br>
            <a:endParaRPr lang="en-US" sz="2800" dirty="0"/>
          </a:p>
        </p:txBody>
      </p:sp>
      <p:sp>
        <p:nvSpPr>
          <p:cNvPr id="3" name="Объект 2">
            <a:extLst>
              <a:ext uri="{FF2B5EF4-FFF2-40B4-BE49-F238E27FC236}">
                <a16:creationId xmlns:a16="http://schemas.microsoft.com/office/drawing/2014/main" id="{D365C13E-432D-4879-A6DB-CDD2CA8777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03903750"/>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4D85D6-ABBA-4A13-84B8-6C7E51DBCCB5}"/>
              </a:ext>
            </a:extLst>
          </p:cNvPr>
          <p:cNvSpPr>
            <a:spLocks noGrp="1"/>
          </p:cNvSpPr>
          <p:nvPr>
            <p:ph type="title"/>
          </p:nvPr>
        </p:nvSpPr>
        <p:spPr/>
        <p:txBody>
          <a:bodyPr/>
          <a:lstStyle/>
          <a:p>
            <a:r>
              <a:rPr lang="en-US" sz="2800" dirty="0"/>
              <a:t>Bu </a:t>
            </a:r>
            <a:r>
              <a:rPr lang="en-US" sz="2800" dirty="0" err="1"/>
              <a:t>erda</a:t>
            </a:r>
            <a:r>
              <a:rPr lang="en-US" sz="2800" dirty="0"/>
              <a:t> </a:t>
            </a:r>
            <a:r>
              <a:rPr lang="en-US" sz="2800" dirty="0" err="1"/>
              <a:t>print_person</a:t>
            </a:r>
            <a:r>
              <a:rPr lang="en-US" sz="2800" dirty="0"/>
              <a:t>() </a:t>
            </a:r>
            <a:r>
              <a:rPr lang="en-US" sz="2800" dirty="0" err="1"/>
              <a:t>funksiyasi</a:t>
            </a:r>
            <a:r>
              <a:rPr lang="en-US" sz="2800" dirty="0"/>
              <a:t> </a:t>
            </a:r>
            <a:r>
              <a:rPr lang="en-US" sz="2800" dirty="0" err="1"/>
              <a:t>ikkita</a:t>
            </a:r>
            <a:r>
              <a:rPr lang="en-US" sz="2800" dirty="0"/>
              <a:t> </a:t>
            </a:r>
            <a:r>
              <a:rPr lang="en-US" sz="2800" dirty="0" err="1"/>
              <a:t>parametrni</a:t>
            </a:r>
            <a:r>
              <a:rPr lang="en-US" sz="2800" dirty="0"/>
              <a:t> </a:t>
            </a:r>
            <a:r>
              <a:rPr lang="en-US" sz="2800" dirty="0" err="1"/>
              <a:t>oladi</a:t>
            </a:r>
            <a:r>
              <a:rPr lang="en-US" sz="2800" dirty="0"/>
              <a:t>: ism (ism) </a:t>
            </a:r>
            <a:r>
              <a:rPr lang="en-US" sz="2800" dirty="0" err="1"/>
              <a:t>va</a:t>
            </a:r>
            <a:r>
              <a:rPr lang="en-US" sz="2800" dirty="0"/>
              <a:t> </a:t>
            </a:r>
            <a:r>
              <a:rPr lang="en-US" sz="2800" dirty="0" err="1"/>
              <a:t>yosh</a:t>
            </a:r>
            <a:r>
              <a:rPr lang="en-US" sz="2800" dirty="0"/>
              <a:t> (</a:t>
            </a:r>
            <a:r>
              <a:rPr lang="en-US" sz="2800" dirty="0" err="1"/>
              <a:t>yosh</a:t>
            </a:r>
            <a:r>
              <a:rPr lang="en-US" sz="2800" dirty="0"/>
              <a:t>). Bu </a:t>
            </a:r>
            <a:r>
              <a:rPr lang="en-US" sz="2800" dirty="0" err="1"/>
              <a:t>funksiya</a:t>
            </a:r>
            <a:r>
              <a:rPr lang="en-US" sz="2800" dirty="0"/>
              <a:t> </a:t>
            </a:r>
            <a:r>
              <a:rPr lang="en-US" sz="2800" dirty="0" err="1"/>
              <a:t>uchun</a:t>
            </a:r>
            <a:r>
              <a:rPr lang="en-US" sz="2800" dirty="0"/>
              <a:t> check() </a:t>
            </a:r>
            <a:r>
              <a:rPr lang="en-US" sz="2800" dirty="0" err="1"/>
              <a:t>dekoratori</a:t>
            </a:r>
            <a:r>
              <a:rPr lang="en-US" sz="2800" dirty="0"/>
              <a:t> </a:t>
            </a:r>
            <a:r>
              <a:rPr lang="en-US" sz="2800" dirty="0" err="1"/>
              <a:t>qo‘llaniladi</a:t>
            </a:r>
            <a:r>
              <a:rPr lang="en-US" sz="2800" dirty="0"/>
              <a:t>.</a:t>
            </a:r>
            <a:br>
              <a:rPr lang="en-US" sz="2800" dirty="0"/>
            </a:br>
            <a:r>
              <a:rPr lang="en-US" sz="2800" dirty="0"/>
              <a:t> </a:t>
            </a:r>
            <a:br>
              <a:rPr lang="en-US" sz="2800" dirty="0"/>
            </a:br>
            <a:r>
              <a:rPr lang="en-US" sz="2800" dirty="0" err="1"/>
              <a:t>Tekshirish</a:t>
            </a:r>
            <a:r>
              <a:rPr lang="en-US" sz="2800" dirty="0"/>
              <a:t> </a:t>
            </a:r>
            <a:r>
              <a:rPr lang="en-US" sz="2800" dirty="0" err="1"/>
              <a:t>dekoratori</a:t>
            </a:r>
            <a:r>
              <a:rPr lang="en-US" sz="2800" dirty="0"/>
              <a:t> *</a:t>
            </a:r>
            <a:r>
              <a:rPr lang="en-US" sz="2800" dirty="0" err="1"/>
              <a:t>args</a:t>
            </a:r>
            <a:r>
              <a:rPr lang="en-US" sz="2800" dirty="0"/>
              <a:t> </a:t>
            </a:r>
            <a:r>
              <a:rPr lang="en-US" sz="2800" dirty="0" err="1"/>
              <a:t>parametri</a:t>
            </a:r>
            <a:r>
              <a:rPr lang="en-US" sz="2800" dirty="0"/>
              <a:t> </a:t>
            </a:r>
            <a:r>
              <a:rPr lang="en-US" sz="2800" dirty="0" err="1"/>
              <a:t>sifatida</a:t>
            </a:r>
            <a:r>
              <a:rPr lang="en-US" sz="2800" dirty="0"/>
              <a:t> </a:t>
            </a:r>
            <a:r>
              <a:rPr lang="en-US" sz="2800" dirty="0" err="1"/>
              <a:t>qiymatlar</a:t>
            </a:r>
            <a:r>
              <a:rPr lang="en-US" sz="2800" dirty="0"/>
              <a:t> </a:t>
            </a:r>
            <a:r>
              <a:rPr lang="en-US" sz="2800" dirty="0" err="1"/>
              <a:t>to‘plamini</a:t>
            </a:r>
            <a:r>
              <a:rPr lang="en-US" sz="2800" dirty="0"/>
              <a:t> </a:t>
            </a:r>
            <a:r>
              <a:rPr lang="en-US" sz="2800" dirty="0" err="1"/>
              <a:t>oladigan</a:t>
            </a:r>
            <a:r>
              <a:rPr lang="en-US" sz="2800" dirty="0"/>
              <a:t> </a:t>
            </a:r>
            <a:r>
              <a:rPr lang="en-US" sz="2800" dirty="0" err="1"/>
              <a:t>mahalliy</a:t>
            </a:r>
            <a:r>
              <a:rPr lang="en-US" sz="2800" dirty="0"/>
              <a:t> </a:t>
            </a:r>
            <a:r>
              <a:rPr lang="en-US" sz="2800" dirty="0" err="1"/>
              <a:t>output_func</a:t>
            </a:r>
            <a:r>
              <a:rPr lang="en-US" sz="2800" dirty="0"/>
              <a:t>() </a:t>
            </a:r>
            <a:r>
              <a:rPr lang="en-US" sz="2800" dirty="0" err="1"/>
              <a:t>funktsiyasini</a:t>
            </a:r>
            <a:r>
              <a:rPr lang="en-US" sz="2800" dirty="0"/>
              <a:t> </a:t>
            </a:r>
            <a:r>
              <a:rPr lang="en-US" sz="2800" dirty="0" err="1"/>
              <a:t>qaytaradi</a:t>
            </a:r>
            <a:r>
              <a:rPr lang="en-US" sz="2800" dirty="0"/>
              <a:t> - </a:t>
            </a:r>
            <a:r>
              <a:rPr lang="en-US" sz="2800" dirty="0" err="1"/>
              <a:t>bular</a:t>
            </a:r>
            <a:r>
              <a:rPr lang="en-US" sz="2800" dirty="0"/>
              <a:t> </a:t>
            </a:r>
            <a:r>
              <a:rPr lang="en-US" sz="2800" dirty="0" err="1"/>
              <a:t>dekorativ</a:t>
            </a:r>
            <a:r>
              <a:rPr lang="en-US" sz="2800" dirty="0"/>
              <a:t> </a:t>
            </a:r>
            <a:r>
              <a:rPr lang="en-US" sz="2800" dirty="0" err="1"/>
              <a:t>qo‘llaniladigan</a:t>
            </a:r>
            <a:r>
              <a:rPr lang="en-US" sz="2800" dirty="0"/>
              <a:t> </a:t>
            </a:r>
            <a:r>
              <a:rPr lang="en-US" sz="2800" dirty="0" err="1"/>
              <a:t>asl</a:t>
            </a:r>
            <a:r>
              <a:rPr lang="en-US" sz="2800" dirty="0"/>
              <a:t> </a:t>
            </a:r>
            <a:r>
              <a:rPr lang="en-US" sz="2800" dirty="0" err="1"/>
              <a:t>funktsiyaga</a:t>
            </a:r>
            <a:r>
              <a:rPr lang="en-US" sz="2800" dirty="0"/>
              <a:t> </a:t>
            </a:r>
            <a:r>
              <a:rPr lang="en-US" sz="2800" dirty="0" err="1"/>
              <a:t>o‘tkaziladigan</a:t>
            </a:r>
            <a:r>
              <a:rPr lang="en-US" sz="2800" dirty="0"/>
              <a:t> </a:t>
            </a:r>
            <a:r>
              <a:rPr lang="en-US" sz="2800" dirty="0" err="1"/>
              <a:t>qiymatlardir</a:t>
            </a:r>
            <a:r>
              <a:rPr lang="en-US" sz="2800" dirty="0"/>
              <a:t>. </a:t>
            </a:r>
            <a:r>
              <a:rPr lang="en-US" sz="2800" dirty="0" err="1"/>
              <a:t>Ya’ni</a:t>
            </a:r>
            <a:r>
              <a:rPr lang="en-US" sz="2800" dirty="0"/>
              <a:t>, </a:t>
            </a:r>
            <a:r>
              <a:rPr lang="en-US" sz="2800" dirty="0" err="1"/>
              <a:t>bu</a:t>
            </a:r>
            <a:r>
              <a:rPr lang="en-US" sz="2800" dirty="0"/>
              <a:t> </a:t>
            </a:r>
            <a:r>
              <a:rPr lang="en-US" sz="2800" dirty="0" err="1"/>
              <a:t>holda</a:t>
            </a:r>
            <a:r>
              <a:rPr lang="en-US" sz="2800" dirty="0"/>
              <a:t> *</a:t>
            </a:r>
            <a:r>
              <a:rPr lang="en-US" sz="2800" dirty="0" err="1"/>
              <a:t>args</a:t>
            </a:r>
            <a:r>
              <a:rPr lang="en-US" sz="2800" dirty="0"/>
              <a:t> ism </a:t>
            </a:r>
            <a:r>
              <a:rPr lang="en-US" sz="2800" dirty="0" err="1"/>
              <a:t>va</a:t>
            </a:r>
            <a:r>
              <a:rPr lang="en-US" sz="2800" dirty="0"/>
              <a:t> </a:t>
            </a:r>
            <a:r>
              <a:rPr lang="en-US" sz="2800" dirty="0" err="1"/>
              <a:t>yosh</a:t>
            </a:r>
            <a:r>
              <a:rPr lang="en-US" sz="2800" dirty="0"/>
              <a:t> </a:t>
            </a:r>
            <a:r>
              <a:rPr lang="en-US" sz="2800" dirty="0" err="1"/>
              <a:t>parametrlarining</a:t>
            </a:r>
            <a:r>
              <a:rPr lang="en-US" sz="2800" dirty="0"/>
              <a:t> </a:t>
            </a:r>
            <a:r>
              <a:rPr lang="en-US" sz="2800" dirty="0" err="1"/>
              <a:t>qiymatlarini</a:t>
            </a:r>
            <a:r>
              <a:rPr lang="en-US" sz="2800" dirty="0"/>
              <a:t> </a:t>
            </a:r>
            <a:r>
              <a:rPr lang="en-US" sz="2800" dirty="0" err="1"/>
              <a:t>o‘z</a:t>
            </a:r>
            <a:r>
              <a:rPr lang="en-US" sz="2800" dirty="0"/>
              <a:t> </a:t>
            </a:r>
            <a:r>
              <a:rPr lang="en-US" sz="2800" dirty="0" err="1"/>
              <a:t>ichiga</a:t>
            </a:r>
            <a:r>
              <a:rPr lang="en-US" sz="2800" dirty="0"/>
              <a:t> </a:t>
            </a:r>
            <a:r>
              <a:rPr lang="en-US" sz="2800" dirty="0" err="1"/>
              <a:t>oladi</a:t>
            </a:r>
            <a:r>
              <a:rPr lang="en-US" sz="2800" dirty="0"/>
              <a:t>.</a:t>
            </a:r>
            <a:br>
              <a:rPr lang="en-US" sz="2800" dirty="0"/>
            </a:br>
            <a:endParaRPr lang="en-US" sz="2800" dirty="0"/>
          </a:p>
        </p:txBody>
      </p:sp>
      <p:sp>
        <p:nvSpPr>
          <p:cNvPr id="3" name="Объект 2">
            <a:extLst>
              <a:ext uri="{FF2B5EF4-FFF2-40B4-BE49-F238E27FC236}">
                <a16:creationId xmlns:a16="http://schemas.microsoft.com/office/drawing/2014/main" id="{0090887E-E221-46ED-9313-91DF57F4FB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93926890"/>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195EDA-8223-4B0C-A203-A0499766C242}"/>
              </a:ext>
            </a:extLst>
          </p:cNvPr>
          <p:cNvSpPr>
            <a:spLocks noGrp="1"/>
          </p:cNvSpPr>
          <p:nvPr>
            <p:ph type="title"/>
          </p:nvPr>
        </p:nvSpPr>
        <p:spPr/>
        <p:txBody>
          <a:bodyPr/>
          <a:lstStyle/>
          <a:p>
            <a:r>
              <a:rPr lang="en-US" sz="2800" dirty="0"/>
              <a:t>def check(</a:t>
            </a:r>
            <a:r>
              <a:rPr lang="en-US" sz="2800" dirty="0" err="1"/>
              <a:t>input_func</a:t>
            </a:r>
            <a:r>
              <a:rPr lang="en-US" sz="2800" dirty="0"/>
              <a:t>):    </a:t>
            </a:r>
            <a:br>
              <a:rPr lang="en-US" sz="2800" dirty="0"/>
            </a:br>
            <a:r>
              <a:rPr lang="en-US" sz="2800" dirty="0"/>
              <a:t>    def </a:t>
            </a:r>
            <a:r>
              <a:rPr lang="en-US" sz="2800" dirty="0" err="1"/>
              <a:t>output_func</a:t>
            </a:r>
            <a:r>
              <a:rPr lang="en-US" sz="2800" dirty="0"/>
              <a:t>(*</a:t>
            </a:r>
            <a:r>
              <a:rPr lang="en-US" sz="2800" dirty="0" err="1"/>
              <a:t>args</a:t>
            </a:r>
            <a:r>
              <a:rPr lang="en-US" sz="2800" dirty="0"/>
              <a:t>):   </a:t>
            </a:r>
            <a:br>
              <a:rPr lang="en-US" sz="2800" dirty="0"/>
            </a:br>
            <a:r>
              <a:rPr lang="en-US" sz="2800" dirty="0"/>
              <a:t>Bu </a:t>
            </a:r>
            <a:r>
              <a:rPr lang="en-US" sz="2800" dirty="0" err="1"/>
              <a:t>erda</a:t>
            </a:r>
            <a:r>
              <a:rPr lang="en-US" sz="2800" dirty="0"/>
              <a:t> biz </a:t>
            </a:r>
            <a:r>
              <a:rPr lang="en-US" sz="2800" dirty="0" err="1"/>
              <a:t>ushbu</a:t>
            </a:r>
            <a:r>
              <a:rPr lang="en-US" sz="2800" dirty="0"/>
              <a:t> </a:t>
            </a:r>
            <a:r>
              <a:rPr lang="en-US" sz="2800" dirty="0" err="1"/>
              <a:t>qiymatlarni</a:t>
            </a:r>
            <a:r>
              <a:rPr lang="en-US" sz="2800" dirty="0"/>
              <a:t> </a:t>
            </a:r>
            <a:r>
              <a:rPr lang="en-US" sz="2800" dirty="0" err="1"/>
              <a:t>asl</a:t>
            </a:r>
            <a:r>
              <a:rPr lang="en-US" sz="2800" dirty="0"/>
              <a:t> </a:t>
            </a:r>
            <a:r>
              <a:rPr lang="en-US" sz="2800" dirty="0" err="1"/>
              <a:t>funktsiyaga</a:t>
            </a:r>
            <a:r>
              <a:rPr lang="en-US" sz="2800" dirty="0"/>
              <a:t> </a:t>
            </a:r>
            <a:r>
              <a:rPr lang="en-US" sz="2800" dirty="0" err="1"/>
              <a:t>o‘tkazamiz</a:t>
            </a:r>
            <a:r>
              <a:rPr lang="en-US" sz="2800" dirty="0"/>
              <a:t>:</a:t>
            </a:r>
            <a:br>
              <a:rPr lang="en-US" sz="2800" dirty="0"/>
            </a:br>
            <a:r>
              <a:rPr lang="en-US" sz="2800" dirty="0"/>
              <a:t> </a:t>
            </a:r>
            <a:br>
              <a:rPr lang="en-US" sz="2800" dirty="0"/>
            </a:br>
            <a:r>
              <a:rPr lang="en-US" sz="2800" dirty="0" err="1"/>
              <a:t>input_func</a:t>
            </a:r>
            <a:r>
              <a:rPr lang="en-US" sz="2800" dirty="0"/>
              <a:t>(*</a:t>
            </a:r>
            <a:r>
              <a:rPr lang="en-US" sz="2800" dirty="0" err="1"/>
              <a:t>args</a:t>
            </a:r>
            <a:r>
              <a:rPr lang="en-US" sz="2800" dirty="0"/>
              <a:t>)</a:t>
            </a:r>
            <a:br>
              <a:rPr lang="en-US" sz="2800" dirty="0"/>
            </a:br>
            <a:r>
              <a:rPr lang="en-US" sz="2800" dirty="0" err="1"/>
              <a:t>Natijada</a:t>
            </a:r>
            <a:r>
              <a:rPr lang="en-US" sz="2800" dirty="0"/>
              <a:t>, </a:t>
            </a:r>
            <a:r>
              <a:rPr lang="en-US" sz="2800" dirty="0" err="1"/>
              <a:t>bunda</a:t>
            </a:r>
            <a:r>
              <a:rPr lang="en-US" sz="2800" dirty="0"/>
              <a:t> biz </a:t>
            </a:r>
            <a:r>
              <a:rPr lang="en-US" sz="2800" dirty="0" err="1"/>
              <a:t>quyidagi</a:t>
            </a:r>
            <a:r>
              <a:rPr lang="en-US" sz="2800" dirty="0"/>
              <a:t> </a:t>
            </a:r>
            <a:r>
              <a:rPr lang="en-US" sz="2800" dirty="0" err="1"/>
              <a:t>konsol</a:t>
            </a:r>
            <a:r>
              <a:rPr lang="en-US" sz="2800" dirty="0"/>
              <a:t> </a:t>
            </a:r>
            <a:r>
              <a:rPr lang="en-US" sz="2800" dirty="0" err="1"/>
              <a:t>chiqishini</a:t>
            </a:r>
            <a:r>
              <a:rPr lang="en-US" sz="2800" dirty="0"/>
              <a:t> </a:t>
            </a:r>
            <a:r>
              <a:rPr lang="en-US" sz="2800" dirty="0" err="1"/>
              <a:t>olamiz</a:t>
            </a:r>
            <a:br>
              <a:rPr lang="en-US" sz="2800" dirty="0"/>
            </a:br>
            <a:r>
              <a:rPr lang="en-US" sz="2800" dirty="0"/>
              <a:t>Name: Tom  Age: 38</a:t>
            </a:r>
            <a:br>
              <a:rPr lang="ru-RU" sz="2800" dirty="0"/>
            </a:br>
            <a:br>
              <a:rPr lang="ru-RU" sz="2800" dirty="0"/>
            </a:br>
            <a:r>
              <a:rPr lang="en-US" sz="2800" dirty="0" err="1"/>
              <a:t>Lekin</a:t>
            </a:r>
            <a:r>
              <a:rPr lang="en-US" sz="2800" dirty="0"/>
              <a:t> </a:t>
            </a:r>
            <a:r>
              <a:rPr lang="en-US" sz="2800" dirty="0" err="1"/>
              <a:t>print_person</a:t>
            </a:r>
            <a:r>
              <a:rPr lang="en-US" sz="2800" dirty="0"/>
              <a:t> </a:t>
            </a:r>
            <a:r>
              <a:rPr lang="en-US" sz="2800" dirty="0" err="1"/>
              <a:t>funksiyasiga</a:t>
            </a:r>
            <a:r>
              <a:rPr lang="en-US" sz="2800" dirty="0"/>
              <a:t> </a:t>
            </a:r>
            <a:r>
              <a:rPr lang="en-US" sz="2800" dirty="0" err="1"/>
              <a:t>noto‘g‘ri</a:t>
            </a:r>
            <a:r>
              <a:rPr lang="en-US" sz="2800" dirty="0"/>
              <a:t> </a:t>
            </a:r>
            <a:r>
              <a:rPr lang="en-US" sz="2800" dirty="0" err="1"/>
              <a:t>qiymat</a:t>
            </a:r>
            <a:r>
              <a:rPr lang="en-US" sz="2800" dirty="0"/>
              <a:t> </a:t>
            </a:r>
            <a:r>
              <a:rPr lang="en-US" sz="2800" dirty="0" err="1"/>
              <a:t>o‘tkazilsa</a:t>
            </a:r>
            <a:r>
              <a:rPr lang="en-US" sz="2800" dirty="0"/>
              <a:t>-chi, </a:t>
            </a:r>
            <a:r>
              <a:rPr lang="en-US" sz="2800" dirty="0" err="1"/>
              <a:t>masalan</a:t>
            </a:r>
            <a:r>
              <a:rPr lang="en-US" sz="2800" dirty="0"/>
              <a:t>, </a:t>
            </a:r>
            <a:r>
              <a:rPr lang="en-US" sz="2800" dirty="0" err="1"/>
              <a:t>salbiy</a:t>
            </a:r>
            <a:r>
              <a:rPr lang="en-US" sz="2800" dirty="0"/>
              <a:t> </a:t>
            </a:r>
            <a:r>
              <a:rPr lang="en-US" sz="2800" dirty="0" err="1"/>
              <a:t>yosh</a:t>
            </a:r>
            <a:r>
              <a:rPr lang="en-US" sz="2800" dirty="0"/>
              <a:t>? </a:t>
            </a:r>
            <a:r>
              <a:rPr lang="en-US" sz="2800" dirty="0" err="1"/>
              <a:t>Dekoratorlarning</a:t>
            </a:r>
            <a:r>
              <a:rPr lang="en-US" sz="2800" dirty="0"/>
              <a:t> </a:t>
            </a:r>
            <a:r>
              <a:rPr lang="en-US" sz="2800" dirty="0" err="1"/>
              <a:t>afzalliklaridan</a:t>
            </a:r>
            <a:r>
              <a:rPr lang="en-US" sz="2800" dirty="0"/>
              <a:t> </a:t>
            </a:r>
            <a:r>
              <a:rPr lang="en-US" sz="2800" dirty="0" err="1"/>
              <a:t>biri</a:t>
            </a:r>
            <a:r>
              <a:rPr lang="en-US" sz="2800" dirty="0"/>
              <a:t> </a:t>
            </a:r>
            <a:r>
              <a:rPr lang="en-US" sz="2800" dirty="0" err="1"/>
              <a:t>shundaki</a:t>
            </a:r>
            <a:r>
              <a:rPr lang="en-US" sz="2800" dirty="0"/>
              <a:t>, biz </a:t>
            </a:r>
            <a:r>
              <a:rPr lang="en-US" sz="2800" dirty="0" err="1"/>
              <a:t>parametr</a:t>
            </a:r>
            <a:r>
              <a:rPr lang="en-US" sz="2800" dirty="0"/>
              <a:t> </a:t>
            </a:r>
            <a:r>
              <a:rPr lang="en-US" sz="2800" dirty="0" err="1"/>
              <a:t>qiymatlarini</a:t>
            </a:r>
            <a:r>
              <a:rPr lang="en-US" sz="2800" dirty="0"/>
              <a:t> </a:t>
            </a:r>
            <a:r>
              <a:rPr lang="en-US" sz="2800" dirty="0" err="1"/>
              <a:t>tekshirishimiz</a:t>
            </a:r>
            <a:r>
              <a:rPr lang="en-US" sz="2800" dirty="0"/>
              <a:t> </a:t>
            </a:r>
            <a:r>
              <a:rPr lang="en-US" sz="2800" dirty="0" err="1"/>
              <a:t>va</a:t>
            </a:r>
            <a:r>
              <a:rPr lang="en-US" sz="2800" dirty="0"/>
              <a:t> </a:t>
            </a:r>
            <a:r>
              <a:rPr lang="en-US" sz="2800" dirty="0" err="1"/>
              <a:t>kerak</a:t>
            </a:r>
            <a:r>
              <a:rPr lang="en-US" sz="2800" dirty="0"/>
              <a:t> </a:t>
            </a:r>
            <a:r>
              <a:rPr lang="en-US" sz="2800" dirty="0" err="1"/>
              <a:t>bo‘lganda</a:t>
            </a:r>
            <a:r>
              <a:rPr lang="en-US" sz="2800" dirty="0"/>
              <a:t> </a:t>
            </a:r>
            <a:r>
              <a:rPr lang="en-US" sz="2800" dirty="0" err="1"/>
              <a:t>o‘zgartirishimiz</a:t>
            </a:r>
            <a:r>
              <a:rPr lang="en-US" sz="2800" dirty="0"/>
              <a:t> </a:t>
            </a:r>
            <a:r>
              <a:rPr lang="en-US" sz="2800" dirty="0" err="1"/>
              <a:t>mumkin</a:t>
            </a:r>
            <a:r>
              <a:rPr lang="en-US" sz="2800" dirty="0"/>
              <a:t>.</a:t>
            </a:r>
            <a:br>
              <a:rPr lang="en-US" sz="2800" dirty="0"/>
            </a:br>
            <a:endParaRPr lang="en-US" sz="2800" dirty="0"/>
          </a:p>
        </p:txBody>
      </p:sp>
      <p:sp>
        <p:nvSpPr>
          <p:cNvPr id="3" name="Объект 2">
            <a:extLst>
              <a:ext uri="{FF2B5EF4-FFF2-40B4-BE49-F238E27FC236}">
                <a16:creationId xmlns:a16="http://schemas.microsoft.com/office/drawing/2014/main" id="{8B17BE53-105D-4C66-BA2C-D9F9D6897129}"/>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628347335"/>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92388D-B1CE-444C-8E6E-102C0F6EAC96}"/>
              </a:ext>
            </a:extLst>
          </p:cNvPr>
          <p:cNvSpPr>
            <a:spLocks noGrp="1"/>
          </p:cNvSpPr>
          <p:nvPr>
            <p:ph type="title"/>
          </p:nvPr>
        </p:nvSpPr>
        <p:spPr>
          <a:xfrm>
            <a:off x="646111" y="452718"/>
            <a:ext cx="9592398" cy="1400530"/>
          </a:xfrm>
        </p:spPr>
        <p:txBody>
          <a:bodyPr/>
          <a:lstStyle/>
          <a:p>
            <a:r>
              <a:rPr lang="en-US" sz="2000" dirty="0"/>
              <a:t># </a:t>
            </a:r>
            <a:r>
              <a:rPr lang="en-US" sz="2000" dirty="0" err="1"/>
              <a:t>dekorator</a:t>
            </a:r>
            <a:r>
              <a:rPr lang="en-US" sz="2000" dirty="0"/>
              <a:t> </a:t>
            </a:r>
            <a:r>
              <a:rPr lang="en-US" sz="2000" dirty="0" err="1"/>
              <a:t>funktsiyasi</a:t>
            </a:r>
            <a:r>
              <a:rPr lang="en-US" sz="2000" dirty="0"/>
              <a:t> </a:t>
            </a:r>
            <a:r>
              <a:rPr lang="en-US" sz="2000" dirty="0" err="1"/>
              <a:t>ta’rifi</a:t>
            </a:r>
            <a:br>
              <a:rPr lang="en-US" sz="2000" dirty="0"/>
            </a:br>
            <a:r>
              <a:rPr lang="en-US" sz="2000" dirty="0"/>
              <a:t>def check(</a:t>
            </a:r>
            <a:r>
              <a:rPr lang="en-US" sz="2000" dirty="0" err="1"/>
              <a:t>input_func</a:t>
            </a:r>
            <a:r>
              <a:rPr lang="en-US" sz="2000" dirty="0"/>
              <a:t>):    </a:t>
            </a:r>
            <a:br>
              <a:rPr lang="en-US" sz="2000" dirty="0"/>
            </a:br>
            <a:r>
              <a:rPr lang="en-US" sz="2000" dirty="0"/>
              <a:t>    def </a:t>
            </a:r>
            <a:r>
              <a:rPr lang="en-US" sz="2000" dirty="0" err="1"/>
              <a:t>output_func</a:t>
            </a:r>
            <a:r>
              <a:rPr lang="en-US" sz="2000" dirty="0"/>
              <a:t>(*</a:t>
            </a:r>
            <a:r>
              <a:rPr lang="en-US" sz="2000" dirty="0" err="1"/>
              <a:t>args</a:t>
            </a:r>
            <a:r>
              <a:rPr lang="en-US" sz="2000" dirty="0"/>
              <a:t>):</a:t>
            </a:r>
            <a:br>
              <a:rPr lang="en-US" sz="2000" dirty="0"/>
            </a:br>
            <a:r>
              <a:rPr lang="en-US" sz="2000" dirty="0"/>
              <a:t>        name = </a:t>
            </a:r>
            <a:r>
              <a:rPr lang="en-US" sz="2000" dirty="0" err="1"/>
              <a:t>args</a:t>
            </a:r>
            <a:r>
              <a:rPr lang="en-US" sz="2000" dirty="0"/>
              <a:t>[0]</a:t>
            </a:r>
            <a:br>
              <a:rPr lang="en-US" sz="2000" dirty="0"/>
            </a:br>
            <a:r>
              <a:rPr lang="en-US" sz="2000" dirty="0"/>
              <a:t>        age = </a:t>
            </a:r>
            <a:r>
              <a:rPr lang="en-US" sz="2000" dirty="0" err="1"/>
              <a:t>args</a:t>
            </a:r>
            <a:r>
              <a:rPr lang="en-US" sz="2000" dirty="0"/>
              <a:t>[1</a:t>
            </a:r>
            <a:br>
              <a:rPr lang="en-US" sz="2000" dirty="0"/>
            </a:br>
            <a:r>
              <a:rPr lang="en-US" sz="2000" dirty="0"/>
              <a:t>        if age &lt; 0: age = 1     </a:t>
            </a:r>
            <a:br>
              <a:rPr lang="en-US" sz="2000" dirty="0"/>
            </a:br>
            <a:r>
              <a:rPr lang="en-US" sz="2000" dirty="0"/>
              <a:t>        </a:t>
            </a:r>
            <a:r>
              <a:rPr lang="en-US" sz="2000" dirty="0" err="1"/>
              <a:t>input_func</a:t>
            </a:r>
            <a:r>
              <a:rPr lang="en-US" sz="2000" dirty="0"/>
              <a:t>(name, age</a:t>
            </a:r>
            <a:br>
              <a:rPr lang="en-US" sz="2000" dirty="0"/>
            </a:br>
            <a:r>
              <a:rPr lang="en-US" sz="2000" dirty="0"/>
              <a:t>    return </a:t>
            </a:r>
            <a:r>
              <a:rPr lang="en-US" sz="2000" dirty="0" err="1"/>
              <a:t>output_func</a:t>
            </a:r>
            <a:br>
              <a:rPr lang="en-US" sz="2000" dirty="0"/>
            </a:br>
            <a:r>
              <a:rPr lang="en-US" sz="2000" dirty="0"/>
              <a:t> </a:t>
            </a:r>
            <a:br>
              <a:rPr lang="en-US" sz="2000" dirty="0"/>
            </a:br>
            <a:r>
              <a:rPr lang="en-US" sz="2000" dirty="0"/>
              <a:t> </a:t>
            </a:r>
            <a:br>
              <a:rPr lang="en-US" sz="2000" dirty="0"/>
            </a:br>
            <a:r>
              <a:rPr lang="en-US" sz="2000" dirty="0"/>
              <a:t># original </a:t>
            </a:r>
            <a:r>
              <a:rPr lang="en-US" sz="2000" dirty="0" err="1"/>
              <a:t>funktsiya</a:t>
            </a:r>
            <a:r>
              <a:rPr lang="en-US" sz="2000" dirty="0"/>
              <a:t> </a:t>
            </a:r>
            <a:r>
              <a:rPr lang="en-US" sz="2000" dirty="0" err="1"/>
              <a:t>ta’rifi</a:t>
            </a:r>
            <a:br>
              <a:rPr lang="en-US" sz="2000" dirty="0"/>
            </a:br>
            <a:r>
              <a:rPr lang="en-US" sz="2000" dirty="0"/>
              <a:t>@check</a:t>
            </a:r>
            <a:br>
              <a:rPr lang="en-US" sz="2000" dirty="0"/>
            </a:br>
            <a:r>
              <a:rPr lang="en-US" sz="2000" dirty="0"/>
              <a:t>def </a:t>
            </a:r>
            <a:r>
              <a:rPr lang="en-US" sz="2000" dirty="0" err="1"/>
              <a:t>print_person</a:t>
            </a:r>
            <a:r>
              <a:rPr lang="en-US" sz="2000" dirty="0"/>
              <a:t>(name, age):</a:t>
            </a:r>
            <a:br>
              <a:rPr lang="en-US" sz="2000" dirty="0"/>
            </a:br>
            <a:r>
              <a:rPr lang="en-US" sz="2000" dirty="0"/>
              <a:t>    print(</a:t>
            </a:r>
            <a:r>
              <a:rPr lang="en-US" sz="2000" dirty="0" err="1"/>
              <a:t>f"Name</a:t>
            </a:r>
            <a:r>
              <a:rPr lang="en-US" sz="2000" dirty="0"/>
              <a:t>: {name}  Age: {age}")</a:t>
            </a:r>
            <a:br>
              <a:rPr lang="en-US" sz="2000" dirty="0"/>
            </a:br>
            <a:r>
              <a:rPr lang="en-US" sz="2000" dirty="0"/>
              <a:t> </a:t>
            </a:r>
            <a:br>
              <a:rPr lang="en-US" sz="2000" dirty="0"/>
            </a:br>
            <a:r>
              <a:rPr lang="en-US" sz="2000" dirty="0"/>
              <a:t># </a:t>
            </a:r>
            <a:r>
              <a:rPr lang="en-US" sz="2000" dirty="0" err="1"/>
              <a:t>asl</a:t>
            </a:r>
            <a:r>
              <a:rPr lang="en-US" sz="2000" dirty="0"/>
              <a:t> </a:t>
            </a:r>
            <a:r>
              <a:rPr lang="en-US" sz="2000" dirty="0" err="1"/>
              <a:t>funksiyani</a:t>
            </a:r>
            <a:r>
              <a:rPr lang="en-US" sz="2000" dirty="0"/>
              <a:t> </a:t>
            </a:r>
            <a:r>
              <a:rPr lang="en-US" sz="2000" dirty="0" err="1"/>
              <a:t>chaqirish</a:t>
            </a:r>
            <a:br>
              <a:rPr lang="en-US" sz="2000" dirty="0"/>
            </a:br>
            <a:r>
              <a:rPr lang="en-US" sz="2000" dirty="0" err="1"/>
              <a:t>print_person</a:t>
            </a:r>
            <a:r>
              <a:rPr lang="en-US" sz="2000" dirty="0"/>
              <a:t>("Tom", 38)</a:t>
            </a:r>
            <a:br>
              <a:rPr lang="en-US" sz="2000" dirty="0"/>
            </a:br>
            <a:r>
              <a:rPr lang="en-US" sz="2000" dirty="0" err="1"/>
              <a:t>print_person</a:t>
            </a:r>
            <a:r>
              <a:rPr lang="en-US" sz="2000" dirty="0"/>
              <a:t>("Bob", -5)</a:t>
            </a:r>
            <a:br>
              <a:rPr lang="en-US" sz="2000" dirty="0"/>
            </a:br>
            <a:endParaRPr lang="en-US" sz="2000" dirty="0"/>
          </a:p>
        </p:txBody>
      </p:sp>
      <p:sp>
        <p:nvSpPr>
          <p:cNvPr id="3" name="Объект 2">
            <a:extLst>
              <a:ext uri="{FF2B5EF4-FFF2-40B4-BE49-F238E27FC236}">
                <a16:creationId xmlns:a16="http://schemas.microsoft.com/office/drawing/2014/main" id="{1B074E61-0130-4E0D-8438-34B7A6F1698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9333380"/>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4E1146-3D58-4776-9CF7-45B7E9FA165E}"/>
              </a:ext>
            </a:extLst>
          </p:cNvPr>
          <p:cNvSpPr>
            <a:spLocks noGrp="1"/>
          </p:cNvSpPr>
          <p:nvPr>
            <p:ph type="title"/>
          </p:nvPr>
        </p:nvSpPr>
        <p:spPr/>
        <p:txBody>
          <a:bodyPr/>
          <a:lstStyle/>
          <a:p>
            <a:r>
              <a:rPr lang="en-US" sz="2400" dirty="0" err="1"/>
              <a:t>args</a:t>
            </a:r>
            <a:r>
              <a:rPr lang="en-US" sz="2400" dirty="0"/>
              <a:t> </a:t>
            </a:r>
            <a:r>
              <a:rPr lang="en-US" sz="2400" dirty="0" err="1"/>
              <a:t>aslida</a:t>
            </a:r>
            <a:r>
              <a:rPr lang="en-US" sz="2400" dirty="0"/>
              <a:t> </a:t>
            </a:r>
            <a:r>
              <a:rPr lang="en-US" sz="2400" dirty="0" err="1"/>
              <a:t>qiymatlar</a:t>
            </a:r>
            <a:r>
              <a:rPr lang="en-US" sz="2400" dirty="0"/>
              <a:t> </a:t>
            </a:r>
            <a:r>
              <a:rPr lang="en-US" sz="2400" dirty="0" err="1"/>
              <a:t>ro‘yxatini</a:t>
            </a:r>
            <a:r>
              <a:rPr lang="en-US" sz="2400" dirty="0"/>
              <a:t> </a:t>
            </a:r>
            <a:r>
              <a:rPr lang="en-US" sz="2400" dirty="0" err="1"/>
              <a:t>ifodalaydi</a:t>
            </a:r>
            <a:r>
              <a:rPr lang="en-US" sz="2400" dirty="0"/>
              <a:t> </a:t>
            </a:r>
            <a:r>
              <a:rPr lang="en-US" sz="2400" dirty="0" err="1"/>
              <a:t>va</a:t>
            </a:r>
            <a:r>
              <a:rPr lang="en-US" sz="2400" dirty="0"/>
              <a:t> </a:t>
            </a:r>
            <a:r>
              <a:rPr lang="en-US" sz="2400" dirty="0" err="1"/>
              <a:t>indekslardan</a:t>
            </a:r>
            <a:r>
              <a:rPr lang="en-US" sz="2400" dirty="0"/>
              <a:t> </a:t>
            </a:r>
            <a:r>
              <a:rPr lang="en-US" sz="2400" dirty="0" err="1"/>
              <a:t>foydalanib</a:t>
            </a:r>
            <a:r>
              <a:rPr lang="en-US" sz="2400" dirty="0"/>
              <a:t>, biz </a:t>
            </a:r>
            <a:r>
              <a:rPr lang="en-US" sz="2400" dirty="0" err="1"/>
              <a:t>parametr</a:t>
            </a:r>
            <a:r>
              <a:rPr lang="en-US" sz="2400" dirty="0"/>
              <a:t> </a:t>
            </a:r>
            <a:r>
              <a:rPr lang="en-US" sz="2400" dirty="0" err="1"/>
              <a:t>qiymatlarini</a:t>
            </a:r>
            <a:r>
              <a:rPr lang="en-US" sz="2400" dirty="0"/>
              <a:t> </a:t>
            </a:r>
            <a:r>
              <a:rPr lang="en-US" sz="2400" dirty="0" err="1"/>
              <a:t>pozitsiya</a:t>
            </a:r>
            <a:r>
              <a:rPr lang="en-US" sz="2400" dirty="0"/>
              <a:t> </a:t>
            </a:r>
            <a:r>
              <a:rPr lang="en-US" sz="2400" dirty="0" err="1"/>
              <a:t>bo‘yicha</a:t>
            </a:r>
            <a:r>
              <a:rPr lang="en-US" sz="2400" dirty="0"/>
              <a:t> </a:t>
            </a:r>
            <a:r>
              <a:rPr lang="en-US" sz="2400" dirty="0" err="1"/>
              <a:t>olishimiz</a:t>
            </a:r>
            <a:r>
              <a:rPr lang="en-US" sz="2400" dirty="0"/>
              <a:t> </a:t>
            </a:r>
            <a:r>
              <a:rPr lang="en-US" sz="2400" dirty="0" err="1"/>
              <a:t>va</a:t>
            </a:r>
            <a:r>
              <a:rPr lang="en-US" sz="2400" dirty="0"/>
              <a:t> </a:t>
            </a:r>
            <a:r>
              <a:rPr lang="en-US" sz="2400" dirty="0" err="1"/>
              <a:t>ular</a:t>
            </a:r>
            <a:r>
              <a:rPr lang="en-US" sz="2400" dirty="0"/>
              <a:t> </a:t>
            </a:r>
            <a:r>
              <a:rPr lang="en-US" sz="2400" dirty="0" err="1"/>
              <a:t>bilan</a:t>
            </a:r>
            <a:r>
              <a:rPr lang="en-US" sz="2400" dirty="0"/>
              <a:t> </a:t>
            </a:r>
            <a:r>
              <a:rPr lang="en-US" sz="2400" dirty="0" err="1"/>
              <a:t>biror</a:t>
            </a:r>
            <a:r>
              <a:rPr lang="en-US" sz="2400" dirty="0"/>
              <a:t> </a:t>
            </a:r>
            <a:r>
              <a:rPr lang="en-US" sz="2400" dirty="0" err="1"/>
              <a:t>narsa</a:t>
            </a:r>
            <a:r>
              <a:rPr lang="en-US" sz="2400" dirty="0"/>
              <a:t> </a:t>
            </a:r>
            <a:r>
              <a:rPr lang="en-US" sz="2400" dirty="0" err="1"/>
              <a:t>qilishimiz</a:t>
            </a:r>
            <a:r>
              <a:rPr lang="en-US" sz="2400" dirty="0"/>
              <a:t> </a:t>
            </a:r>
            <a:r>
              <a:rPr lang="en-US" sz="2400" dirty="0" err="1"/>
              <a:t>mumkin</a:t>
            </a:r>
            <a:r>
              <a:rPr lang="en-US" sz="2400" dirty="0"/>
              <a:t>. </a:t>
            </a:r>
            <a:r>
              <a:rPr lang="en-US" sz="2400" dirty="0" err="1"/>
              <a:t>Shunday</a:t>
            </a:r>
            <a:r>
              <a:rPr lang="en-US" sz="2400" dirty="0"/>
              <a:t> </a:t>
            </a:r>
            <a:r>
              <a:rPr lang="en-US" sz="2400" dirty="0" err="1"/>
              <a:t>qilib</a:t>
            </a:r>
            <a:r>
              <a:rPr lang="en-US" sz="2400" dirty="0"/>
              <a:t>, </a:t>
            </a:r>
            <a:r>
              <a:rPr lang="en-US" sz="2400" dirty="0" err="1"/>
              <a:t>bu</a:t>
            </a:r>
            <a:r>
              <a:rPr lang="en-US" sz="2400" dirty="0"/>
              <a:t> </a:t>
            </a:r>
            <a:r>
              <a:rPr lang="en-US" sz="2400" dirty="0" err="1"/>
              <a:t>erda</a:t>
            </a:r>
            <a:r>
              <a:rPr lang="en-US" sz="2400" dirty="0"/>
              <a:t>, agar </a:t>
            </a:r>
            <a:r>
              <a:rPr lang="en-US" sz="2400" dirty="0" err="1"/>
              <a:t>yosh</a:t>
            </a:r>
            <a:r>
              <a:rPr lang="en-US" sz="2400" dirty="0"/>
              <a:t> </a:t>
            </a:r>
            <a:r>
              <a:rPr lang="en-US" sz="2400" dirty="0" err="1"/>
              <a:t>qiymati</a:t>
            </a:r>
            <a:r>
              <a:rPr lang="en-US" sz="2400" dirty="0"/>
              <a:t> 0 dan </a:t>
            </a:r>
            <a:r>
              <a:rPr lang="en-US" sz="2400" dirty="0" err="1"/>
              <a:t>kichik</a:t>
            </a:r>
            <a:r>
              <a:rPr lang="en-US" sz="2400" dirty="0"/>
              <a:t> </a:t>
            </a:r>
            <a:r>
              <a:rPr lang="en-US" sz="2400" dirty="0" err="1"/>
              <a:t>bo‘lsa</a:t>
            </a:r>
            <a:r>
              <a:rPr lang="en-US" sz="2400" dirty="0"/>
              <a:t>, biz </a:t>
            </a:r>
            <a:r>
              <a:rPr lang="en-US" sz="2400" dirty="0" err="1"/>
              <a:t>uni</a:t>
            </a:r>
            <a:r>
              <a:rPr lang="en-US" sz="2400" dirty="0"/>
              <a:t> 1 </a:t>
            </a:r>
            <a:r>
              <a:rPr lang="en-US" sz="2400" dirty="0" err="1"/>
              <a:t>ga</a:t>
            </a:r>
            <a:r>
              <a:rPr lang="en-US" sz="2400" dirty="0"/>
              <a:t> </a:t>
            </a:r>
            <a:r>
              <a:rPr lang="en-US" sz="2400" dirty="0" err="1"/>
              <a:t>o‘rnatamiz</a:t>
            </a:r>
            <a:r>
              <a:rPr lang="en-US" sz="2400" dirty="0"/>
              <a:t>. </a:t>
            </a:r>
            <a:r>
              <a:rPr lang="en-US" sz="2400" dirty="0" err="1"/>
              <a:t>Keyin</a:t>
            </a:r>
            <a:r>
              <a:rPr lang="en-US" sz="2400" dirty="0"/>
              <a:t> </a:t>
            </a:r>
            <a:r>
              <a:rPr lang="en-US" sz="2400" dirty="0" err="1"/>
              <a:t>bu</a:t>
            </a:r>
            <a:r>
              <a:rPr lang="en-US" sz="2400" dirty="0"/>
              <a:t> </a:t>
            </a:r>
            <a:r>
              <a:rPr lang="en-US" sz="2400" dirty="0" err="1"/>
              <a:t>qiymatlarni</a:t>
            </a:r>
            <a:r>
              <a:rPr lang="en-US" sz="2400" dirty="0"/>
              <a:t> </a:t>
            </a:r>
            <a:r>
              <a:rPr lang="en-US" sz="2400" dirty="0" err="1"/>
              <a:t>funktsiya</a:t>
            </a:r>
            <a:r>
              <a:rPr lang="en-US" sz="2400" dirty="0"/>
              <a:t> </a:t>
            </a:r>
            <a:r>
              <a:rPr lang="en-US" sz="2400" dirty="0" err="1"/>
              <a:t>chaqiruviga</a:t>
            </a:r>
            <a:r>
              <a:rPr lang="en-US" sz="2400" dirty="0"/>
              <a:t> </a:t>
            </a:r>
            <a:r>
              <a:rPr lang="en-US" sz="2400" dirty="0" err="1"/>
              <a:t>o‘tkazamiz</a:t>
            </a:r>
            <a:r>
              <a:rPr lang="en-US" sz="2400" dirty="0"/>
              <a:t>. </a:t>
            </a:r>
            <a:r>
              <a:rPr lang="en-US" sz="2400" dirty="0" err="1"/>
              <a:t>Natijada</a:t>
            </a:r>
            <a:r>
              <a:rPr lang="en-US" sz="2400" dirty="0"/>
              <a:t> biz </a:t>
            </a:r>
            <a:r>
              <a:rPr lang="en-US" sz="2400" dirty="0" err="1"/>
              <a:t>quyidagi</a:t>
            </a:r>
            <a:r>
              <a:rPr lang="en-US" sz="2400" dirty="0"/>
              <a:t> </a:t>
            </a:r>
            <a:r>
              <a:rPr lang="en-US" sz="2400" dirty="0" err="1"/>
              <a:t>natijani</a:t>
            </a:r>
            <a:r>
              <a:rPr lang="en-US" sz="2400" dirty="0"/>
              <a:t> </a:t>
            </a:r>
            <a:r>
              <a:rPr lang="en-US" sz="2400" dirty="0" err="1"/>
              <a:t>olamiz</a:t>
            </a:r>
            <a:r>
              <a:rPr lang="en-US" sz="2400" dirty="0"/>
              <a:t>:</a:t>
            </a:r>
            <a:br>
              <a:rPr lang="en-US" sz="2400" dirty="0"/>
            </a:br>
            <a:r>
              <a:rPr lang="en-US" sz="2400" dirty="0"/>
              <a:t> </a:t>
            </a:r>
            <a:br>
              <a:rPr lang="en-US" sz="2400" dirty="0"/>
            </a:br>
            <a:r>
              <a:rPr lang="en-US" sz="2400" dirty="0"/>
              <a:t>Name: Tom  Age: 38</a:t>
            </a:r>
            <a:br>
              <a:rPr lang="en-US" sz="2400" dirty="0"/>
            </a:br>
            <a:r>
              <a:rPr lang="en-US" sz="2400" dirty="0"/>
              <a:t>Name: Bob  Age: 1</a:t>
            </a:r>
            <a:br>
              <a:rPr lang="en-US" sz="2400" dirty="0"/>
            </a:br>
            <a:r>
              <a:rPr lang="en-US" sz="2400" dirty="0"/>
              <a:t> </a:t>
            </a:r>
            <a:br>
              <a:rPr lang="en-US" sz="2400" dirty="0"/>
            </a:br>
            <a:r>
              <a:rPr lang="en-US" sz="2400" dirty="0" err="1"/>
              <a:t>Funktsiya</a:t>
            </a:r>
            <a:r>
              <a:rPr lang="en-US" sz="2400" dirty="0"/>
              <a:t> </a:t>
            </a:r>
            <a:r>
              <a:rPr lang="en-US" sz="2400" dirty="0" err="1"/>
              <a:t>natijasini</a:t>
            </a:r>
            <a:r>
              <a:rPr lang="en-US" sz="2400" dirty="0"/>
              <a:t> </a:t>
            </a:r>
            <a:r>
              <a:rPr lang="en-US" sz="2400" dirty="0" err="1"/>
              <a:t>olish</a:t>
            </a:r>
            <a:br>
              <a:rPr lang="en-US" sz="2400" dirty="0"/>
            </a:br>
            <a:r>
              <a:rPr lang="en-US" sz="2400" dirty="0" err="1"/>
              <a:t>Xuddi</a:t>
            </a:r>
            <a:r>
              <a:rPr lang="en-US" sz="2400" dirty="0"/>
              <a:t> </a:t>
            </a:r>
            <a:r>
              <a:rPr lang="en-US" sz="2400" dirty="0" err="1"/>
              <a:t>shunday</a:t>
            </a:r>
            <a:r>
              <a:rPr lang="en-US" sz="2400" dirty="0"/>
              <a:t>, </a:t>
            </a:r>
            <a:r>
              <a:rPr lang="en-US" sz="2400" dirty="0" err="1"/>
              <a:t>siz</a:t>
            </a:r>
            <a:r>
              <a:rPr lang="en-US" sz="2400" dirty="0"/>
              <a:t> </a:t>
            </a:r>
            <a:r>
              <a:rPr lang="en-US" sz="2400" dirty="0" err="1"/>
              <a:t>funktsiya</a:t>
            </a:r>
            <a:r>
              <a:rPr lang="en-US" sz="2400" dirty="0"/>
              <a:t> </a:t>
            </a:r>
            <a:r>
              <a:rPr lang="en-US" sz="2400" dirty="0" err="1"/>
              <a:t>natijasini</a:t>
            </a:r>
            <a:r>
              <a:rPr lang="en-US" sz="2400" dirty="0"/>
              <a:t> </a:t>
            </a:r>
            <a:r>
              <a:rPr lang="en-US" sz="2400" dirty="0" err="1"/>
              <a:t>olishingiz</a:t>
            </a:r>
            <a:r>
              <a:rPr lang="en-US" sz="2400" dirty="0"/>
              <a:t> </a:t>
            </a:r>
            <a:r>
              <a:rPr lang="en-US" sz="2400" dirty="0" err="1"/>
              <a:t>va</a:t>
            </a:r>
            <a:r>
              <a:rPr lang="en-US" sz="2400" dirty="0"/>
              <a:t> </a:t>
            </a:r>
            <a:r>
              <a:rPr lang="en-US" sz="2400" dirty="0" err="1"/>
              <a:t>kerak</a:t>
            </a:r>
            <a:r>
              <a:rPr lang="en-US" sz="2400" dirty="0"/>
              <a:t> </a:t>
            </a:r>
            <a:r>
              <a:rPr lang="en-US" sz="2400" dirty="0" err="1"/>
              <a:t>bo‘lganda</a:t>
            </a:r>
            <a:r>
              <a:rPr lang="en-US" sz="2400" dirty="0"/>
              <a:t> </a:t>
            </a:r>
            <a:r>
              <a:rPr lang="en-US" sz="2400" dirty="0" err="1"/>
              <a:t>uni</a:t>
            </a:r>
            <a:r>
              <a:rPr lang="en-US" sz="2400" dirty="0"/>
              <a:t> </a:t>
            </a:r>
            <a:r>
              <a:rPr lang="en-US" sz="2400" dirty="0" err="1"/>
              <a:t>o‘zgartirishingiz</a:t>
            </a:r>
            <a:r>
              <a:rPr lang="en-US" sz="2400" dirty="0"/>
              <a:t> </a:t>
            </a:r>
            <a:r>
              <a:rPr lang="en-US" sz="2400" dirty="0" err="1"/>
              <a:t>mumkin</a:t>
            </a:r>
            <a:r>
              <a:rPr lang="en-US" sz="2400" dirty="0"/>
              <a:t>:</a:t>
            </a:r>
            <a:br>
              <a:rPr lang="en-US" sz="2400" dirty="0"/>
            </a:br>
            <a:r>
              <a:rPr lang="en-US" sz="2400" dirty="0"/>
              <a:t> </a:t>
            </a:r>
            <a:br>
              <a:rPr lang="en-US" sz="2400" dirty="0"/>
            </a:br>
            <a:endParaRPr lang="en-US" sz="2400" dirty="0"/>
          </a:p>
        </p:txBody>
      </p:sp>
      <p:sp>
        <p:nvSpPr>
          <p:cNvPr id="3" name="Объект 2">
            <a:extLst>
              <a:ext uri="{FF2B5EF4-FFF2-40B4-BE49-F238E27FC236}">
                <a16:creationId xmlns:a16="http://schemas.microsoft.com/office/drawing/2014/main" id="{4131C165-EAC1-4514-81E5-90576DF7DEA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4686231"/>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8AFC41E-5B68-4CF1-AA98-B61B0749E4AA}"/>
              </a:ext>
            </a:extLst>
          </p:cNvPr>
          <p:cNvSpPr>
            <a:spLocks noGrp="1"/>
          </p:cNvSpPr>
          <p:nvPr>
            <p:ph type="title"/>
          </p:nvPr>
        </p:nvSpPr>
        <p:spPr/>
        <p:txBody>
          <a:bodyPr/>
          <a:lstStyle/>
          <a:p>
            <a:r>
              <a:rPr lang="en-US" sz="2100" dirty="0"/>
              <a:t># </a:t>
            </a:r>
            <a:r>
              <a:rPr lang="en-US" sz="2100" dirty="0" err="1"/>
              <a:t>dekorator</a:t>
            </a:r>
            <a:r>
              <a:rPr lang="en-US" sz="2100" dirty="0"/>
              <a:t> </a:t>
            </a:r>
            <a:r>
              <a:rPr lang="en-US" sz="2100" dirty="0" err="1"/>
              <a:t>funktsiyasi</a:t>
            </a:r>
            <a:r>
              <a:rPr lang="en-US" sz="2100" dirty="0"/>
              <a:t> </a:t>
            </a:r>
            <a:r>
              <a:rPr lang="en-US" sz="2100" dirty="0" err="1"/>
              <a:t>ta’rifi</a:t>
            </a:r>
            <a:br>
              <a:rPr lang="en-US" sz="2100" dirty="0"/>
            </a:br>
            <a:r>
              <a:rPr lang="en-US" sz="2100" dirty="0"/>
              <a:t>def check(</a:t>
            </a:r>
            <a:r>
              <a:rPr lang="en-US" sz="2100" dirty="0" err="1"/>
              <a:t>input_func</a:t>
            </a:r>
            <a:r>
              <a:rPr lang="en-US" sz="2100" dirty="0"/>
              <a:t>):    </a:t>
            </a:r>
            <a:br>
              <a:rPr lang="en-US" sz="2100" dirty="0"/>
            </a:br>
            <a:r>
              <a:rPr lang="en-US" sz="2100" dirty="0"/>
              <a:t>    def </a:t>
            </a:r>
            <a:r>
              <a:rPr lang="en-US" sz="2100" dirty="0" err="1"/>
              <a:t>output_func</a:t>
            </a:r>
            <a:r>
              <a:rPr lang="en-US" sz="2100" dirty="0"/>
              <a:t>(*</a:t>
            </a:r>
            <a:r>
              <a:rPr lang="en-US" sz="2100" dirty="0" err="1"/>
              <a:t>args</a:t>
            </a:r>
            <a:r>
              <a:rPr lang="en-US" sz="2100" dirty="0"/>
              <a:t>):</a:t>
            </a:r>
            <a:br>
              <a:rPr lang="en-US" sz="2100" dirty="0"/>
            </a:br>
            <a:r>
              <a:rPr lang="en-US" sz="2100" dirty="0"/>
              <a:t>        result = </a:t>
            </a:r>
            <a:r>
              <a:rPr lang="en-US" sz="2100" dirty="0" err="1"/>
              <a:t>input_func</a:t>
            </a:r>
            <a:r>
              <a:rPr lang="en-US" sz="2100" dirty="0"/>
              <a:t>(*</a:t>
            </a:r>
            <a:r>
              <a:rPr lang="en-US" sz="2100" dirty="0" err="1"/>
              <a:t>args</a:t>
            </a:r>
            <a:r>
              <a:rPr lang="en-US" sz="2100" dirty="0"/>
              <a:t>)  </a:t>
            </a:r>
            <a:br>
              <a:rPr lang="en-US" sz="2100" dirty="0"/>
            </a:br>
            <a:r>
              <a:rPr lang="en-US" sz="2100" dirty="0"/>
              <a:t>        if result &lt; 0: result = 0   </a:t>
            </a:r>
            <a:br>
              <a:rPr lang="en-US" sz="2100" dirty="0"/>
            </a:br>
            <a:r>
              <a:rPr lang="en-US" sz="2100" dirty="0"/>
              <a:t>        return result</a:t>
            </a:r>
            <a:br>
              <a:rPr lang="en-US" sz="2100" dirty="0"/>
            </a:br>
            <a:r>
              <a:rPr lang="en-US" sz="2100" dirty="0"/>
              <a:t>    return </a:t>
            </a:r>
            <a:r>
              <a:rPr lang="en-US" sz="2100" dirty="0" err="1"/>
              <a:t>output_func</a:t>
            </a:r>
            <a:br>
              <a:rPr lang="en-US" sz="2100" dirty="0"/>
            </a:br>
            <a:r>
              <a:rPr lang="en-US" sz="2100" dirty="0"/>
              <a:t> </a:t>
            </a:r>
            <a:br>
              <a:rPr lang="en-US" sz="2100" dirty="0"/>
            </a:br>
            <a:r>
              <a:rPr lang="en-US" sz="2100" dirty="0"/>
              <a:t># original </a:t>
            </a:r>
            <a:r>
              <a:rPr lang="en-US" sz="2100" dirty="0" err="1"/>
              <a:t>funktsiya</a:t>
            </a:r>
            <a:r>
              <a:rPr lang="en-US" sz="2100" dirty="0"/>
              <a:t> </a:t>
            </a:r>
            <a:r>
              <a:rPr lang="en-US" sz="2100" dirty="0" err="1"/>
              <a:t>ta’rifi</a:t>
            </a:r>
            <a:br>
              <a:rPr lang="en-US" sz="2100" dirty="0"/>
            </a:br>
            <a:r>
              <a:rPr lang="en-US" sz="2100" dirty="0"/>
              <a:t>@check</a:t>
            </a:r>
            <a:br>
              <a:rPr lang="en-US" sz="2100" dirty="0"/>
            </a:br>
            <a:r>
              <a:rPr lang="en-US" sz="2100" dirty="0"/>
              <a:t>def sum(a, b):</a:t>
            </a:r>
            <a:br>
              <a:rPr lang="en-US" sz="2100" dirty="0"/>
            </a:br>
            <a:r>
              <a:rPr lang="en-US" sz="2100" dirty="0"/>
              <a:t>    return a + b</a:t>
            </a:r>
            <a:br>
              <a:rPr lang="en-US" sz="2100" dirty="0"/>
            </a:br>
            <a:r>
              <a:rPr lang="en-US" sz="2100" dirty="0"/>
              <a:t> </a:t>
            </a:r>
            <a:br>
              <a:rPr lang="en-US" sz="2100" dirty="0"/>
            </a:br>
            <a:r>
              <a:rPr lang="en-US" sz="2100" dirty="0"/>
              <a:t># </a:t>
            </a:r>
            <a:r>
              <a:rPr lang="en-US" sz="2100" dirty="0" err="1"/>
              <a:t>asl</a:t>
            </a:r>
            <a:r>
              <a:rPr lang="en-US" sz="2100" dirty="0"/>
              <a:t> </a:t>
            </a:r>
            <a:r>
              <a:rPr lang="en-US" sz="2100" dirty="0" err="1"/>
              <a:t>funksiyani</a:t>
            </a:r>
            <a:r>
              <a:rPr lang="en-US" sz="2100" dirty="0"/>
              <a:t> </a:t>
            </a:r>
            <a:r>
              <a:rPr lang="en-US" sz="2100" dirty="0" err="1"/>
              <a:t>chaqirish</a:t>
            </a:r>
            <a:br>
              <a:rPr lang="en-US" sz="2100" dirty="0"/>
            </a:br>
            <a:r>
              <a:rPr lang="en-US" sz="2100" dirty="0"/>
              <a:t>result1 = sum(10, 20)</a:t>
            </a:r>
            <a:br>
              <a:rPr lang="en-US" sz="2100" dirty="0"/>
            </a:br>
            <a:r>
              <a:rPr lang="en-US" sz="2100" dirty="0"/>
              <a:t>print(result1)          # 30</a:t>
            </a:r>
            <a:br>
              <a:rPr lang="en-US" sz="2100" dirty="0"/>
            </a:br>
            <a:r>
              <a:rPr lang="en-US" sz="2100" dirty="0"/>
              <a:t> </a:t>
            </a:r>
            <a:br>
              <a:rPr lang="en-US" sz="2100" dirty="0"/>
            </a:br>
            <a:r>
              <a:rPr lang="en-US" sz="2100" dirty="0"/>
              <a:t>result2 = sum(10, -20)</a:t>
            </a:r>
            <a:br>
              <a:rPr lang="en-US" sz="2100" dirty="0"/>
            </a:br>
            <a:r>
              <a:rPr lang="en-US" sz="2100" dirty="0"/>
              <a:t>print(result2)          # 0</a:t>
            </a:r>
            <a:br>
              <a:rPr lang="en-US" sz="2100" dirty="0"/>
            </a:br>
            <a:endParaRPr lang="en-US" sz="2100" dirty="0"/>
          </a:p>
        </p:txBody>
      </p:sp>
      <p:sp>
        <p:nvSpPr>
          <p:cNvPr id="3" name="Объект 2">
            <a:extLst>
              <a:ext uri="{FF2B5EF4-FFF2-40B4-BE49-F238E27FC236}">
                <a16:creationId xmlns:a16="http://schemas.microsoft.com/office/drawing/2014/main" id="{BEE248EC-8869-4804-82E0-839717C252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72698350"/>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921DCB-FFFD-4E94-A3CD-24BA45039193}"/>
              </a:ext>
            </a:extLst>
          </p:cNvPr>
          <p:cNvSpPr>
            <a:spLocks noGrp="1"/>
          </p:cNvSpPr>
          <p:nvPr>
            <p:ph type="title"/>
          </p:nvPr>
        </p:nvSpPr>
        <p:spPr/>
        <p:txBody>
          <a:bodyPr/>
          <a:lstStyle/>
          <a:p>
            <a:r>
              <a:rPr lang="en-US" sz="2400" dirty="0"/>
              <a:t>Bu </a:t>
            </a:r>
            <a:r>
              <a:rPr lang="en-US" sz="2400" dirty="0" err="1"/>
              <a:t>yerda</a:t>
            </a:r>
            <a:r>
              <a:rPr lang="en-US" sz="2400" dirty="0"/>
              <a:t> sum() </a:t>
            </a:r>
            <a:r>
              <a:rPr lang="en-US" sz="2400" dirty="0" err="1"/>
              <a:t>funksiyasi</a:t>
            </a:r>
            <a:r>
              <a:rPr lang="en-US" sz="2400" dirty="0"/>
              <a:t> </a:t>
            </a:r>
            <a:r>
              <a:rPr lang="en-US" sz="2400" dirty="0" err="1"/>
              <a:t>aniqlanadi</a:t>
            </a:r>
            <a:r>
              <a:rPr lang="en-US" sz="2400" dirty="0"/>
              <a:t>, </a:t>
            </a:r>
            <a:r>
              <a:rPr lang="en-US" sz="2400" dirty="0" err="1"/>
              <a:t>bu</a:t>
            </a:r>
            <a:r>
              <a:rPr lang="en-US" sz="2400" dirty="0"/>
              <a:t> </a:t>
            </a:r>
            <a:r>
              <a:rPr lang="en-US" sz="2400" dirty="0" err="1"/>
              <a:t>raqamlar</a:t>
            </a:r>
            <a:r>
              <a:rPr lang="en-US" sz="2400" dirty="0"/>
              <a:t> </a:t>
            </a:r>
            <a:r>
              <a:rPr lang="en-US" sz="2400" dirty="0" err="1"/>
              <a:t>yig‘indisini</a:t>
            </a:r>
            <a:r>
              <a:rPr lang="en-US" sz="2400" dirty="0"/>
              <a:t> </a:t>
            </a:r>
            <a:r>
              <a:rPr lang="en-US" sz="2400" dirty="0" err="1"/>
              <a:t>qaytaradi</a:t>
            </a:r>
            <a:r>
              <a:rPr lang="en-US" sz="2400" dirty="0"/>
              <a:t>. </a:t>
            </a:r>
            <a:r>
              <a:rPr lang="en-US" sz="2400" dirty="0" err="1"/>
              <a:t>Tekshirish</a:t>
            </a:r>
            <a:r>
              <a:rPr lang="en-US" sz="2400" dirty="0"/>
              <a:t> </a:t>
            </a:r>
            <a:r>
              <a:rPr lang="en-US" sz="2400" dirty="0" err="1"/>
              <a:t>dekoratorida</a:t>
            </a:r>
            <a:r>
              <a:rPr lang="en-US" sz="2400" dirty="0"/>
              <a:t> biz </a:t>
            </a:r>
            <a:r>
              <a:rPr lang="en-US" sz="2400" dirty="0" err="1"/>
              <a:t>funktsiya</a:t>
            </a:r>
            <a:r>
              <a:rPr lang="en-US" sz="2400" dirty="0"/>
              <a:t> </a:t>
            </a:r>
            <a:r>
              <a:rPr lang="en-US" sz="2400" dirty="0" err="1"/>
              <a:t>natijasini</a:t>
            </a:r>
            <a:r>
              <a:rPr lang="en-US" sz="2400" dirty="0"/>
              <a:t> </a:t>
            </a:r>
            <a:r>
              <a:rPr lang="en-US" sz="2400" dirty="0" err="1"/>
              <a:t>tekshiramiz</a:t>
            </a:r>
            <a:r>
              <a:rPr lang="en-US" sz="2400" dirty="0"/>
              <a:t> </a:t>
            </a:r>
            <a:r>
              <a:rPr lang="en-US" sz="2400" dirty="0" err="1"/>
              <a:t>va</a:t>
            </a:r>
            <a:r>
              <a:rPr lang="en-US" sz="2400" dirty="0"/>
              <a:t> </a:t>
            </a:r>
            <a:r>
              <a:rPr lang="en-US" sz="2400" dirty="0" err="1"/>
              <a:t>soddaligi</a:t>
            </a:r>
            <a:r>
              <a:rPr lang="en-US" sz="2400" dirty="0"/>
              <a:t> </a:t>
            </a:r>
            <a:r>
              <a:rPr lang="en-US" sz="2400" dirty="0" err="1"/>
              <a:t>uchun</a:t>
            </a:r>
            <a:r>
              <a:rPr lang="en-US" sz="2400" dirty="0"/>
              <a:t> u </a:t>
            </a:r>
            <a:r>
              <a:rPr lang="en-US" sz="2400" dirty="0" err="1"/>
              <a:t>noldan</a:t>
            </a:r>
            <a:r>
              <a:rPr lang="en-US" sz="2400" dirty="0"/>
              <a:t> </a:t>
            </a:r>
            <a:r>
              <a:rPr lang="en-US" sz="2400" dirty="0" err="1"/>
              <a:t>kichik</a:t>
            </a:r>
            <a:r>
              <a:rPr lang="en-US" sz="2400" dirty="0"/>
              <a:t> </a:t>
            </a:r>
            <a:r>
              <a:rPr lang="en-US" sz="2400" dirty="0" err="1"/>
              <a:t>bo‘lsa</a:t>
            </a:r>
            <a:r>
              <a:rPr lang="en-US" sz="2400" dirty="0"/>
              <a:t>, biz 0 </a:t>
            </a:r>
            <a:r>
              <a:rPr lang="en-US" sz="2400" dirty="0" err="1"/>
              <a:t>ni</a:t>
            </a:r>
            <a:r>
              <a:rPr lang="en-US" sz="2400" dirty="0"/>
              <a:t> </a:t>
            </a:r>
            <a:r>
              <a:rPr lang="en-US" sz="2400" dirty="0" err="1"/>
              <a:t>qaytaramiz</a:t>
            </a:r>
            <a:r>
              <a:rPr lang="en-US" sz="2400" dirty="0"/>
              <a:t>.</a:t>
            </a:r>
            <a:br>
              <a:rPr lang="en-US" sz="2400" dirty="0"/>
            </a:br>
            <a:r>
              <a:rPr lang="en-US" sz="2400" dirty="0"/>
              <a:t> </a:t>
            </a:r>
            <a:br>
              <a:rPr lang="en-US" sz="2400" dirty="0"/>
            </a:br>
            <a:r>
              <a:rPr lang="en-US" sz="2400" dirty="0" err="1"/>
              <a:t>Dasturning</a:t>
            </a:r>
            <a:r>
              <a:rPr lang="en-US" sz="2400" dirty="0"/>
              <a:t> </a:t>
            </a:r>
            <a:r>
              <a:rPr lang="en-US" sz="2400" dirty="0" err="1"/>
              <a:t>konsol</a:t>
            </a:r>
            <a:r>
              <a:rPr lang="en-US" sz="2400" dirty="0"/>
              <a:t> </a:t>
            </a:r>
            <a:r>
              <a:rPr lang="en-US" sz="2400" dirty="0" err="1"/>
              <a:t>chiqishi</a:t>
            </a:r>
            <a:r>
              <a:rPr lang="en-US" sz="2400" dirty="0"/>
              <a:t>:</a:t>
            </a:r>
            <a:br>
              <a:rPr lang="en-US" sz="2400" dirty="0"/>
            </a:br>
            <a:r>
              <a:rPr lang="en-US" sz="2400" dirty="0"/>
              <a:t>30</a:t>
            </a:r>
            <a:br>
              <a:rPr lang="en-US" sz="2400" dirty="0"/>
            </a:br>
            <a:r>
              <a:rPr lang="en-US" sz="2400" dirty="0"/>
              <a:t>0</a:t>
            </a:r>
            <a:br>
              <a:rPr lang="en-US" sz="2400" dirty="0"/>
            </a:br>
            <a:endParaRPr lang="en-US" sz="2400" dirty="0"/>
          </a:p>
        </p:txBody>
      </p:sp>
      <p:sp>
        <p:nvSpPr>
          <p:cNvPr id="3" name="Объект 2">
            <a:extLst>
              <a:ext uri="{FF2B5EF4-FFF2-40B4-BE49-F238E27FC236}">
                <a16:creationId xmlns:a16="http://schemas.microsoft.com/office/drawing/2014/main" id="{1CCE17B5-F124-4065-BA40-0305BC22BD1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42742134"/>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B9BE82-146A-4221-A60F-027E43FB4B9E}"/>
              </a:ext>
            </a:extLst>
          </p:cNvPr>
          <p:cNvSpPr>
            <a:spLocks noGrp="1"/>
          </p:cNvSpPr>
          <p:nvPr>
            <p:ph type="title"/>
          </p:nvPr>
        </p:nvSpPr>
        <p:spPr/>
        <p:txBody>
          <a:bodyPr/>
          <a:lstStyle/>
          <a:p>
            <a:br>
              <a:rPr lang="en-US" sz="2800" dirty="0"/>
            </a:br>
            <a:r>
              <a:rPr lang="en-US" sz="2800" dirty="0" err="1"/>
              <a:t>Meros</a:t>
            </a:r>
            <a:r>
              <a:rPr lang="en-US" sz="2800" dirty="0"/>
              <a:t> </a:t>
            </a:r>
            <a:r>
              <a:rPr lang="en-US" sz="2800" dirty="0" err="1"/>
              <a:t>ob’ektga</a:t>
            </a:r>
            <a:r>
              <a:rPr lang="en-US" sz="2800" dirty="0"/>
              <a:t> </a:t>
            </a:r>
            <a:r>
              <a:rPr lang="en-US" sz="2800" dirty="0" err="1"/>
              <a:t>yo‘naltirilgan</a:t>
            </a:r>
            <a:r>
              <a:rPr lang="en-US" sz="2800" dirty="0"/>
              <a:t> </a:t>
            </a:r>
            <a:r>
              <a:rPr lang="en-US" sz="2800" dirty="0" err="1"/>
              <a:t>dasturlashning</a:t>
            </a:r>
            <a:r>
              <a:rPr lang="en-US" sz="2800" dirty="0"/>
              <a:t> </a:t>
            </a:r>
            <a:r>
              <a:rPr lang="en-US" sz="2800" dirty="0" err="1"/>
              <a:t>muhim</a:t>
            </a:r>
            <a:r>
              <a:rPr lang="en-US" sz="2800" dirty="0"/>
              <a:t> </a:t>
            </a:r>
            <a:r>
              <a:rPr lang="en-US" sz="2800" dirty="0" err="1"/>
              <a:t>qismidir</a:t>
            </a:r>
            <a:r>
              <a:rPr lang="en-US" sz="2800" dirty="0"/>
              <a:t>. </a:t>
            </a:r>
            <a:r>
              <a:rPr lang="en-US" sz="2800" dirty="0" err="1"/>
              <a:t>Qanday</a:t>
            </a:r>
            <a:r>
              <a:rPr lang="en-US" sz="2800" dirty="0"/>
              <a:t> </a:t>
            </a:r>
            <a:r>
              <a:rPr lang="en-US" sz="2800" dirty="0" err="1"/>
              <a:t>bo‘lmasin</a:t>
            </a:r>
            <a:r>
              <a:rPr lang="en-US" sz="2800" dirty="0"/>
              <a:t>, biz </a:t>
            </a:r>
            <a:r>
              <a:rPr lang="en-US" sz="2800" dirty="0" err="1"/>
              <a:t>bunga</a:t>
            </a:r>
            <a:r>
              <a:rPr lang="en-US" sz="2800" dirty="0"/>
              <a:t> </a:t>
            </a:r>
            <a:r>
              <a:rPr lang="en-US" sz="2800" dirty="0" err="1"/>
              <a:t>duch</a:t>
            </a:r>
            <a:r>
              <a:rPr lang="en-US" sz="2800" dirty="0"/>
              <a:t> </a:t>
            </a:r>
            <a:r>
              <a:rPr lang="en-US" sz="2800" dirty="0" err="1"/>
              <a:t>keldik</a:t>
            </a:r>
            <a:r>
              <a:rPr lang="en-US" sz="2800" dirty="0"/>
              <a:t>, </a:t>
            </a:r>
            <a:r>
              <a:rPr lang="en-US" sz="2800" dirty="0" err="1"/>
              <a:t>chunki</a:t>
            </a:r>
            <a:r>
              <a:rPr lang="en-US" sz="2800" dirty="0"/>
              <a:t> </a:t>
            </a:r>
            <a:r>
              <a:rPr lang="en-US" sz="2800" dirty="0" err="1"/>
              <a:t>ob’ektlar</a:t>
            </a:r>
            <a:r>
              <a:rPr lang="en-US" sz="2800" dirty="0"/>
              <a:t> </a:t>
            </a:r>
            <a:r>
              <a:rPr lang="en-US" sz="2800" dirty="0" err="1"/>
              <a:t>o‘z</a:t>
            </a:r>
            <a:r>
              <a:rPr lang="en-US" sz="2800" dirty="0"/>
              <a:t> </a:t>
            </a:r>
            <a:r>
              <a:rPr lang="en-US" sz="2800" dirty="0" err="1"/>
              <a:t>sinflarining</a:t>
            </a:r>
            <a:r>
              <a:rPr lang="en-US" sz="2800" dirty="0"/>
              <a:t> </a:t>
            </a:r>
            <a:r>
              <a:rPr lang="en-US" sz="2800" dirty="0" err="1"/>
              <a:t>atributlarini</a:t>
            </a:r>
            <a:r>
              <a:rPr lang="en-US" sz="2800" dirty="0"/>
              <a:t> </a:t>
            </a:r>
            <a:r>
              <a:rPr lang="en-US" sz="2800" dirty="0" err="1"/>
              <a:t>meros</a:t>
            </a:r>
            <a:r>
              <a:rPr lang="en-US" sz="2800" dirty="0"/>
              <a:t> </a:t>
            </a:r>
            <a:r>
              <a:rPr lang="en-US" sz="2800" dirty="0" err="1"/>
              <a:t>qilib</a:t>
            </a:r>
            <a:r>
              <a:rPr lang="en-US" sz="2800" dirty="0"/>
              <a:t> </a:t>
            </a:r>
            <a:r>
              <a:rPr lang="en-US" sz="2800" dirty="0" err="1"/>
              <a:t>oladi</a:t>
            </a:r>
            <a:r>
              <a:rPr lang="en-US" sz="2800" dirty="0"/>
              <a:t>. </a:t>
            </a:r>
            <a:r>
              <a:rPr lang="en-US" sz="2800" dirty="0" err="1"/>
              <a:t>Biroq</a:t>
            </a:r>
            <a:r>
              <a:rPr lang="en-US" sz="2800" dirty="0"/>
              <a:t>, </a:t>
            </a:r>
            <a:r>
              <a:rPr lang="en-US" sz="2800" dirty="0" err="1"/>
              <a:t>OOPda</a:t>
            </a:r>
            <a:r>
              <a:rPr lang="en-US" sz="2800" dirty="0"/>
              <a:t> </a:t>
            </a:r>
            <a:r>
              <a:rPr lang="en-US" sz="2800" dirty="0" err="1"/>
              <a:t>meros</a:t>
            </a:r>
            <a:r>
              <a:rPr lang="en-US" sz="2800" dirty="0"/>
              <a:t> </a:t>
            </a:r>
            <a:r>
              <a:rPr lang="en-US" sz="2800" dirty="0" err="1"/>
              <a:t>odatda</a:t>
            </a:r>
            <a:r>
              <a:rPr lang="en-US" sz="2800" dirty="0"/>
              <a:t> </a:t>
            </a:r>
            <a:r>
              <a:rPr lang="en-US" sz="2800" dirty="0" err="1"/>
              <a:t>sinflar</a:t>
            </a:r>
            <a:r>
              <a:rPr lang="en-US" sz="2800" dirty="0"/>
              <a:t> </a:t>
            </a:r>
            <a:r>
              <a:rPr lang="en-US" sz="2800" dirty="0" err="1"/>
              <a:t>va</a:t>
            </a:r>
            <a:r>
              <a:rPr lang="en-US" sz="2800" dirty="0"/>
              <a:t> </a:t>
            </a:r>
            <a:r>
              <a:rPr lang="en-US" sz="2800" dirty="0" err="1"/>
              <a:t>kichik</a:t>
            </a:r>
            <a:r>
              <a:rPr lang="en-US" sz="2800" dirty="0"/>
              <a:t> </a:t>
            </a:r>
            <a:r>
              <a:rPr lang="en-US" sz="2800" dirty="0" err="1"/>
              <a:t>sinflarga</a:t>
            </a:r>
            <a:r>
              <a:rPr lang="en-US" sz="2800" dirty="0"/>
              <a:t> </a:t>
            </a:r>
            <a:r>
              <a:rPr lang="en-US" sz="2800" dirty="0" err="1"/>
              <a:t>ega</a:t>
            </a:r>
            <a:r>
              <a:rPr lang="en-US" sz="2800" dirty="0"/>
              <a:t> deb </a:t>
            </a:r>
            <a:r>
              <a:rPr lang="en-US" sz="2800" dirty="0" err="1"/>
              <a:t>tushuniladi</a:t>
            </a:r>
            <a:r>
              <a:rPr lang="en-US" sz="2800" dirty="0"/>
              <a:t>. </a:t>
            </a:r>
            <a:r>
              <a:rPr lang="en-US" sz="2800" dirty="0" err="1"/>
              <a:t>Ular</a:t>
            </a:r>
            <a:r>
              <a:rPr lang="en-US" sz="2800" dirty="0"/>
              <a:t>, </a:t>
            </a:r>
            <a:r>
              <a:rPr lang="en-US" sz="2800" dirty="0" err="1"/>
              <a:t>shuningdek</a:t>
            </a:r>
            <a:r>
              <a:rPr lang="en-US" sz="2800" dirty="0"/>
              <a:t>, super </a:t>
            </a:r>
            <a:r>
              <a:rPr lang="en-US" sz="2800" dirty="0" err="1"/>
              <a:t>yoki</a:t>
            </a:r>
            <a:r>
              <a:rPr lang="en-US" sz="2800" dirty="0"/>
              <a:t> </a:t>
            </a:r>
            <a:r>
              <a:rPr lang="en-US" sz="2800" dirty="0" err="1"/>
              <a:t>superklasslar</a:t>
            </a:r>
            <a:r>
              <a:rPr lang="en-US" sz="2800" dirty="0"/>
              <a:t> </a:t>
            </a:r>
            <a:r>
              <a:rPr lang="en-US" sz="2800" dirty="0" err="1"/>
              <a:t>va</a:t>
            </a:r>
            <a:r>
              <a:rPr lang="en-US" sz="2800" dirty="0"/>
              <a:t> </a:t>
            </a:r>
            <a:r>
              <a:rPr lang="en-US" sz="2800" dirty="0" err="1"/>
              <a:t>sinflar</a:t>
            </a:r>
            <a:r>
              <a:rPr lang="en-US" sz="2800" dirty="0"/>
              <a:t>, </a:t>
            </a:r>
            <a:r>
              <a:rPr lang="en-US" sz="2800" dirty="0" err="1"/>
              <a:t>shuningdek</a:t>
            </a:r>
            <a:r>
              <a:rPr lang="en-US" sz="2800" dirty="0"/>
              <a:t>, </a:t>
            </a:r>
            <a:r>
              <a:rPr lang="en-US" sz="2800" dirty="0" err="1"/>
              <a:t>ota-onalar</a:t>
            </a:r>
            <a:r>
              <a:rPr lang="en-US" sz="2800" dirty="0"/>
              <a:t> </a:t>
            </a:r>
            <a:r>
              <a:rPr lang="en-US" sz="2800" dirty="0" err="1"/>
              <a:t>va</a:t>
            </a:r>
            <a:r>
              <a:rPr lang="en-US" sz="2800" dirty="0"/>
              <a:t> </a:t>
            </a:r>
            <a:r>
              <a:rPr lang="en-US" sz="2800" dirty="0" err="1"/>
              <a:t>bolalar</a:t>
            </a:r>
            <a:r>
              <a:rPr lang="en-US" sz="2800" dirty="0"/>
              <a:t> </a:t>
            </a:r>
            <a:r>
              <a:rPr lang="en-US" sz="2800" dirty="0" err="1"/>
              <a:t>sinflari</a:t>
            </a:r>
            <a:r>
              <a:rPr lang="en-US" sz="2800" dirty="0"/>
              <a:t> deb </a:t>
            </a:r>
            <a:r>
              <a:rPr lang="en-US" sz="2800" dirty="0" err="1"/>
              <a:t>ataladi</a:t>
            </a:r>
            <a:r>
              <a:rPr lang="en-US" sz="2800" dirty="0"/>
              <a:t>.</a:t>
            </a:r>
            <a:br>
              <a:rPr lang="en-US" sz="2800" dirty="0"/>
            </a:br>
            <a:r>
              <a:rPr lang="en-US" sz="2800" dirty="0"/>
              <a:t>Bu </a:t>
            </a:r>
            <a:r>
              <a:rPr lang="en-US" sz="2800" dirty="0" err="1"/>
              <a:t>erda</a:t>
            </a:r>
            <a:r>
              <a:rPr lang="en-US" sz="2800" dirty="0"/>
              <a:t> </a:t>
            </a:r>
            <a:r>
              <a:rPr lang="en-US" sz="2800" dirty="0" err="1"/>
              <a:t>merosning</a:t>
            </a:r>
            <a:r>
              <a:rPr lang="en-US" sz="2800" dirty="0"/>
              <a:t> </a:t>
            </a:r>
            <a:r>
              <a:rPr lang="en-US" sz="2800" dirty="0" err="1"/>
              <a:t>mohiyati</a:t>
            </a:r>
            <a:r>
              <a:rPr lang="en-US" sz="2800" dirty="0"/>
              <a:t> </a:t>
            </a:r>
            <a:r>
              <a:rPr lang="en-US" sz="2800" dirty="0" err="1"/>
              <a:t>ob’ektlarning</a:t>
            </a:r>
            <a:r>
              <a:rPr lang="en-US" sz="2800" dirty="0"/>
              <a:t> </a:t>
            </a:r>
            <a:r>
              <a:rPr lang="en-US" sz="2800" dirty="0" err="1"/>
              <a:t>sinflardan</a:t>
            </a:r>
            <a:r>
              <a:rPr lang="en-US" sz="2800" dirty="0"/>
              <a:t> </a:t>
            </a:r>
            <a:r>
              <a:rPr lang="en-US" sz="2800" dirty="0" err="1"/>
              <a:t>meros</a:t>
            </a:r>
            <a:r>
              <a:rPr lang="en-US" sz="2800" dirty="0"/>
              <a:t> </a:t>
            </a:r>
            <a:r>
              <a:rPr lang="en-US" sz="2800" dirty="0" err="1"/>
              <a:t>bo‘lishiga</a:t>
            </a:r>
            <a:r>
              <a:rPr lang="en-US" sz="2800" dirty="0"/>
              <a:t> </a:t>
            </a:r>
            <a:r>
              <a:rPr lang="en-US" sz="2800" dirty="0" err="1"/>
              <a:t>o‘xshaydi</a:t>
            </a:r>
            <a:r>
              <a:rPr lang="en-US" sz="2800" dirty="0"/>
              <a:t>. </a:t>
            </a:r>
            <a:r>
              <a:rPr lang="en-US" sz="2800" dirty="0" err="1"/>
              <a:t>Bolalar</a:t>
            </a:r>
            <a:r>
              <a:rPr lang="en-US" sz="2800" dirty="0"/>
              <a:t> </a:t>
            </a:r>
            <a:r>
              <a:rPr lang="en-US" sz="2800" dirty="0" err="1"/>
              <a:t>sinflari</a:t>
            </a:r>
            <a:r>
              <a:rPr lang="en-US" sz="2800" dirty="0"/>
              <a:t> </a:t>
            </a:r>
            <a:r>
              <a:rPr lang="en-US" sz="2800" dirty="0" err="1"/>
              <a:t>ota-ona</a:t>
            </a:r>
            <a:r>
              <a:rPr lang="en-US" sz="2800" dirty="0"/>
              <a:t> </a:t>
            </a:r>
            <a:r>
              <a:rPr lang="en-US" sz="2800" dirty="0" err="1"/>
              <a:t>sinflarining</a:t>
            </a:r>
            <a:r>
              <a:rPr lang="en-US" sz="2800" dirty="0"/>
              <a:t> </a:t>
            </a:r>
            <a:r>
              <a:rPr lang="en-US" sz="2800" dirty="0" err="1"/>
              <a:t>atributlarini</a:t>
            </a:r>
            <a:r>
              <a:rPr lang="en-US" sz="2800" dirty="0"/>
              <a:t> </a:t>
            </a:r>
            <a:r>
              <a:rPr lang="en-US" sz="2800" dirty="0" err="1"/>
              <a:t>meros</a:t>
            </a:r>
            <a:r>
              <a:rPr lang="en-US" sz="2800" dirty="0"/>
              <a:t> </a:t>
            </a:r>
            <a:r>
              <a:rPr lang="en-US" sz="2800" dirty="0" err="1"/>
              <a:t>qilib</a:t>
            </a:r>
            <a:r>
              <a:rPr lang="en-US" sz="2800" dirty="0"/>
              <a:t> </a:t>
            </a:r>
            <a:r>
              <a:rPr lang="en-US" sz="2800" dirty="0" err="1"/>
              <a:t>oladi</a:t>
            </a:r>
            <a:r>
              <a:rPr lang="en-US" sz="2800" dirty="0"/>
              <a:t>, </a:t>
            </a:r>
            <a:r>
              <a:rPr lang="en-US" sz="2800" dirty="0" err="1"/>
              <a:t>shuningdek</a:t>
            </a:r>
            <a:r>
              <a:rPr lang="en-US" sz="2800" dirty="0"/>
              <a:t>, </a:t>
            </a:r>
            <a:r>
              <a:rPr lang="en-US" sz="2800" dirty="0" err="1"/>
              <a:t>atributlarni</a:t>
            </a:r>
            <a:r>
              <a:rPr lang="en-US" sz="2800" dirty="0"/>
              <a:t> </a:t>
            </a:r>
            <a:r>
              <a:rPr lang="en-US" sz="2800" dirty="0" err="1"/>
              <a:t>bekor</a:t>
            </a:r>
            <a:r>
              <a:rPr lang="en-US" sz="2800" dirty="0"/>
              <a:t> </a:t>
            </a:r>
            <a:r>
              <a:rPr lang="en-US" sz="2800" dirty="0" err="1"/>
              <a:t>qilishi</a:t>
            </a:r>
            <a:r>
              <a:rPr lang="en-US" sz="2800" dirty="0"/>
              <a:t> </a:t>
            </a:r>
            <a:r>
              <a:rPr lang="en-US" sz="2800" dirty="0" err="1"/>
              <a:t>va</a:t>
            </a:r>
            <a:r>
              <a:rPr lang="en-US" sz="2800" dirty="0"/>
              <a:t> </a:t>
            </a:r>
            <a:r>
              <a:rPr lang="en-US" sz="2800" dirty="0" err="1"/>
              <a:t>o‘z</a:t>
            </a:r>
            <a:r>
              <a:rPr lang="en-US" sz="2800" dirty="0"/>
              <a:t> </a:t>
            </a:r>
            <a:r>
              <a:rPr lang="en-US" sz="2800" dirty="0" err="1"/>
              <a:t>atributlarini</a:t>
            </a:r>
            <a:r>
              <a:rPr lang="en-US" sz="2800" dirty="0"/>
              <a:t> </a:t>
            </a:r>
            <a:r>
              <a:rPr lang="en-US" sz="2800" dirty="0" err="1"/>
              <a:t>qo‘shishi</a:t>
            </a:r>
            <a:r>
              <a:rPr lang="en-US" sz="2800" dirty="0"/>
              <a:t> </a:t>
            </a:r>
            <a:r>
              <a:rPr lang="en-US" sz="2800" dirty="0" err="1"/>
              <a:t>mumkin</a:t>
            </a:r>
            <a:r>
              <a:rPr lang="en-US" sz="2800" dirty="0"/>
              <a:t>.</a:t>
            </a:r>
            <a:br>
              <a:rPr lang="en-US" sz="2800" dirty="0"/>
            </a:br>
            <a:endParaRPr lang="en-US" sz="2800" dirty="0"/>
          </a:p>
        </p:txBody>
      </p:sp>
      <p:sp>
        <p:nvSpPr>
          <p:cNvPr id="3" name="Объект 2">
            <a:extLst>
              <a:ext uri="{FF2B5EF4-FFF2-40B4-BE49-F238E27FC236}">
                <a16:creationId xmlns:a16="http://schemas.microsoft.com/office/drawing/2014/main" id="{EC572235-40CF-4FBB-846F-1CEC2A5123B2}"/>
              </a:ext>
            </a:extLst>
          </p:cNvPr>
          <p:cNvSpPr>
            <a:spLocks noGrp="1"/>
          </p:cNvSpPr>
          <p:nvPr>
            <p:ph idx="1"/>
          </p:nvPr>
        </p:nvSpPr>
        <p:spPr>
          <a:xfrm>
            <a:off x="1245491" y="3668"/>
            <a:ext cx="8205962" cy="1400531"/>
          </a:xfrm>
        </p:spPr>
        <p:txBody>
          <a:bodyPr/>
          <a:lstStyle/>
          <a:p>
            <a:pPr algn="ctr"/>
            <a:r>
              <a:rPr lang="en-US" sz="3600" b="1" dirty="0"/>
              <a:t> </a:t>
            </a:r>
            <a:r>
              <a:rPr lang="en-US" sz="3600" b="1" dirty="0" err="1"/>
              <a:t>Merosxorlik</a:t>
            </a:r>
            <a:endParaRPr lang="en-US" sz="3600" dirty="0"/>
          </a:p>
          <a:p>
            <a:pPr algn="ctr"/>
            <a:endParaRPr lang="en-US" dirty="0"/>
          </a:p>
        </p:txBody>
      </p:sp>
    </p:spTree>
    <p:extLst>
      <p:ext uri="{BB962C8B-B14F-4D97-AF65-F5344CB8AC3E}">
        <p14:creationId xmlns:p14="http://schemas.microsoft.com/office/powerpoint/2010/main" val="1472031182"/>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C827F4-F9F3-43A7-B923-A8FE8D9981D1}"/>
              </a:ext>
            </a:extLst>
          </p:cNvPr>
          <p:cNvSpPr>
            <a:spLocks noGrp="1"/>
          </p:cNvSpPr>
          <p:nvPr>
            <p:ph type="title"/>
          </p:nvPr>
        </p:nvSpPr>
        <p:spPr/>
        <p:txBody>
          <a:bodyPr/>
          <a:lstStyle/>
          <a:p>
            <a:pPr algn="ctr"/>
            <a:r>
              <a:rPr lang="en-US" dirty="0" err="1"/>
              <a:t>E’tiboringiz</a:t>
            </a:r>
            <a:r>
              <a:rPr lang="en-US" dirty="0"/>
              <a:t> </a:t>
            </a:r>
            <a:r>
              <a:rPr lang="en-US" dirty="0" err="1"/>
              <a:t>uchun</a:t>
            </a:r>
            <a:r>
              <a:rPr lang="en-US" dirty="0"/>
              <a:t> </a:t>
            </a:r>
            <a:r>
              <a:rPr lang="en-US" dirty="0" err="1"/>
              <a:t>rahmat</a:t>
            </a:r>
            <a:r>
              <a:rPr lang="en-US" dirty="0"/>
              <a:t> !</a:t>
            </a:r>
          </a:p>
        </p:txBody>
      </p:sp>
      <p:sp>
        <p:nvSpPr>
          <p:cNvPr id="3" name="Объект 2">
            <a:extLst>
              <a:ext uri="{FF2B5EF4-FFF2-40B4-BE49-F238E27FC236}">
                <a16:creationId xmlns:a16="http://schemas.microsoft.com/office/drawing/2014/main" id="{B5EC9597-289E-4AC3-8A34-FA5A3433A7C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5528008"/>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F5B5256-A143-4F1A-9998-2815BF941A55}"/>
              </a:ext>
            </a:extLst>
          </p:cNvPr>
          <p:cNvSpPr>
            <a:spLocks noGrp="1"/>
          </p:cNvSpPr>
          <p:nvPr>
            <p:ph type="title"/>
          </p:nvPr>
        </p:nvSpPr>
        <p:spPr/>
        <p:txBody>
          <a:bodyPr/>
          <a:lstStyle/>
          <a:p>
            <a:pPr algn="ctr"/>
            <a:r>
              <a:rPr lang="en-US" b="1" dirty="0"/>
              <a:t>Ota-</a:t>
            </a:r>
            <a:r>
              <a:rPr lang="en-US" b="1" dirty="0" err="1"/>
              <a:t>klass</a:t>
            </a:r>
            <a:r>
              <a:rPr lang="en-US" b="1" dirty="0"/>
              <a:t> </a:t>
            </a:r>
            <a:r>
              <a:rPr lang="en-US" b="1" dirty="0" err="1"/>
              <a:t>usullarini</a:t>
            </a:r>
            <a:r>
              <a:rPr lang="en-US" b="1" dirty="0"/>
              <a:t> </a:t>
            </a:r>
            <a:r>
              <a:rPr lang="en-US" b="1" dirty="0" err="1"/>
              <a:t>oddiy</a:t>
            </a:r>
            <a:r>
              <a:rPr lang="en-US" b="1" dirty="0"/>
              <a:t> </a:t>
            </a:r>
            <a:r>
              <a:rPr lang="en-US" b="1" dirty="0" err="1"/>
              <a:t>meros</a:t>
            </a:r>
            <a:r>
              <a:rPr lang="en-US" b="1" dirty="0"/>
              <a:t> </a:t>
            </a:r>
            <a:r>
              <a:rPr lang="en-US" b="1" dirty="0" err="1"/>
              <a:t>qilib</a:t>
            </a:r>
            <a:r>
              <a:rPr lang="en-US" b="1" dirty="0"/>
              <a:t> </a:t>
            </a:r>
            <a:r>
              <a:rPr lang="en-US" b="1" dirty="0" err="1"/>
              <a:t>olish</a:t>
            </a:r>
            <a:br>
              <a:rPr lang="en-US" dirty="0"/>
            </a:br>
            <a:endParaRPr lang="en-US" dirty="0"/>
          </a:p>
        </p:txBody>
      </p:sp>
      <p:sp>
        <p:nvSpPr>
          <p:cNvPr id="3" name="Объект 2">
            <a:extLst>
              <a:ext uri="{FF2B5EF4-FFF2-40B4-BE49-F238E27FC236}">
                <a16:creationId xmlns:a16="http://schemas.microsoft.com/office/drawing/2014/main" id="{E51AD448-3414-42DB-83EF-639E4959D455}"/>
              </a:ext>
            </a:extLst>
          </p:cNvPr>
          <p:cNvSpPr>
            <a:spLocks noGrp="1"/>
          </p:cNvSpPr>
          <p:nvPr>
            <p:ph idx="1"/>
          </p:nvPr>
        </p:nvSpPr>
        <p:spPr/>
        <p:txBody>
          <a:bodyPr>
            <a:noAutofit/>
          </a:bodyPr>
          <a:lstStyle/>
          <a:p>
            <a:r>
              <a:rPr lang="en-US" sz="2800" dirty="0" err="1"/>
              <a:t>Misol</a:t>
            </a:r>
            <a:r>
              <a:rPr lang="en-US" sz="2800" dirty="0"/>
              <a:t> </a:t>
            </a:r>
            <a:r>
              <a:rPr lang="en-US" sz="2800" dirty="0" err="1"/>
              <a:t>tariqasida</a:t>
            </a:r>
            <a:r>
              <a:rPr lang="en-US" sz="2800" dirty="0"/>
              <a:t>, </a:t>
            </a:r>
            <a:r>
              <a:rPr lang="en-US" sz="2800" dirty="0" err="1"/>
              <a:t>jadvallarning</a:t>
            </a:r>
            <a:r>
              <a:rPr lang="en-US" sz="2800" dirty="0"/>
              <a:t> </a:t>
            </a:r>
            <a:r>
              <a:rPr lang="en-US" sz="2800" dirty="0" err="1"/>
              <a:t>ikkita</a:t>
            </a:r>
            <a:r>
              <a:rPr lang="en-US" sz="2800" dirty="0"/>
              <a:t> </a:t>
            </a:r>
            <a:r>
              <a:rPr lang="en-US" sz="2800" dirty="0" err="1"/>
              <a:t>sinfini</a:t>
            </a:r>
            <a:r>
              <a:rPr lang="en-US" sz="2800" dirty="0"/>
              <a:t> </a:t>
            </a:r>
            <a:r>
              <a:rPr lang="en-US" sz="2800" dirty="0" err="1"/>
              <a:t>ko‘rib</a:t>
            </a:r>
            <a:r>
              <a:rPr lang="en-US" sz="2800" dirty="0"/>
              <a:t> </a:t>
            </a:r>
            <a:r>
              <a:rPr lang="en-US" sz="2800" dirty="0" err="1"/>
              <a:t>chiqing</a:t>
            </a:r>
            <a:r>
              <a:rPr lang="en-US" sz="2800" dirty="0"/>
              <a:t>. Table </a:t>
            </a:r>
            <a:r>
              <a:rPr lang="en-US" sz="2800" dirty="0" err="1"/>
              <a:t>klassi</a:t>
            </a:r>
            <a:r>
              <a:rPr lang="en-US" sz="2800" dirty="0"/>
              <a:t> </a:t>
            </a:r>
            <a:r>
              <a:rPr lang="en-US" sz="2800" dirty="0" err="1"/>
              <a:t>DeskTable</a:t>
            </a:r>
            <a:r>
              <a:rPr lang="en-US" sz="2800" dirty="0"/>
              <a:t> (</a:t>
            </a:r>
            <a:r>
              <a:rPr lang="en-US" sz="2800" dirty="0" err="1"/>
              <a:t>ish</a:t>
            </a:r>
            <a:r>
              <a:rPr lang="en-US" sz="2800" dirty="0"/>
              <a:t> </a:t>
            </a:r>
            <a:r>
              <a:rPr lang="en-US" sz="2800" dirty="0" err="1"/>
              <a:t>stoli</a:t>
            </a:r>
            <a:r>
              <a:rPr lang="en-US" sz="2800" dirty="0"/>
              <a:t>) </a:t>
            </a:r>
            <a:r>
              <a:rPr lang="en-US" sz="2800" dirty="0" err="1"/>
              <a:t>ning</a:t>
            </a:r>
            <a:r>
              <a:rPr lang="en-US" sz="2800" dirty="0"/>
              <a:t> </a:t>
            </a:r>
            <a:r>
              <a:rPr lang="en-US" sz="2800" dirty="0" err="1"/>
              <a:t>ota-onasi</a:t>
            </a:r>
            <a:r>
              <a:rPr lang="en-US" sz="2800" dirty="0"/>
              <a:t> </a:t>
            </a:r>
            <a:r>
              <a:rPr lang="en-US" sz="2800" dirty="0" err="1"/>
              <a:t>hisoblanadi</a:t>
            </a:r>
            <a:r>
              <a:rPr lang="en-US" sz="2800" dirty="0"/>
              <a:t>. </a:t>
            </a:r>
            <a:r>
              <a:rPr lang="en-US" sz="2800" dirty="0" err="1"/>
              <a:t>Ularning</a:t>
            </a:r>
            <a:r>
              <a:rPr lang="en-US" sz="2800" dirty="0"/>
              <a:t> </a:t>
            </a:r>
            <a:r>
              <a:rPr lang="en-US" sz="2800" dirty="0" err="1"/>
              <a:t>turidan</a:t>
            </a:r>
            <a:r>
              <a:rPr lang="en-US" sz="2800" dirty="0"/>
              <a:t> </a:t>
            </a:r>
            <a:r>
              <a:rPr lang="en-US" sz="2800" dirty="0" err="1"/>
              <a:t>qat’i</a:t>
            </a:r>
            <a:r>
              <a:rPr lang="en-US" sz="2800" dirty="0"/>
              <a:t> </a:t>
            </a:r>
            <a:r>
              <a:rPr lang="en-US" sz="2800" dirty="0" err="1"/>
              <a:t>nazar</a:t>
            </a:r>
            <a:r>
              <a:rPr lang="en-US" sz="2800" dirty="0"/>
              <a:t>, </a:t>
            </a:r>
            <a:r>
              <a:rPr lang="en-US" sz="2800" dirty="0" err="1"/>
              <a:t>barcha</a:t>
            </a:r>
            <a:r>
              <a:rPr lang="en-US" sz="2800" dirty="0"/>
              <a:t> </a:t>
            </a:r>
            <a:r>
              <a:rPr lang="en-US" sz="2800" dirty="0" err="1"/>
              <a:t>jadvallar</a:t>
            </a:r>
            <a:r>
              <a:rPr lang="en-US" sz="2800" dirty="0"/>
              <a:t> </a:t>
            </a:r>
            <a:r>
              <a:rPr lang="en-US" sz="2800" dirty="0" err="1"/>
              <a:t>uzunligi</a:t>
            </a:r>
            <a:r>
              <a:rPr lang="en-US" sz="2800" dirty="0"/>
              <a:t>, </a:t>
            </a:r>
            <a:r>
              <a:rPr lang="en-US" sz="2800" dirty="0" err="1"/>
              <a:t>kengligi</a:t>
            </a:r>
            <a:r>
              <a:rPr lang="en-US" sz="2800" dirty="0"/>
              <a:t> </a:t>
            </a:r>
            <a:r>
              <a:rPr lang="en-US" sz="2800" dirty="0" err="1"/>
              <a:t>va</a:t>
            </a:r>
            <a:r>
              <a:rPr lang="en-US" sz="2800" dirty="0"/>
              <a:t> </a:t>
            </a:r>
            <a:r>
              <a:rPr lang="en-US" sz="2800" dirty="0" err="1"/>
              <a:t>balandligiga</a:t>
            </a:r>
            <a:r>
              <a:rPr lang="en-US" sz="2800" dirty="0"/>
              <a:t> </a:t>
            </a:r>
            <a:r>
              <a:rPr lang="en-US" sz="2800" dirty="0" err="1"/>
              <a:t>ega</a:t>
            </a:r>
            <a:r>
              <a:rPr lang="en-US" sz="2800" dirty="0"/>
              <a:t>. </a:t>
            </a:r>
            <a:r>
              <a:rPr lang="en-US" sz="2800" dirty="0" err="1"/>
              <a:t>Ish</a:t>
            </a:r>
            <a:r>
              <a:rPr lang="en-US" sz="2800" dirty="0"/>
              <a:t> </a:t>
            </a:r>
            <a:r>
              <a:rPr lang="en-US" sz="2800" dirty="0" err="1"/>
              <a:t>stollari</a:t>
            </a:r>
            <a:r>
              <a:rPr lang="en-US" sz="2800" dirty="0"/>
              <a:t> </a:t>
            </a:r>
            <a:r>
              <a:rPr lang="en-US" sz="2800" dirty="0" err="1"/>
              <a:t>uchun</a:t>
            </a:r>
            <a:r>
              <a:rPr lang="en-US" sz="2800" dirty="0"/>
              <a:t> </a:t>
            </a:r>
            <a:r>
              <a:rPr lang="en-US" sz="2800" dirty="0" err="1"/>
              <a:t>sirt</a:t>
            </a:r>
            <a:r>
              <a:rPr lang="en-US" sz="2800" dirty="0"/>
              <a:t> </a:t>
            </a:r>
            <a:r>
              <a:rPr lang="en-US" sz="2800" dirty="0" err="1"/>
              <a:t>maydoni</a:t>
            </a:r>
            <a:r>
              <a:rPr lang="en-US" sz="2800" dirty="0"/>
              <a:t> ham </a:t>
            </a:r>
            <a:r>
              <a:rPr lang="en-US" sz="2800" dirty="0" err="1"/>
              <a:t>muhim</a:t>
            </a:r>
            <a:r>
              <a:rPr lang="en-US" sz="2800" dirty="0"/>
              <a:t> </a:t>
            </a:r>
            <a:r>
              <a:rPr lang="en-US" sz="2800" dirty="0" err="1"/>
              <a:t>bo‘lsin</a:t>
            </a:r>
            <a:r>
              <a:rPr lang="en-US" sz="2800" dirty="0"/>
              <a:t>. Biz </a:t>
            </a:r>
            <a:r>
              <a:rPr lang="en-US" sz="2800" dirty="0" err="1"/>
              <a:t>umumiyni</a:t>
            </a:r>
            <a:r>
              <a:rPr lang="en-US" sz="2800" dirty="0"/>
              <a:t> </a:t>
            </a:r>
            <a:r>
              <a:rPr lang="en-US" sz="2800" dirty="0" err="1"/>
              <a:t>sinfga</a:t>
            </a:r>
            <a:r>
              <a:rPr lang="en-US" sz="2800" dirty="0"/>
              <a:t>, </a:t>
            </a:r>
            <a:r>
              <a:rPr lang="en-US" sz="2800" dirty="0" err="1"/>
              <a:t>xususiyni</a:t>
            </a:r>
            <a:r>
              <a:rPr lang="en-US" sz="2800" dirty="0"/>
              <a:t> </a:t>
            </a:r>
            <a:r>
              <a:rPr lang="en-US" sz="2800" dirty="0" err="1"/>
              <a:t>kichik</a:t>
            </a:r>
            <a:r>
              <a:rPr lang="en-US" sz="2800" dirty="0"/>
              <a:t> </a:t>
            </a:r>
            <a:r>
              <a:rPr lang="en-US" sz="2800" dirty="0" err="1"/>
              <a:t>sinfga</a:t>
            </a:r>
            <a:r>
              <a:rPr lang="en-US" sz="2800" dirty="0"/>
              <a:t> </a:t>
            </a:r>
            <a:r>
              <a:rPr lang="en-US" sz="2800" dirty="0" err="1"/>
              <a:t>kiritamiz</a:t>
            </a:r>
            <a:r>
              <a:rPr lang="en-US" sz="2800" dirty="0"/>
              <a:t>.</a:t>
            </a:r>
          </a:p>
          <a:p>
            <a:r>
              <a:rPr lang="en-US" sz="2800" dirty="0" err="1"/>
              <a:t>Sinflar</a:t>
            </a:r>
            <a:r>
              <a:rPr lang="en-US" sz="2800" dirty="0"/>
              <a:t> </a:t>
            </a:r>
            <a:r>
              <a:rPr lang="en-US" sz="2800" dirty="0" err="1"/>
              <a:t>orasidagi</a:t>
            </a:r>
            <a:r>
              <a:rPr lang="en-US" sz="2800" dirty="0"/>
              <a:t> </a:t>
            </a:r>
            <a:r>
              <a:rPr lang="en-US" sz="2800" dirty="0" err="1"/>
              <a:t>meros</a:t>
            </a:r>
            <a:r>
              <a:rPr lang="en-US" sz="2800" dirty="0"/>
              <a:t> </a:t>
            </a:r>
            <a:r>
              <a:rPr lang="en-US" sz="2800" dirty="0" err="1"/>
              <a:t>munosabatlari</a:t>
            </a:r>
            <a:r>
              <a:rPr lang="en-US" sz="2800" dirty="0"/>
              <a:t> </a:t>
            </a:r>
            <a:r>
              <a:rPr lang="en-US" sz="2800" dirty="0" err="1"/>
              <a:t>kichik</a:t>
            </a:r>
            <a:r>
              <a:rPr lang="en-US" sz="2800" dirty="0"/>
              <a:t> </a:t>
            </a:r>
            <a:r>
              <a:rPr lang="en-US" sz="2800" dirty="0" err="1"/>
              <a:t>sinf</a:t>
            </a:r>
            <a:r>
              <a:rPr lang="en-US" sz="2800" dirty="0"/>
              <a:t> </a:t>
            </a:r>
            <a:r>
              <a:rPr lang="en-US" sz="2800" dirty="0" err="1"/>
              <a:t>orqali</a:t>
            </a:r>
            <a:r>
              <a:rPr lang="en-US" sz="2800" dirty="0"/>
              <a:t> </a:t>
            </a:r>
            <a:r>
              <a:rPr lang="en-US" sz="2800" dirty="0" err="1"/>
              <a:t>o‘rnatiladi</a:t>
            </a:r>
            <a:r>
              <a:rPr lang="en-US" sz="2800" dirty="0"/>
              <a:t>. </a:t>
            </a:r>
            <a:r>
              <a:rPr lang="en-US" sz="2800" dirty="0" err="1"/>
              <a:t>Bolaga</a:t>
            </a:r>
            <a:r>
              <a:rPr lang="en-US" sz="2800" dirty="0"/>
              <a:t> </a:t>
            </a:r>
            <a:r>
              <a:rPr lang="en-US" sz="2800" dirty="0" err="1"/>
              <a:t>ta’rif</a:t>
            </a:r>
            <a:r>
              <a:rPr lang="en-US" sz="2800" dirty="0"/>
              <a:t> </a:t>
            </a:r>
            <a:r>
              <a:rPr lang="en-US" sz="2800" dirty="0" err="1"/>
              <a:t>berishda</a:t>
            </a:r>
            <a:r>
              <a:rPr lang="en-US" sz="2800" dirty="0"/>
              <a:t> </a:t>
            </a:r>
            <a:r>
              <a:rPr lang="en-US" sz="2800" dirty="0" err="1"/>
              <a:t>ota-ona</a:t>
            </a:r>
            <a:r>
              <a:rPr lang="en-US" sz="2800" dirty="0"/>
              <a:t> </a:t>
            </a:r>
            <a:r>
              <a:rPr lang="en-US" sz="2800" dirty="0" err="1"/>
              <a:t>uning</a:t>
            </a:r>
            <a:r>
              <a:rPr lang="en-US" sz="2800" dirty="0"/>
              <a:t> </a:t>
            </a:r>
            <a:r>
              <a:rPr lang="en-US" sz="2800" dirty="0" err="1"/>
              <a:t>ismidan</a:t>
            </a:r>
            <a:r>
              <a:rPr lang="en-US" sz="2800" dirty="0"/>
              <a:t> </a:t>
            </a:r>
            <a:r>
              <a:rPr lang="en-US" sz="2800" dirty="0" err="1"/>
              <a:t>keyin</a:t>
            </a:r>
            <a:r>
              <a:rPr lang="en-US" sz="2800" dirty="0"/>
              <a:t> </a:t>
            </a:r>
            <a:r>
              <a:rPr lang="en-US" sz="2800" dirty="0" err="1"/>
              <a:t>qavs</a:t>
            </a:r>
            <a:r>
              <a:rPr lang="en-US" sz="2800" dirty="0"/>
              <a:t> </a:t>
            </a:r>
            <a:r>
              <a:rPr lang="en-US" sz="2800" dirty="0" err="1"/>
              <a:t>ichida</a:t>
            </a:r>
            <a:r>
              <a:rPr lang="en-US" sz="2800" dirty="0"/>
              <a:t> </a:t>
            </a:r>
            <a:r>
              <a:rPr lang="en-US" sz="2800" dirty="0" err="1"/>
              <a:t>ko‘rsatiladi</a:t>
            </a:r>
            <a:endParaRPr lang="en-US" sz="2800" dirty="0"/>
          </a:p>
        </p:txBody>
      </p:sp>
    </p:spTree>
    <p:extLst>
      <p:ext uri="{BB962C8B-B14F-4D97-AF65-F5344CB8AC3E}">
        <p14:creationId xmlns:p14="http://schemas.microsoft.com/office/powerpoint/2010/main" val="2071385267"/>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35937FF-CB40-4EBE-8DF4-01574A7DA41B}"/>
              </a:ext>
            </a:extLst>
          </p:cNvPr>
          <p:cNvSpPr>
            <a:spLocks noGrp="1"/>
          </p:cNvSpPr>
          <p:nvPr>
            <p:ph idx="1"/>
          </p:nvPr>
        </p:nvSpPr>
        <p:spPr>
          <a:xfrm>
            <a:off x="1062729" y="598801"/>
            <a:ext cx="8946541" cy="5427926"/>
          </a:xfrm>
        </p:spPr>
        <p:txBody>
          <a:bodyPr>
            <a:noAutofit/>
          </a:bodyPr>
          <a:lstStyle/>
          <a:p>
            <a:r>
              <a:rPr lang="en-US" sz="1800" b="1" dirty="0"/>
              <a:t>class</a:t>
            </a:r>
            <a:r>
              <a:rPr lang="en-US" sz="1800" dirty="0"/>
              <a:t> Table:</a:t>
            </a:r>
          </a:p>
          <a:p>
            <a:r>
              <a:rPr lang="en-US" sz="1800" dirty="0"/>
              <a:t>    </a:t>
            </a:r>
            <a:r>
              <a:rPr lang="en-US" sz="1800" b="1" dirty="0"/>
              <a:t>def</a:t>
            </a:r>
            <a:r>
              <a:rPr lang="en-US" sz="1800" dirty="0"/>
              <a:t> __</a:t>
            </a:r>
            <a:r>
              <a:rPr lang="en-US" sz="1800" dirty="0" err="1"/>
              <a:t>init</a:t>
            </a:r>
            <a:r>
              <a:rPr lang="en-US" sz="1800" dirty="0"/>
              <a:t>__(self, l, w, h):</a:t>
            </a:r>
          </a:p>
          <a:p>
            <a:r>
              <a:rPr lang="en-US" sz="1800" dirty="0"/>
              <a:t>        </a:t>
            </a:r>
            <a:r>
              <a:rPr lang="en-US" sz="1800" dirty="0" err="1"/>
              <a:t>self.length</a:t>
            </a:r>
            <a:r>
              <a:rPr lang="en-US" sz="1800" dirty="0"/>
              <a:t> = l</a:t>
            </a:r>
          </a:p>
          <a:p>
            <a:r>
              <a:rPr lang="en-US" sz="1800" dirty="0"/>
              <a:t>        </a:t>
            </a:r>
            <a:r>
              <a:rPr lang="en-US" sz="1800" dirty="0" err="1"/>
              <a:t>self.width</a:t>
            </a:r>
            <a:r>
              <a:rPr lang="en-US" sz="1800" dirty="0"/>
              <a:t> = w</a:t>
            </a:r>
          </a:p>
          <a:p>
            <a:r>
              <a:rPr lang="en-US" sz="1800" dirty="0"/>
              <a:t>        </a:t>
            </a:r>
            <a:r>
              <a:rPr lang="en-US" sz="1800" dirty="0" err="1"/>
              <a:t>self.height</a:t>
            </a:r>
            <a:r>
              <a:rPr lang="en-US" sz="1800" dirty="0"/>
              <a:t> = h</a:t>
            </a:r>
          </a:p>
          <a:p>
            <a:r>
              <a:rPr lang="en-US" sz="1800" dirty="0"/>
              <a:t> </a:t>
            </a:r>
          </a:p>
          <a:p>
            <a:r>
              <a:rPr lang="en-US" sz="1800" dirty="0"/>
              <a:t> </a:t>
            </a:r>
          </a:p>
          <a:p>
            <a:r>
              <a:rPr lang="en-US" sz="1800" b="1" dirty="0"/>
              <a:t>class</a:t>
            </a:r>
            <a:r>
              <a:rPr lang="en-US" sz="1800" dirty="0"/>
              <a:t> </a:t>
            </a:r>
            <a:r>
              <a:rPr lang="en-US" sz="1800" dirty="0" err="1"/>
              <a:t>DeskTable</a:t>
            </a:r>
            <a:r>
              <a:rPr lang="en-US" sz="1800" dirty="0"/>
              <a:t>(Table):</a:t>
            </a:r>
          </a:p>
          <a:p>
            <a:r>
              <a:rPr lang="en-US" sz="1800" dirty="0"/>
              <a:t>    </a:t>
            </a:r>
            <a:r>
              <a:rPr lang="en-US" sz="1800" b="1" dirty="0"/>
              <a:t>def</a:t>
            </a:r>
            <a:r>
              <a:rPr lang="en-US" sz="1800" dirty="0"/>
              <a:t> square(self):</a:t>
            </a:r>
          </a:p>
          <a:p>
            <a:r>
              <a:rPr lang="en-US" sz="1800" dirty="0"/>
              <a:t>        </a:t>
            </a:r>
            <a:r>
              <a:rPr lang="en-US" sz="1800" b="1" dirty="0"/>
              <a:t>return</a:t>
            </a:r>
            <a:r>
              <a:rPr lang="en-US" sz="1800" dirty="0"/>
              <a:t> </a:t>
            </a:r>
            <a:r>
              <a:rPr lang="en-US" sz="1800" dirty="0" err="1"/>
              <a:t>self.width</a:t>
            </a:r>
            <a:r>
              <a:rPr lang="en-US" sz="1800" dirty="0"/>
              <a:t> * </a:t>
            </a:r>
            <a:r>
              <a:rPr lang="en-US" sz="1800" dirty="0" err="1"/>
              <a:t>self.length</a:t>
            </a:r>
            <a:endParaRPr lang="en-US" sz="1800" dirty="0"/>
          </a:p>
          <a:p>
            <a:r>
              <a:rPr lang="en-US" sz="1800" dirty="0"/>
              <a:t> </a:t>
            </a:r>
          </a:p>
          <a:p>
            <a:r>
              <a:rPr lang="en-US" sz="1800" dirty="0"/>
              <a:t> </a:t>
            </a:r>
          </a:p>
          <a:p>
            <a:r>
              <a:rPr lang="en-US" sz="1800" dirty="0"/>
              <a:t>t1 = Table(1.5, 1.8, 0.75)</a:t>
            </a:r>
          </a:p>
          <a:p>
            <a:r>
              <a:rPr lang="en-US" sz="1800" dirty="0"/>
              <a:t>t2 = </a:t>
            </a:r>
            <a:r>
              <a:rPr lang="en-US" sz="1800" dirty="0" err="1"/>
              <a:t>DeskTable</a:t>
            </a:r>
            <a:r>
              <a:rPr lang="en-US" sz="1800" dirty="0"/>
              <a:t>(0.8, 0.6, 0.7)</a:t>
            </a:r>
          </a:p>
          <a:p>
            <a:r>
              <a:rPr lang="en-US" sz="1800" b="1" dirty="0"/>
              <a:t>print</a:t>
            </a:r>
            <a:r>
              <a:rPr lang="en-US" sz="1800" dirty="0"/>
              <a:t>(t2.square())</a:t>
            </a:r>
            <a:r>
              <a:rPr lang="en-US" sz="1800" i="1" dirty="0"/>
              <a:t># </a:t>
            </a:r>
            <a:r>
              <a:rPr lang="en-US" sz="1800" i="1" dirty="0" err="1"/>
              <a:t>chiqish</a:t>
            </a:r>
            <a:r>
              <a:rPr lang="en-US" sz="1800" i="1" dirty="0"/>
              <a:t> : 0,48</a:t>
            </a:r>
            <a:r>
              <a:rPr lang="en-US" sz="1800" dirty="0"/>
              <a:t>  </a:t>
            </a:r>
          </a:p>
          <a:p>
            <a:endParaRPr lang="en-US" sz="1800" dirty="0"/>
          </a:p>
        </p:txBody>
      </p:sp>
    </p:spTree>
    <p:extLst>
      <p:ext uri="{BB962C8B-B14F-4D97-AF65-F5344CB8AC3E}">
        <p14:creationId xmlns:p14="http://schemas.microsoft.com/office/powerpoint/2010/main" val="1754957808"/>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33E91041-70FF-49C9-B96F-46F6BABB9EF3}"/>
              </a:ext>
            </a:extLst>
          </p:cNvPr>
          <p:cNvSpPr>
            <a:spLocks noGrp="1"/>
          </p:cNvSpPr>
          <p:nvPr>
            <p:ph idx="1"/>
          </p:nvPr>
        </p:nvSpPr>
        <p:spPr>
          <a:xfrm>
            <a:off x="1103312" y="0"/>
            <a:ext cx="8946541" cy="6858000"/>
          </a:xfrm>
        </p:spPr>
        <p:txBody>
          <a:bodyPr>
            <a:normAutofit/>
          </a:bodyPr>
          <a:lstStyle/>
          <a:p>
            <a:r>
              <a:rPr lang="en-US" b="1" dirty="0"/>
              <a:t>class</a:t>
            </a:r>
            <a:r>
              <a:rPr lang="en-US" dirty="0"/>
              <a:t> Table:</a:t>
            </a:r>
          </a:p>
          <a:p>
            <a:r>
              <a:rPr lang="en-US" dirty="0"/>
              <a:t>    </a:t>
            </a:r>
            <a:r>
              <a:rPr lang="en-US" b="1" dirty="0"/>
              <a:t>def</a:t>
            </a:r>
            <a:r>
              <a:rPr lang="en-US" dirty="0"/>
              <a:t> __</a:t>
            </a:r>
            <a:r>
              <a:rPr lang="en-US" dirty="0" err="1"/>
              <a:t>init</a:t>
            </a:r>
            <a:r>
              <a:rPr lang="en-US" dirty="0"/>
              <a:t>__(self, l, w, h):</a:t>
            </a:r>
          </a:p>
          <a:p>
            <a:r>
              <a:rPr lang="en-US" dirty="0"/>
              <a:t>        </a:t>
            </a:r>
            <a:r>
              <a:rPr lang="en-US" dirty="0" err="1"/>
              <a:t>self.length</a:t>
            </a:r>
            <a:r>
              <a:rPr lang="en-US" dirty="0"/>
              <a:t> = l</a:t>
            </a:r>
          </a:p>
          <a:p>
            <a:r>
              <a:rPr lang="en-US" dirty="0"/>
              <a:t>        </a:t>
            </a:r>
            <a:r>
              <a:rPr lang="en-US" dirty="0" err="1"/>
              <a:t>self.width</a:t>
            </a:r>
            <a:r>
              <a:rPr lang="en-US" dirty="0"/>
              <a:t> = w</a:t>
            </a:r>
          </a:p>
          <a:p>
            <a:r>
              <a:rPr lang="en-US" dirty="0"/>
              <a:t>        </a:t>
            </a:r>
            <a:r>
              <a:rPr lang="en-US" dirty="0" err="1"/>
              <a:t>self.height</a:t>
            </a:r>
            <a:r>
              <a:rPr lang="en-US" dirty="0"/>
              <a:t> = h</a:t>
            </a:r>
          </a:p>
          <a:p>
            <a:r>
              <a:rPr lang="en-US" dirty="0"/>
              <a:t> </a:t>
            </a:r>
          </a:p>
          <a:p>
            <a:r>
              <a:rPr lang="en-US" dirty="0"/>
              <a:t> </a:t>
            </a:r>
          </a:p>
          <a:p>
            <a:r>
              <a:rPr lang="en-US" b="1" dirty="0"/>
              <a:t>class</a:t>
            </a:r>
            <a:r>
              <a:rPr lang="en-US" dirty="0"/>
              <a:t> </a:t>
            </a:r>
            <a:r>
              <a:rPr lang="en-US" dirty="0" err="1"/>
              <a:t>DeskTable</a:t>
            </a:r>
            <a:r>
              <a:rPr lang="en-US" dirty="0"/>
              <a:t>(Table):</a:t>
            </a:r>
          </a:p>
          <a:p>
            <a:r>
              <a:rPr lang="en-US" dirty="0"/>
              <a:t>    </a:t>
            </a:r>
            <a:r>
              <a:rPr lang="en-US" b="1" dirty="0"/>
              <a:t>def</a:t>
            </a:r>
            <a:r>
              <a:rPr lang="en-US" dirty="0"/>
              <a:t> square(self):</a:t>
            </a:r>
          </a:p>
          <a:p>
            <a:r>
              <a:rPr lang="en-US" dirty="0"/>
              <a:t>        </a:t>
            </a:r>
            <a:r>
              <a:rPr lang="en-US" b="1" dirty="0"/>
              <a:t>return</a:t>
            </a:r>
            <a:r>
              <a:rPr lang="en-US" dirty="0"/>
              <a:t> </a:t>
            </a:r>
            <a:r>
              <a:rPr lang="en-US" dirty="0" err="1"/>
              <a:t>self.width</a:t>
            </a:r>
            <a:r>
              <a:rPr lang="en-US" dirty="0"/>
              <a:t> * </a:t>
            </a:r>
            <a:r>
              <a:rPr lang="en-US" dirty="0" err="1"/>
              <a:t>self.length</a:t>
            </a:r>
            <a:endParaRPr lang="en-US" dirty="0"/>
          </a:p>
          <a:p>
            <a:r>
              <a:rPr lang="en-US" dirty="0"/>
              <a:t> </a:t>
            </a:r>
          </a:p>
          <a:p>
            <a:r>
              <a:rPr lang="en-US" dirty="0"/>
              <a:t> </a:t>
            </a:r>
          </a:p>
          <a:p>
            <a:r>
              <a:rPr lang="en-US" dirty="0"/>
              <a:t>t1 = Table(1.5, 1.8, 0.75)</a:t>
            </a:r>
          </a:p>
          <a:p>
            <a:r>
              <a:rPr lang="en-US" dirty="0"/>
              <a:t>t2 = </a:t>
            </a:r>
            <a:r>
              <a:rPr lang="en-US" dirty="0" err="1"/>
              <a:t>DeskTable</a:t>
            </a:r>
            <a:r>
              <a:rPr lang="en-US" dirty="0"/>
              <a:t>(0.8, 0.6, 0.7)</a:t>
            </a:r>
          </a:p>
          <a:p>
            <a:r>
              <a:rPr lang="en-US" b="1" dirty="0"/>
              <a:t>print</a:t>
            </a:r>
            <a:r>
              <a:rPr lang="en-US" dirty="0"/>
              <a:t>(t2.square())</a:t>
            </a:r>
            <a:r>
              <a:rPr lang="en-US" i="1" dirty="0"/>
              <a:t># </a:t>
            </a:r>
            <a:r>
              <a:rPr lang="en-US" i="1" dirty="0" err="1"/>
              <a:t>chiqish</a:t>
            </a:r>
            <a:r>
              <a:rPr lang="en-US" i="1" dirty="0"/>
              <a:t> : 0,48</a:t>
            </a:r>
            <a:r>
              <a:rPr lang="en-US" dirty="0"/>
              <a:t>  </a:t>
            </a:r>
          </a:p>
          <a:p>
            <a:endParaRPr lang="en-US" dirty="0"/>
          </a:p>
        </p:txBody>
      </p:sp>
    </p:spTree>
    <p:extLst>
      <p:ext uri="{BB962C8B-B14F-4D97-AF65-F5344CB8AC3E}">
        <p14:creationId xmlns:p14="http://schemas.microsoft.com/office/powerpoint/2010/main" val="2180412109"/>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2E920D-F04D-4569-B6DD-79A43135CDB7}"/>
              </a:ext>
            </a:extLst>
          </p:cNvPr>
          <p:cNvSpPr>
            <a:spLocks noGrp="1"/>
          </p:cNvSpPr>
          <p:nvPr>
            <p:ph type="title"/>
          </p:nvPr>
        </p:nvSpPr>
        <p:spPr/>
        <p:txBody>
          <a:bodyPr/>
          <a:lstStyle/>
          <a:p>
            <a:r>
              <a:rPr lang="en-US" sz="2800" dirty="0" err="1"/>
              <a:t>Bunday</a:t>
            </a:r>
            <a:r>
              <a:rPr lang="en-US" sz="2800" dirty="0"/>
              <a:t> </a:t>
            </a:r>
            <a:r>
              <a:rPr lang="en-US" sz="2800" dirty="0" err="1"/>
              <a:t>holda</a:t>
            </a:r>
            <a:r>
              <a:rPr lang="en-US" sz="2800" dirty="0"/>
              <a:t>, </a:t>
            </a:r>
            <a:r>
              <a:rPr lang="en-US" sz="2800" dirty="0" err="1"/>
              <a:t>DeskTable</a:t>
            </a:r>
            <a:r>
              <a:rPr lang="en-US" sz="2800" dirty="0"/>
              <a:t> </a:t>
            </a:r>
            <a:r>
              <a:rPr lang="en-US" sz="2800" dirty="0" err="1"/>
              <a:t>sinfining</a:t>
            </a:r>
            <a:r>
              <a:rPr lang="en-US" sz="2800" dirty="0"/>
              <a:t> </a:t>
            </a:r>
            <a:r>
              <a:rPr lang="en-US" sz="2800" dirty="0" err="1"/>
              <a:t>o‘z</a:t>
            </a:r>
            <a:r>
              <a:rPr lang="en-US" sz="2800" dirty="0"/>
              <a:t> </a:t>
            </a:r>
            <a:r>
              <a:rPr lang="en-US" sz="2800" dirty="0" err="1"/>
              <a:t>konstruktori</a:t>
            </a:r>
            <a:r>
              <a:rPr lang="en-US" sz="2800" dirty="0"/>
              <a:t> </a:t>
            </a:r>
            <a:r>
              <a:rPr lang="en-US" sz="2800" dirty="0" err="1"/>
              <a:t>yo‘q</a:t>
            </a:r>
            <a:r>
              <a:rPr lang="en-US" sz="2800" dirty="0"/>
              <a:t>, </a:t>
            </a:r>
            <a:r>
              <a:rPr lang="en-US" sz="2800" dirty="0" err="1"/>
              <a:t>shuning</a:t>
            </a:r>
            <a:r>
              <a:rPr lang="en-US" sz="2800" dirty="0"/>
              <a:t> </a:t>
            </a:r>
            <a:r>
              <a:rPr lang="en-US" sz="2800" dirty="0" err="1"/>
              <a:t>uchun</a:t>
            </a:r>
            <a:r>
              <a:rPr lang="en-US" sz="2800" dirty="0"/>
              <a:t> u </a:t>
            </a:r>
            <a:r>
              <a:rPr lang="en-US" sz="2800" dirty="0" err="1"/>
              <a:t>uni</a:t>
            </a:r>
            <a:r>
              <a:rPr lang="en-US" sz="2800" dirty="0"/>
              <a:t> </a:t>
            </a:r>
            <a:r>
              <a:rPr lang="en-US" sz="2800" dirty="0" err="1"/>
              <a:t>ota-onadan</a:t>
            </a:r>
            <a:r>
              <a:rPr lang="en-US" sz="2800" dirty="0"/>
              <a:t> </a:t>
            </a:r>
            <a:r>
              <a:rPr lang="en-US" sz="2800" dirty="0" err="1"/>
              <a:t>meros</a:t>
            </a:r>
            <a:r>
              <a:rPr lang="en-US" sz="2800" dirty="0"/>
              <a:t> </a:t>
            </a:r>
            <a:r>
              <a:rPr lang="en-US" sz="2800" dirty="0" err="1"/>
              <a:t>qilib</a:t>
            </a:r>
            <a:r>
              <a:rPr lang="en-US" sz="2800" dirty="0"/>
              <a:t> </a:t>
            </a:r>
            <a:r>
              <a:rPr lang="en-US" sz="2800" dirty="0" err="1"/>
              <a:t>oladi</a:t>
            </a:r>
            <a:r>
              <a:rPr lang="en-US" sz="2800" dirty="0"/>
              <a:t>. </a:t>
            </a:r>
            <a:r>
              <a:rPr lang="en-US" sz="2800" dirty="0" err="1"/>
              <a:t>Ob’ektlarni</a:t>
            </a:r>
            <a:r>
              <a:rPr lang="en-US" sz="2800" dirty="0"/>
              <a:t> </a:t>
            </a:r>
            <a:r>
              <a:rPr lang="en-US" sz="2800" dirty="0" err="1"/>
              <a:t>yaratishda</a:t>
            </a:r>
            <a:r>
              <a:rPr lang="en-US" sz="2800" dirty="0"/>
              <a:t> </a:t>
            </a:r>
            <a:r>
              <a:rPr lang="en-US" sz="2800" dirty="0" err="1"/>
              <a:t>siz</a:t>
            </a:r>
            <a:r>
              <a:rPr lang="en-US" sz="2800" dirty="0"/>
              <a:t> </a:t>
            </a:r>
            <a:r>
              <a:rPr lang="en-US" sz="2800" dirty="0" err="1"/>
              <a:t>ikkala</a:t>
            </a:r>
            <a:r>
              <a:rPr lang="en-US" sz="2800" dirty="0"/>
              <a:t> </a:t>
            </a:r>
            <a:r>
              <a:rPr lang="en-US" sz="2800" dirty="0" err="1"/>
              <a:t>holatda</a:t>
            </a:r>
            <a:r>
              <a:rPr lang="en-US" sz="2800" dirty="0"/>
              <a:t> ham </a:t>
            </a:r>
            <a:r>
              <a:rPr lang="en-US" sz="2800" dirty="0" err="1"/>
              <a:t>argumentlarni</a:t>
            </a:r>
            <a:r>
              <a:rPr lang="en-US" sz="2800" dirty="0"/>
              <a:t> </a:t>
            </a:r>
            <a:r>
              <a:rPr lang="en-US" sz="2800" dirty="0" err="1"/>
              <a:t>topshirishingiz</a:t>
            </a:r>
            <a:r>
              <a:rPr lang="en-US" sz="2800" dirty="0"/>
              <a:t> </a:t>
            </a:r>
            <a:r>
              <a:rPr lang="en-US" sz="2800" dirty="0" err="1"/>
              <a:t>kerak</a:t>
            </a:r>
            <a:r>
              <a:rPr lang="en-US" sz="2800" dirty="0"/>
              <a:t>. </a:t>
            </a:r>
            <a:r>
              <a:rPr lang="en-US" sz="2800" dirty="0" err="1"/>
              <a:t>Ish</a:t>
            </a:r>
            <a:r>
              <a:rPr lang="en-US" sz="2800" dirty="0"/>
              <a:t> </a:t>
            </a:r>
            <a:r>
              <a:rPr lang="en-US" sz="2800" dirty="0" err="1"/>
              <a:t>stolini</a:t>
            </a:r>
            <a:r>
              <a:rPr lang="en-US" sz="2800" dirty="0"/>
              <a:t> </a:t>
            </a:r>
            <a:r>
              <a:rPr lang="en-US" sz="2800" dirty="0" err="1"/>
              <a:t>bo‘sh</a:t>
            </a:r>
            <a:r>
              <a:rPr lang="en-US" sz="2800" dirty="0"/>
              <a:t> </a:t>
            </a:r>
            <a:r>
              <a:rPr lang="en-US" sz="2800" dirty="0" err="1"/>
              <a:t>qavslar</a:t>
            </a:r>
            <a:r>
              <a:rPr lang="en-US" sz="2800" dirty="0"/>
              <a:t> </a:t>
            </a:r>
            <a:r>
              <a:rPr lang="en-US" sz="2800" dirty="0" err="1"/>
              <a:t>bilan</a:t>
            </a:r>
            <a:r>
              <a:rPr lang="en-US" sz="2800" dirty="0"/>
              <a:t> </a:t>
            </a:r>
            <a:r>
              <a:rPr lang="en-US" sz="2800" dirty="0" err="1"/>
              <a:t>chaqirishga</a:t>
            </a:r>
            <a:r>
              <a:rPr lang="en-US" sz="2800" dirty="0"/>
              <a:t> </a:t>
            </a:r>
            <a:r>
              <a:rPr lang="en-US" sz="2800" dirty="0" err="1"/>
              <a:t>urinish</a:t>
            </a:r>
            <a:r>
              <a:rPr lang="en-US" sz="2800" dirty="0"/>
              <a:t> </a:t>
            </a:r>
            <a:r>
              <a:rPr lang="en-US" sz="2800" dirty="0" err="1"/>
              <a:t>xatolikka</a:t>
            </a:r>
            <a:r>
              <a:rPr lang="en-US" sz="2800" dirty="0"/>
              <a:t> </a:t>
            </a:r>
            <a:r>
              <a:rPr lang="en-US" sz="2800" dirty="0" err="1"/>
              <a:t>olib</a:t>
            </a:r>
            <a:r>
              <a:rPr lang="en-US" sz="2800" dirty="0"/>
              <a:t> </a:t>
            </a:r>
            <a:r>
              <a:rPr lang="en-US" sz="2800" dirty="0" err="1"/>
              <a:t>keladi</a:t>
            </a:r>
            <a:r>
              <a:rPr lang="en-US" sz="2800" dirty="0"/>
              <a:t>.</a:t>
            </a:r>
            <a:br>
              <a:rPr lang="en-US" sz="2800" dirty="0"/>
            </a:br>
            <a:r>
              <a:rPr lang="en-US" sz="2800" dirty="0" err="1"/>
              <a:t>Boshqa</a:t>
            </a:r>
            <a:r>
              <a:rPr lang="en-US" sz="2800" dirty="0"/>
              <a:t> </a:t>
            </a:r>
            <a:r>
              <a:rPr lang="en-US" sz="2800" dirty="0" err="1"/>
              <a:t>tomondan</a:t>
            </a:r>
            <a:r>
              <a:rPr lang="en-US" sz="2800" dirty="0"/>
              <a:t>, </a:t>
            </a:r>
            <a:r>
              <a:rPr lang="en-US" sz="2800" dirty="0" err="1"/>
              <a:t>yuqori</a:t>
            </a:r>
            <a:r>
              <a:rPr lang="en-US" sz="2800" dirty="0"/>
              <a:t> </a:t>
            </a:r>
            <a:r>
              <a:rPr lang="en-US" sz="2800" dirty="0" err="1"/>
              <a:t>sinf</a:t>
            </a:r>
            <a:r>
              <a:rPr lang="en-US" sz="2800" dirty="0"/>
              <a:t> </a:t>
            </a:r>
            <a:r>
              <a:rPr lang="en-US" sz="2800" dirty="0" err="1"/>
              <a:t>jadvalining</a:t>
            </a:r>
            <a:r>
              <a:rPr lang="en-US" sz="2800" dirty="0"/>
              <a:t> </a:t>
            </a:r>
            <a:r>
              <a:rPr lang="en-US" sz="2800" dirty="0" err="1"/>
              <a:t>misollari</a:t>
            </a:r>
            <a:r>
              <a:rPr lang="en-US" sz="2800" dirty="0"/>
              <a:t>, </a:t>
            </a:r>
            <a:r>
              <a:rPr lang="en-US" sz="2800" dirty="0" err="1"/>
              <a:t>ba’zi</a:t>
            </a:r>
            <a:r>
              <a:rPr lang="en-US" sz="2800" dirty="0"/>
              <a:t> </a:t>
            </a:r>
            <a:r>
              <a:rPr lang="en-US" sz="2800" dirty="0" err="1"/>
              <a:t>qarindoshliklarga</a:t>
            </a:r>
            <a:r>
              <a:rPr lang="en-US" sz="2800" dirty="0"/>
              <a:t> </a:t>
            </a:r>
            <a:r>
              <a:rPr lang="en-US" sz="2800" dirty="0" err="1"/>
              <a:t>ko‘ra</a:t>
            </a:r>
            <a:r>
              <a:rPr lang="en-US" sz="2800" dirty="0"/>
              <a:t>, </a:t>
            </a:r>
            <a:r>
              <a:rPr lang="en-US" sz="2800" dirty="0" err="1"/>
              <a:t>ularning</a:t>
            </a:r>
            <a:r>
              <a:rPr lang="en-US" sz="2800" dirty="0"/>
              <a:t> </a:t>
            </a:r>
            <a:r>
              <a:rPr lang="en-US" sz="2800" dirty="0" err="1"/>
              <a:t>pastki</a:t>
            </a:r>
            <a:r>
              <a:rPr lang="en-US" sz="2800" dirty="0"/>
              <a:t> </a:t>
            </a:r>
            <a:r>
              <a:rPr lang="en-US" sz="2800" dirty="0" err="1"/>
              <a:t>sinfining</a:t>
            </a:r>
            <a:r>
              <a:rPr lang="en-US" sz="2800" dirty="0"/>
              <a:t> </a:t>
            </a:r>
            <a:r>
              <a:rPr lang="en-US" sz="2800" dirty="0" err="1"/>
              <a:t>kvadrat</a:t>
            </a:r>
            <a:r>
              <a:rPr lang="en-US" sz="2800" dirty="0"/>
              <a:t> </a:t>
            </a:r>
            <a:r>
              <a:rPr lang="en-US" sz="2800" dirty="0" err="1"/>
              <a:t>usulini</a:t>
            </a:r>
            <a:r>
              <a:rPr lang="en-US" sz="2800" dirty="0"/>
              <a:t> </a:t>
            </a:r>
            <a:r>
              <a:rPr lang="en-US" sz="2800" dirty="0" err="1"/>
              <a:t>meros</a:t>
            </a:r>
            <a:r>
              <a:rPr lang="en-US" sz="2800" dirty="0"/>
              <a:t> </a:t>
            </a:r>
            <a:r>
              <a:rPr lang="en-US" sz="2800" dirty="0" err="1"/>
              <a:t>qilib</a:t>
            </a:r>
            <a:r>
              <a:rPr lang="en-US" sz="2800" dirty="0"/>
              <a:t> </a:t>
            </a:r>
            <a:r>
              <a:rPr lang="en-US" sz="2800" dirty="0" err="1"/>
              <a:t>olmaydi</a:t>
            </a:r>
            <a:r>
              <a:rPr lang="en-US" sz="2800" dirty="0"/>
              <a:t>.</a:t>
            </a:r>
            <a:br>
              <a:rPr lang="en-US" sz="2800" dirty="0"/>
            </a:br>
            <a:r>
              <a:rPr lang="en-US" sz="2800" dirty="0"/>
              <a:t>Shu </a:t>
            </a:r>
            <a:r>
              <a:rPr lang="en-US" sz="2800" dirty="0" err="1"/>
              <a:t>ma’noda</a:t>
            </a:r>
            <a:r>
              <a:rPr lang="en-US" sz="2800" dirty="0"/>
              <a:t>, "</a:t>
            </a:r>
            <a:r>
              <a:rPr lang="en-US" sz="2800" dirty="0" err="1"/>
              <a:t>ota-onalar</a:t>
            </a:r>
            <a:r>
              <a:rPr lang="en-US" sz="2800" dirty="0"/>
              <a:t> </a:t>
            </a:r>
            <a:r>
              <a:rPr lang="en-US" sz="2800" dirty="0" err="1"/>
              <a:t>va</a:t>
            </a:r>
            <a:r>
              <a:rPr lang="en-US" sz="2800" dirty="0"/>
              <a:t> </a:t>
            </a:r>
            <a:r>
              <a:rPr lang="en-US" sz="2800" dirty="0" err="1"/>
              <a:t>bolalar</a:t>
            </a:r>
            <a:r>
              <a:rPr lang="en-US" sz="2800" dirty="0"/>
              <a:t> </a:t>
            </a:r>
            <a:r>
              <a:rPr lang="en-US" sz="2800" dirty="0" err="1"/>
              <a:t>sinfi</a:t>
            </a:r>
            <a:r>
              <a:rPr lang="en-US" sz="2800" dirty="0"/>
              <a:t>" </a:t>
            </a:r>
            <a:r>
              <a:rPr lang="en-US" sz="2800" dirty="0" err="1"/>
              <a:t>atamasi</a:t>
            </a:r>
            <a:r>
              <a:rPr lang="en-US" sz="2800" dirty="0"/>
              <a:t> </a:t>
            </a:r>
            <a:r>
              <a:rPr lang="en-US" sz="2800" dirty="0" err="1"/>
              <a:t>mutlaqo</a:t>
            </a:r>
            <a:r>
              <a:rPr lang="en-US" sz="2800" dirty="0"/>
              <a:t> </a:t>
            </a:r>
            <a:r>
              <a:rPr lang="en-US" sz="2800" dirty="0" err="1"/>
              <a:t>to‘g‘ri</a:t>
            </a:r>
            <a:r>
              <a:rPr lang="en-US" sz="2800" dirty="0"/>
              <a:t> </a:t>
            </a:r>
            <a:r>
              <a:rPr lang="en-US" sz="2800" dirty="0" err="1"/>
              <a:t>emas</a:t>
            </a:r>
            <a:r>
              <a:rPr lang="en-US" sz="2800" dirty="0"/>
              <a:t>. </a:t>
            </a:r>
            <a:r>
              <a:rPr lang="en-US" sz="2800" dirty="0" err="1"/>
              <a:t>OOPdagi</a:t>
            </a:r>
            <a:r>
              <a:rPr lang="en-US" sz="2800" dirty="0"/>
              <a:t> </a:t>
            </a:r>
            <a:r>
              <a:rPr lang="en-US" sz="2800" dirty="0" err="1"/>
              <a:t>meros</a:t>
            </a:r>
            <a:r>
              <a:rPr lang="en-US" sz="2800" dirty="0"/>
              <a:t>, </a:t>
            </a:r>
            <a:r>
              <a:rPr lang="en-US" sz="2800" dirty="0" err="1"/>
              <a:t>tabiatan</a:t>
            </a:r>
            <a:r>
              <a:rPr lang="en-US" sz="2800" dirty="0"/>
              <a:t> </a:t>
            </a:r>
            <a:r>
              <a:rPr lang="en-US" sz="2800" dirty="0" err="1"/>
              <a:t>o‘xshash</a:t>
            </a:r>
            <a:r>
              <a:rPr lang="en-US" sz="2800" dirty="0"/>
              <a:t> </a:t>
            </a:r>
            <a:r>
              <a:rPr lang="en-US" sz="2800" dirty="0" err="1"/>
              <a:t>tizimlashtirish</a:t>
            </a:r>
            <a:r>
              <a:rPr lang="en-US" sz="2800" dirty="0"/>
              <a:t> </a:t>
            </a:r>
            <a:r>
              <a:rPr lang="en-US" sz="2800" dirty="0" err="1"/>
              <a:t>va</a:t>
            </a:r>
            <a:r>
              <a:rPr lang="en-US" sz="2800" dirty="0"/>
              <a:t> </a:t>
            </a:r>
            <a:r>
              <a:rPr lang="en-US" sz="2800" dirty="0" err="1"/>
              <a:t>tasniflashning</a:t>
            </a:r>
            <a:r>
              <a:rPr lang="en-US" sz="2800" dirty="0"/>
              <a:t> </a:t>
            </a:r>
            <a:r>
              <a:rPr lang="en-US" sz="2800" dirty="0" err="1"/>
              <a:t>analogidir</a:t>
            </a:r>
            <a:r>
              <a:rPr lang="en-US" sz="2800" dirty="0"/>
              <a:t>. </a:t>
            </a:r>
            <a:r>
              <a:rPr lang="en-US" sz="2800" dirty="0" err="1"/>
              <a:t>Barcha</a:t>
            </a:r>
            <a:r>
              <a:rPr lang="en-US" sz="2800" dirty="0"/>
              <a:t> </a:t>
            </a:r>
            <a:r>
              <a:rPr lang="en-US" sz="2800" dirty="0" err="1"/>
              <a:t>sutemizuvchilarning</a:t>
            </a:r>
            <a:r>
              <a:rPr lang="en-US" sz="2800" dirty="0"/>
              <a:t> </a:t>
            </a:r>
            <a:r>
              <a:rPr lang="en-US" sz="2800" dirty="0" err="1"/>
              <a:t>yuragi</a:t>
            </a:r>
            <a:r>
              <a:rPr lang="en-US" sz="2800" dirty="0"/>
              <a:t> </a:t>
            </a:r>
            <a:r>
              <a:rPr lang="en-US" sz="2800" dirty="0" err="1"/>
              <a:t>to‘rt</a:t>
            </a:r>
            <a:r>
              <a:rPr lang="en-US" sz="2800" dirty="0"/>
              <a:t> </a:t>
            </a:r>
            <a:r>
              <a:rPr lang="en-US" sz="2800" dirty="0" err="1"/>
              <a:t>kamerali</a:t>
            </a:r>
            <a:r>
              <a:rPr lang="en-US" sz="2800" dirty="0"/>
              <a:t>, </a:t>
            </a:r>
            <a:r>
              <a:rPr lang="en-US" sz="2800" dirty="0" err="1"/>
              <a:t>faqat</a:t>
            </a:r>
            <a:r>
              <a:rPr lang="en-US" sz="2800" dirty="0"/>
              <a:t> </a:t>
            </a:r>
            <a:r>
              <a:rPr lang="en-US" sz="2800" dirty="0" err="1"/>
              <a:t>karkidonlarning</a:t>
            </a:r>
            <a:r>
              <a:rPr lang="en-US" sz="2800" dirty="0"/>
              <a:t> </a:t>
            </a:r>
            <a:r>
              <a:rPr lang="en-US" sz="2800" dirty="0" err="1"/>
              <a:t>shoxi</a:t>
            </a:r>
            <a:r>
              <a:rPr lang="en-US" sz="2800" dirty="0"/>
              <a:t> bor.</a:t>
            </a:r>
          </a:p>
        </p:txBody>
      </p:sp>
      <p:sp>
        <p:nvSpPr>
          <p:cNvPr id="3" name="Объект 2">
            <a:extLst>
              <a:ext uri="{FF2B5EF4-FFF2-40B4-BE49-F238E27FC236}">
                <a16:creationId xmlns:a16="http://schemas.microsoft.com/office/drawing/2014/main" id="{DC90E5BD-6700-4D55-937A-1B47EA598D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51199010"/>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E6880D-733A-44B5-A546-ADE4F3D24F1B}"/>
              </a:ext>
            </a:extLst>
          </p:cNvPr>
          <p:cNvSpPr>
            <a:spLocks noGrp="1"/>
          </p:cNvSpPr>
          <p:nvPr>
            <p:ph type="title"/>
          </p:nvPr>
        </p:nvSpPr>
        <p:spPr>
          <a:xfrm>
            <a:off x="1131020" y="2132380"/>
            <a:ext cx="9404723" cy="1400530"/>
          </a:xfrm>
        </p:spPr>
        <p:txBody>
          <a:bodyPr/>
          <a:lstStyle/>
          <a:p>
            <a:r>
              <a:rPr lang="en-US" sz="3600" dirty="0" err="1"/>
              <a:t>Keling</a:t>
            </a:r>
            <a:r>
              <a:rPr lang="en-US" sz="3600" dirty="0"/>
              <a:t>, </a:t>
            </a:r>
            <a:r>
              <a:rPr lang="en-US" sz="3600" dirty="0" err="1"/>
              <a:t>dasturning</a:t>
            </a:r>
            <a:r>
              <a:rPr lang="en-US" sz="3600" dirty="0"/>
              <a:t> "</a:t>
            </a:r>
            <a:r>
              <a:rPr lang="en-US" sz="3600" dirty="0" err="1"/>
              <a:t>meros</a:t>
            </a:r>
            <a:r>
              <a:rPr lang="en-US" sz="3600" dirty="0"/>
              <a:t> </a:t>
            </a:r>
            <a:r>
              <a:rPr lang="en-US" sz="3600" dirty="0" err="1"/>
              <a:t>zanjiri</a:t>
            </a:r>
            <a:r>
              <a:rPr lang="en-US" sz="3600" dirty="0"/>
              <a:t>" </a:t>
            </a:r>
            <a:r>
              <a:rPr lang="en-US" sz="3600" dirty="0" err="1"/>
              <a:t>bilan</a:t>
            </a:r>
            <a:r>
              <a:rPr lang="en-US" sz="3600" dirty="0"/>
              <a:t> </a:t>
            </a:r>
            <a:r>
              <a:rPr lang="en-US" sz="3600" dirty="0" err="1"/>
              <a:t>variantini</a:t>
            </a:r>
            <a:r>
              <a:rPr lang="en-US" sz="3600" dirty="0"/>
              <a:t> </a:t>
            </a:r>
            <a:r>
              <a:rPr lang="en-US" sz="3600" dirty="0" err="1"/>
              <a:t>ko‘rib</a:t>
            </a:r>
            <a:r>
              <a:rPr lang="en-US" sz="3600" dirty="0"/>
              <a:t> </a:t>
            </a:r>
            <a:r>
              <a:rPr lang="en-US" sz="3600" dirty="0" err="1"/>
              <a:t>chiqaylik</a:t>
            </a:r>
            <a:r>
              <a:rPr lang="en-US" sz="3600" dirty="0"/>
              <a:t>. </a:t>
            </a:r>
            <a:r>
              <a:rPr lang="en-US" sz="3600" dirty="0" err="1"/>
              <a:t>Jadvalning</a:t>
            </a:r>
            <a:r>
              <a:rPr lang="en-US" sz="3600" dirty="0"/>
              <a:t> </a:t>
            </a:r>
            <a:r>
              <a:rPr lang="en-US" sz="3600" dirty="0" err="1"/>
              <a:t>bolasi</a:t>
            </a:r>
            <a:r>
              <a:rPr lang="en-US" sz="3600" dirty="0"/>
              <a:t> </a:t>
            </a:r>
            <a:r>
              <a:rPr lang="en-US" sz="3600" dirty="0" err="1"/>
              <a:t>bo‘lgan</a:t>
            </a:r>
            <a:r>
              <a:rPr lang="en-US" sz="3600" dirty="0"/>
              <a:t> </a:t>
            </a:r>
            <a:r>
              <a:rPr lang="en-US" sz="3600" dirty="0" err="1"/>
              <a:t>DeskTable</a:t>
            </a:r>
            <a:r>
              <a:rPr lang="en-US" sz="3600" dirty="0"/>
              <a:t> </a:t>
            </a:r>
            <a:r>
              <a:rPr lang="en-US" sz="3600" dirty="0" err="1"/>
              <a:t>sinfi</a:t>
            </a:r>
            <a:r>
              <a:rPr lang="en-US" sz="3600" dirty="0"/>
              <a:t> </a:t>
            </a:r>
            <a:r>
              <a:rPr lang="en-US" sz="3600" dirty="0" err="1"/>
              <a:t>o‘z</a:t>
            </a:r>
            <a:r>
              <a:rPr lang="en-US" sz="3600" dirty="0"/>
              <a:t> </a:t>
            </a:r>
            <a:r>
              <a:rPr lang="en-US" sz="3600" dirty="0" err="1"/>
              <a:t>navbatida</a:t>
            </a:r>
            <a:r>
              <a:rPr lang="en-US" sz="3600" dirty="0"/>
              <a:t> </a:t>
            </a:r>
            <a:r>
              <a:rPr lang="en-US" sz="3600" dirty="0" err="1"/>
              <a:t>ComputerTable</a:t>
            </a:r>
            <a:r>
              <a:rPr lang="en-US" sz="3600" dirty="0"/>
              <a:t> (</a:t>
            </a:r>
            <a:r>
              <a:rPr lang="en-US" sz="3600" dirty="0" err="1"/>
              <a:t>kompyuter</a:t>
            </a:r>
            <a:r>
              <a:rPr lang="en-US" sz="3600" dirty="0"/>
              <a:t> </a:t>
            </a:r>
            <a:r>
              <a:rPr lang="en-US" sz="3600" dirty="0" err="1"/>
              <a:t>jadvallari</a:t>
            </a:r>
            <a:r>
              <a:rPr lang="en-US" sz="3600" dirty="0"/>
              <a:t>) </a:t>
            </a:r>
            <a:r>
              <a:rPr lang="en-US" sz="3600" dirty="0" err="1"/>
              <a:t>ning</a:t>
            </a:r>
            <a:r>
              <a:rPr lang="en-US" sz="3600" dirty="0"/>
              <a:t> </a:t>
            </a:r>
            <a:r>
              <a:rPr lang="en-US" sz="3600" dirty="0" err="1"/>
              <a:t>ota-onasi</a:t>
            </a:r>
            <a:r>
              <a:rPr lang="en-US" sz="3600" dirty="0"/>
              <a:t> </a:t>
            </a:r>
            <a:r>
              <a:rPr lang="en-US" sz="3600" dirty="0" err="1"/>
              <a:t>bo‘lsin</a:t>
            </a:r>
            <a:r>
              <a:rPr lang="en-US" sz="3600" dirty="0"/>
              <a:t>:</a:t>
            </a:r>
            <a:br>
              <a:rPr lang="en-US" sz="3600" dirty="0"/>
            </a:br>
            <a:endParaRPr lang="en-US" sz="3600" dirty="0"/>
          </a:p>
        </p:txBody>
      </p:sp>
      <p:sp>
        <p:nvSpPr>
          <p:cNvPr id="3" name="Объект 2">
            <a:extLst>
              <a:ext uri="{FF2B5EF4-FFF2-40B4-BE49-F238E27FC236}">
                <a16:creationId xmlns:a16="http://schemas.microsoft.com/office/drawing/2014/main" id="{C141380B-1777-4D87-AFA5-9037466D5D46}"/>
              </a:ext>
            </a:extLst>
          </p:cNvPr>
          <p:cNvSpPr>
            <a:spLocks noGrp="1"/>
          </p:cNvSpPr>
          <p:nvPr>
            <p:ph idx="1"/>
          </p:nvPr>
        </p:nvSpPr>
        <p:spPr>
          <a:xfrm>
            <a:off x="1131020" y="488170"/>
            <a:ext cx="8096107" cy="1215939"/>
          </a:xfrm>
        </p:spPr>
        <p:txBody>
          <a:bodyPr>
            <a:normAutofit/>
          </a:bodyPr>
          <a:lstStyle/>
          <a:p>
            <a:pPr algn="ctr"/>
            <a:r>
              <a:rPr lang="en-US" sz="3600" b="1" dirty="0" err="1"/>
              <a:t>Superklass</a:t>
            </a:r>
            <a:r>
              <a:rPr lang="en-US" sz="3600" b="1" dirty="0"/>
              <a:t> </a:t>
            </a:r>
            <a:r>
              <a:rPr lang="en-US" sz="3600" b="1" dirty="0" err="1"/>
              <a:t>usulini</a:t>
            </a:r>
            <a:r>
              <a:rPr lang="en-US" sz="3600" b="1" dirty="0"/>
              <a:t> </a:t>
            </a:r>
            <a:r>
              <a:rPr lang="en-US" sz="3600" b="1" dirty="0" err="1"/>
              <a:t>to‘liq</a:t>
            </a:r>
            <a:r>
              <a:rPr lang="en-US" sz="3600" b="1" dirty="0"/>
              <a:t> </a:t>
            </a:r>
            <a:r>
              <a:rPr lang="en-US" sz="3600" b="1" dirty="0" err="1"/>
              <a:t>bekor</a:t>
            </a:r>
            <a:r>
              <a:rPr lang="en-US" sz="3600" b="1" dirty="0"/>
              <a:t> </a:t>
            </a:r>
            <a:r>
              <a:rPr lang="en-US" sz="3600" b="1" dirty="0" err="1"/>
              <a:t>qilish</a:t>
            </a:r>
            <a:endParaRPr lang="en-US" sz="3600" dirty="0"/>
          </a:p>
        </p:txBody>
      </p:sp>
    </p:spTree>
    <p:extLst>
      <p:ext uri="{BB962C8B-B14F-4D97-AF65-F5344CB8AC3E}">
        <p14:creationId xmlns:p14="http://schemas.microsoft.com/office/powerpoint/2010/main" val="3106174229"/>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6B68F0-4E18-452D-83EF-56EC6084CB6F}"/>
              </a:ext>
            </a:extLst>
          </p:cNvPr>
          <p:cNvSpPr>
            <a:spLocks noGrp="1"/>
          </p:cNvSpPr>
          <p:nvPr>
            <p:ph type="title"/>
          </p:nvPr>
        </p:nvSpPr>
        <p:spPr/>
        <p:txBody>
          <a:bodyPr/>
          <a:lstStyle/>
          <a:p>
            <a:r>
              <a:rPr lang="en-US" sz="2400" b="1" dirty="0"/>
              <a:t>class</a:t>
            </a:r>
            <a:r>
              <a:rPr lang="en-US" sz="2400" dirty="0"/>
              <a:t> Table:</a:t>
            </a:r>
            <a:br>
              <a:rPr lang="en-US" sz="2400" dirty="0"/>
            </a:br>
            <a:r>
              <a:rPr lang="en-US" sz="2400" dirty="0"/>
              <a:t>    </a:t>
            </a:r>
            <a:r>
              <a:rPr lang="en-US" sz="2400" b="1" dirty="0"/>
              <a:t>def</a:t>
            </a:r>
            <a:r>
              <a:rPr lang="en-US" sz="2400" dirty="0"/>
              <a:t> __</a:t>
            </a:r>
            <a:r>
              <a:rPr lang="en-US" sz="2400" dirty="0" err="1"/>
              <a:t>init</a:t>
            </a:r>
            <a:r>
              <a:rPr lang="en-US" sz="2400" dirty="0"/>
              <a:t>__(self, l, w, h):</a:t>
            </a:r>
            <a:br>
              <a:rPr lang="en-US" sz="2400" dirty="0"/>
            </a:br>
            <a:r>
              <a:rPr lang="en-US" sz="2400" dirty="0"/>
              <a:t>        </a:t>
            </a:r>
            <a:r>
              <a:rPr lang="en-US" sz="2400" dirty="0" err="1"/>
              <a:t>self.length</a:t>
            </a:r>
            <a:r>
              <a:rPr lang="en-US" sz="2400" dirty="0"/>
              <a:t> = l</a:t>
            </a:r>
            <a:br>
              <a:rPr lang="en-US" sz="2400" dirty="0"/>
            </a:br>
            <a:r>
              <a:rPr lang="en-US" sz="2400" dirty="0"/>
              <a:t>        </a:t>
            </a:r>
            <a:r>
              <a:rPr lang="en-US" sz="2400" dirty="0" err="1"/>
              <a:t>self.width</a:t>
            </a:r>
            <a:r>
              <a:rPr lang="en-US" sz="2400" dirty="0"/>
              <a:t> = w</a:t>
            </a:r>
            <a:br>
              <a:rPr lang="en-US" sz="2400" dirty="0"/>
            </a:br>
            <a:r>
              <a:rPr lang="en-US" sz="2400" dirty="0"/>
              <a:t>        </a:t>
            </a:r>
            <a:r>
              <a:rPr lang="en-US" sz="2400" dirty="0" err="1"/>
              <a:t>self.height</a:t>
            </a:r>
            <a:r>
              <a:rPr lang="en-US" sz="2400" dirty="0"/>
              <a:t> = h</a:t>
            </a:r>
            <a:br>
              <a:rPr lang="en-US" sz="2400" dirty="0"/>
            </a:br>
            <a:r>
              <a:rPr lang="en-US" sz="2400" dirty="0"/>
              <a:t>  </a:t>
            </a:r>
            <a:br>
              <a:rPr lang="en-US" sz="2400" dirty="0"/>
            </a:br>
            <a:r>
              <a:rPr lang="en-US" sz="2400" b="1" dirty="0"/>
              <a:t>class</a:t>
            </a:r>
            <a:r>
              <a:rPr lang="en-US" sz="2400" dirty="0"/>
              <a:t> </a:t>
            </a:r>
            <a:r>
              <a:rPr lang="en-US" sz="2400" dirty="0" err="1"/>
              <a:t>DeskTable</a:t>
            </a:r>
            <a:r>
              <a:rPr lang="en-US" sz="2400" dirty="0"/>
              <a:t>(Table):</a:t>
            </a:r>
            <a:br>
              <a:rPr lang="en-US" sz="2400" dirty="0"/>
            </a:br>
            <a:r>
              <a:rPr lang="en-US" sz="2400" dirty="0"/>
              <a:t>    </a:t>
            </a:r>
            <a:r>
              <a:rPr lang="en-US" sz="2400" b="1" dirty="0"/>
              <a:t>def</a:t>
            </a:r>
            <a:r>
              <a:rPr lang="en-US" sz="2400" dirty="0"/>
              <a:t> square(self):</a:t>
            </a:r>
            <a:br>
              <a:rPr lang="en-US" sz="2400" dirty="0"/>
            </a:br>
            <a:r>
              <a:rPr lang="en-US" sz="2400" dirty="0"/>
              <a:t>        </a:t>
            </a:r>
            <a:r>
              <a:rPr lang="en-US" sz="2400" b="1" dirty="0"/>
              <a:t>return</a:t>
            </a:r>
            <a:r>
              <a:rPr lang="en-US" sz="2400" dirty="0"/>
              <a:t> </a:t>
            </a:r>
            <a:r>
              <a:rPr lang="en-US" sz="2400" dirty="0" err="1"/>
              <a:t>self.width</a:t>
            </a:r>
            <a:r>
              <a:rPr lang="en-US" sz="2400" dirty="0"/>
              <a:t> * </a:t>
            </a:r>
            <a:r>
              <a:rPr lang="en-US" sz="2400" dirty="0" err="1"/>
              <a:t>self.length</a:t>
            </a:r>
            <a:br>
              <a:rPr lang="en-US" sz="2400" dirty="0"/>
            </a:br>
            <a:r>
              <a:rPr lang="en-US" sz="2400" dirty="0"/>
              <a:t> </a:t>
            </a:r>
            <a:br>
              <a:rPr lang="en-US" sz="2400" dirty="0"/>
            </a:br>
            <a:r>
              <a:rPr lang="en-US" sz="2400" b="1" dirty="0"/>
              <a:t>class</a:t>
            </a:r>
            <a:r>
              <a:rPr lang="en-US" sz="2400" dirty="0"/>
              <a:t> </a:t>
            </a:r>
            <a:r>
              <a:rPr lang="en-US" sz="2400" dirty="0" err="1"/>
              <a:t>ComputerTable</a:t>
            </a:r>
            <a:r>
              <a:rPr lang="en-US" sz="2400" dirty="0"/>
              <a:t>(</a:t>
            </a:r>
            <a:r>
              <a:rPr lang="en-US" sz="2400" dirty="0" err="1"/>
              <a:t>DeskTable</a:t>
            </a:r>
            <a:r>
              <a:rPr lang="en-US" sz="2400" dirty="0"/>
              <a:t>):</a:t>
            </a:r>
            <a:br>
              <a:rPr lang="en-US" sz="2400" dirty="0"/>
            </a:br>
            <a:r>
              <a:rPr lang="en-US" sz="2400" dirty="0"/>
              <a:t>    </a:t>
            </a:r>
            <a:r>
              <a:rPr lang="en-US" sz="2400" b="1" dirty="0"/>
              <a:t>def</a:t>
            </a:r>
            <a:r>
              <a:rPr lang="en-US" sz="2400" dirty="0"/>
              <a:t> square(self, monitor=0.0):</a:t>
            </a:r>
            <a:br>
              <a:rPr lang="en-US" sz="2400" dirty="0"/>
            </a:br>
            <a:r>
              <a:rPr lang="en-US" sz="2400" dirty="0"/>
              <a:t>      	  </a:t>
            </a:r>
            <a:r>
              <a:rPr lang="en-US" sz="2400" b="1" dirty="0"/>
              <a:t>return</a:t>
            </a:r>
            <a:r>
              <a:rPr lang="en-US" sz="2400" dirty="0"/>
              <a:t> </a:t>
            </a:r>
            <a:r>
              <a:rPr lang="en-US" sz="2400" dirty="0" err="1"/>
              <a:t>self.width</a:t>
            </a:r>
            <a:r>
              <a:rPr lang="en-US" sz="2400" dirty="0"/>
              <a:t> * </a:t>
            </a:r>
            <a:r>
              <a:rPr lang="en-US" sz="2400" dirty="0" err="1"/>
              <a:t>self.length</a:t>
            </a:r>
            <a:r>
              <a:rPr lang="en-US" sz="2400" dirty="0"/>
              <a:t> - monitor</a:t>
            </a:r>
            <a:br>
              <a:rPr lang="en-US" sz="2400" dirty="0"/>
            </a:br>
            <a:r>
              <a:rPr lang="en-US" sz="2400" dirty="0"/>
              <a:t> </a:t>
            </a:r>
            <a:br>
              <a:rPr lang="en-US" sz="2400" dirty="0"/>
            </a:br>
            <a:r>
              <a:rPr lang="en-US" sz="2400" dirty="0"/>
              <a:t>    t3 = </a:t>
            </a:r>
            <a:r>
              <a:rPr lang="en-US" sz="2400" dirty="0" err="1"/>
              <a:t>ComputerTable</a:t>
            </a:r>
            <a:r>
              <a:rPr lang="en-US" sz="2400" dirty="0"/>
              <a:t>(0.8, 0.6, 0.7)</a:t>
            </a:r>
            <a:br>
              <a:rPr lang="en-US" sz="2400" dirty="0"/>
            </a:br>
            <a:r>
              <a:rPr lang="en-US" sz="2400" b="1" dirty="0"/>
              <a:t>print</a:t>
            </a:r>
            <a:r>
              <a:rPr lang="en-US" sz="2400" dirty="0"/>
              <a:t>(t3.square(0.3))  </a:t>
            </a:r>
            <a:r>
              <a:rPr lang="en-US" sz="2400" i="1" dirty="0"/>
              <a:t># </a:t>
            </a:r>
            <a:r>
              <a:rPr lang="en-US" sz="2400" i="1" dirty="0" err="1"/>
              <a:t>chiqish</a:t>
            </a:r>
            <a:r>
              <a:rPr lang="en-US" sz="2400" i="1" dirty="0"/>
              <a:t> : 0,18</a:t>
            </a:r>
            <a:r>
              <a:rPr lang="en-US" sz="2400" dirty="0"/>
              <a:t> </a:t>
            </a:r>
          </a:p>
        </p:txBody>
      </p:sp>
      <p:sp>
        <p:nvSpPr>
          <p:cNvPr id="3" name="Объект 2">
            <a:extLst>
              <a:ext uri="{FF2B5EF4-FFF2-40B4-BE49-F238E27FC236}">
                <a16:creationId xmlns:a16="http://schemas.microsoft.com/office/drawing/2014/main" id="{E27F7331-5C45-4368-BAE4-E6F456CC5A3C}"/>
              </a:ext>
            </a:extLst>
          </p:cNvPr>
          <p:cNvSpPr>
            <a:spLocks noGrp="1"/>
          </p:cNvSpPr>
          <p:nvPr>
            <p:ph idx="1"/>
          </p:nvPr>
        </p:nvSpPr>
        <p:spPr>
          <a:xfrm>
            <a:off x="1103312" y="5361709"/>
            <a:ext cx="8946541" cy="886690"/>
          </a:xfrm>
        </p:spPr>
        <p:txBody>
          <a:bodyPr/>
          <a:lstStyle/>
          <a:p>
            <a:endParaRPr lang="en-US" dirty="0"/>
          </a:p>
        </p:txBody>
      </p:sp>
    </p:spTree>
    <p:extLst>
      <p:ext uri="{BB962C8B-B14F-4D97-AF65-F5344CB8AC3E}">
        <p14:creationId xmlns:p14="http://schemas.microsoft.com/office/powerpoint/2010/main" val="184196765"/>
      </p:ext>
    </p:extLst>
  </p:cSld>
  <p:clrMapOvr>
    <a:masterClrMapping/>
  </p:clrMapOvr>
  <mc:AlternateContent xmlns:mc="http://schemas.openxmlformats.org/markup-compatibility/2006" xmlns:p14="http://schemas.microsoft.com/office/powerpoint/2010/main">
    <mc:Choice Requires="p14">
      <p:transition spd="slow" p14:dur="2400">
        <p14:revea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Ион">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Ион">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Ион">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73</TotalTime>
  <Words>2423</Words>
  <Application>Microsoft Office PowerPoint</Application>
  <PresentationFormat>Широкоэкранный</PresentationFormat>
  <Paragraphs>113</Paragraphs>
  <Slides>30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30</vt:i4>
      </vt:variant>
    </vt:vector>
  </HeadingPairs>
  <TitlesOfParts>
    <vt:vector size="36" baseType="lpstr">
      <vt:lpstr>Arial Unicode MS</vt:lpstr>
      <vt:lpstr>Arial</vt:lpstr>
      <vt:lpstr>Century Gothic</vt:lpstr>
      <vt:lpstr>Courier New</vt:lpstr>
      <vt:lpstr>Wingdings 3</vt:lpstr>
      <vt:lpstr>Ион</vt:lpstr>
      <vt:lpstr>Mavzu: Pythonda merosxorlik tushunchasi .</vt:lpstr>
      <vt:lpstr>Reja:  </vt:lpstr>
      <vt:lpstr> Meros ob’ektga yo‘naltirilgan dasturlashning muhim qismidir. Qanday bo‘lmasin, biz bunga duch keldik, chunki ob’ektlar o‘z sinflarining atributlarini meros qilib oladi. Biroq, OOPda meros odatda sinflar va kichik sinflarga ega deb tushuniladi. Ular, shuningdek, super yoki superklasslar va sinflar, shuningdek, ota-onalar va bolalar sinflari deb ataladi. Bu erda merosning mohiyati ob’ektlarning sinflardan meros bo‘lishiga o‘xshaydi. Bolalar sinflari ota-ona sinflarining atributlarini meros qilib oladi, shuningdek, atributlarni bekor qilishi va o‘z atributlarini qo‘shishi mumkin. </vt:lpstr>
      <vt:lpstr>Ota-klass usullarini oddiy meros qilib olish </vt:lpstr>
      <vt:lpstr>Презентация PowerPoint</vt:lpstr>
      <vt:lpstr>Презентация PowerPoint</vt:lpstr>
      <vt:lpstr>Bunday holda, DeskTable sinfining o‘z konstruktori yo‘q, shuning uchun u uni ota-onadan meros qilib oladi. Ob’ektlarni yaratishda siz ikkala holatda ham argumentlarni topshirishingiz kerak. Ish stolini bo‘sh qavslar bilan chaqirishga urinish xatolikka olib keladi. Boshqa tomondan, yuqori sinf jadvalining misollari, ba’zi qarindoshliklarga ko‘ra, ularning pastki sinfining kvadrat usulini meros qilib olmaydi. Shu ma’noda, "ota-onalar va bolalar sinfi" atamasi mutlaqo to‘g‘ri emas. OOPdagi meros, tabiatan o‘xshash tizimlashtirish va tasniflashning analogidir. Barcha sutemizuvchilarning yuragi to‘rt kamerali, faqat karkidonlarning shoxi bor.</vt:lpstr>
      <vt:lpstr>Keling, dasturning "meros zanjiri" bilan variantini ko‘rib chiqaylik. Jadvalning bolasi bo‘lgan DeskTable sinfi o‘z navbatida ComputerTable (kompyuter jadvallari) ning ota-onasi bo‘lsin: </vt:lpstr>
      <vt:lpstr>class Table:     def __init__(self, l, w, h):         self.length = l         self.width = w         self.height = h    class DeskTable(Table):     def square(self):         return self.width * self.length   class ComputerTable(DeskTable):     def square(self, monitor=0.0):          return self.width * self.length - monitor       t3 = ComputerTable(0.8, 0.6, 0.7) print(t3.square(0.3))  # chiqish : 0,18 </vt:lpstr>
      <vt:lpstr>Siz allaqachon ob’ektni ishga tushirish bilan  tanishsiz __init__ . __new__Bunga qo‘shimcha ravishda, to‘g‘ridan-to‘g‘ri sinfning yangi nusxasini yaratadigan usul ham mavjud  . U o‘zining birinchi parametri sifatida sinfning o‘ziga havolani oladi: </vt:lpstr>
      <vt:lpstr>class SomeClass(object):     def __new__(cls):         print("new")         return super(SomeClass, cls).__new__(cls)       def __init__(self):         print("init")   obj = SomeClass(); # new # init </vt:lpstr>
      <vt:lpstr>       Ob’ekt funksiya sifatida Sinf ob’ekti standart funktsiyani taqlid qilishi mumkin, ya’ni agar xohlasa, uni parametrlar bilan "chaqirish" mumkin. Maxsus usul bu imkoniyat uchun javobgardir  __call__: </vt:lpstr>
      <vt:lpstr>Sinfning xususiyatlari</vt:lpstr>
      <vt:lpstr>Sinf ob’ektini yaratish. Umumiy shakl </vt:lpstr>
      <vt:lpstr>  Namuna ob’ektini yarating. Umumiy shakl Misol obyekti = tayinlash operatorining o‘ng tomonidagi sinf nomini chaqirish orqali yaratiladi . Har safar sinf nomi chaqirilganda, ushbu sinf ob’ektining yangi nusxasi yaratiladi. Namuna ob’ektini yaratishning umumiy shakli quyidagicha: Obj = ClassName() Bu yerga ·  Obj - bu ClassName nomli sinf ob’ekti tomonidan yaratilgan misol ob’ektining nomi. Yaratilgan Obj  misol ob’ekti o‘z nom maydoniga ega;  ·  ClassName - bu sinf bayonoti yordamida yaratilgan sinf ob’ektining nomi. </vt:lpstr>
      <vt:lpstr>Sinf ob’ektlarining xususiyatlari </vt:lpstr>
      <vt:lpstr>Vorislik obyektining asosiy xususiyatlari </vt:lpstr>
      <vt:lpstr>4.Dekoratorlar</vt:lpstr>
      <vt:lpstr>Презентация PowerPoint</vt:lpstr>
      <vt:lpstr>Birinchidan, dekorativ funksiyaning o‘zi aniqlanadi, bu holda bu select() deb ataladi. Parametr sifatida dekorator ushbu dekorativ qo‘llaniladigan funktsiyani oladi (bu holda, input_func parametri):   def select(input_func):         def output_func():               print("*****************")           input_func         print("*****************")     return output_func     # yangi funksiyani qaytaradi </vt:lpstr>
      <vt:lpstr>Bu holda dekoratorning natijasi mahalliy output_func funktsiyasi bo‘lib, unda input_func kiritish funktsiyasi chaqiriladi. Oddiylik uchun bu erda go‘zallik uchun input_func chaqiruvidan oldin va keyin "#" belgilar to‘plamini chop etamiz.   Keyinchalik, dekorator qo‘llaniladigan standart funktsiya aniqlanadi - bu holda konsolga satrni bosib chiqaradigan salom funktsiyasi:    @select   # tanlangan dekoratorni qo‘llang def hello():     print("Hello") </vt:lpstr>
      <vt:lpstr>Dekoratorni qo'llash uchun funktsiya ta'rifidan oldin @ belgisini va undan keyin dekorator nomini qo'ying. Ya'ni, bu holda, hello() funksiyasiga select() dekoratori qo'llaniladi. Keyin biz odatiy funktsiyani chaqiramiz:   salom()Ushbu funktsiyaga tanlash Natijada, biz quyidagi konsol chiqishini olamiz:   **************** Hello **************** Dekoratorda funksiya parametrlarini olish Dekorator funktsiyaga berilgan argumentlarni ushlab turishi mumkin: </vt:lpstr>
      <vt:lpstr># dekorator funktsiyasi ta’rifi def check(input_func):         def output_func(*args):          input_func(*args)          return output_func      # original funktsiya ta’rifi @check def print_person(name, age):     print(f"Name: {name}  Age: {age}")   # asl funksiyani chaqirish print_person("Tom", 38) </vt:lpstr>
      <vt:lpstr>Bu erda print_person() funksiyasi ikkita parametrni oladi: ism (ism) va yosh (yosh). Bu funksiya uchun check() dekoratori qo‘llaniladi.   Tekshirish dekoratori *args parametri sifatida qiymatlar to‘plamini oladigan mahalliy output_func() funktsiyasini qaytaradi - bular dekorativ qo‘llaniladigan asl funktsiyaga o‘tkaziladigan qiymatlardir. Ya’ni, bu holda *args ism va yosh parametrlarining qiymatlarini o‘z ichiga oladi. </vt:lpstr>
      <vt:lpstr>def check(input_func):         def output_func(*args):    Bu erda biz ushbu qiymatlarni asl funktsiyaga o‘tkazamiz:   input_func(*args) Natijada, bunda biz quyidagi konsol chiqishini olamiz Name: Tom  Age: 38  Lekin print_person funksiyasiga noto‘g‘ri qiymat o‘tkazilsa-chi, masalan, salbiy yosh? Dekoratorlarning afzalliklaridan biri shundaki, biz parametr qiymatlarini tekshirishimiz va kerak bo‘lganda o‘zgartirishimiz mumkin. </vt:lpstr>
      <vt:lpstr># dekorator funktsiyasi ta’rifi def check(input_func):         def output_func(*args):         name = args[0]         age = args[1         if age &lt; 0: age = 1              input_func(name, age     return output_func     # original funktsiya ta’rifi @check def print_person(name, age):     print(f"Name: {name}  Age: {age}")   # asl funksiyani chaqirish print_person("Tom", 38) print_person("Bob", -5) </vt:lpstr>
      <vt:lpstr>args aslida qiymatlar ro‘yxatini ifodalaydi va indekslardan foydalanib, biz parametr qiymatlarini pozitsiya bo‘yicha olishimiz va ular bilan biror narsa qilishimiz mumkin. Shunday qilib, bu erda, agar yosh qiymati 0 dan kichik bo‘lsa, biz uni 1 ga o‘rnatamiz. Keyin bu qiymatlarni funktsiya chaqiruviga o‘tkazamiz. Natijada biz quyidagi natijani olamiz:   Name: Tom  Age: 38 Name: Bob  Age: 1   Funktsiya natijasini olish Xuddi shunday, siz funktsiya natijasini olishingiz va kerak bo‘lganda uni o‘zgartirishingiz mumkin:   </vt:lpstr>
      <vt:lpstr># dekorator funktsiyasi ta’rifi def check(input_func):         def output_func(*args):         result = input_func(*args)           if result &lt; 0: result = 0            return result     return output_func   # original funktsiya ta’rifi @check def sum(a, b):     return a + b   # asl funksiyani chaqirish result1 = sum(10, 20) print(result1)          # 30   result2 = sum(10, -20) print(result2)          # 0 </vt:lpstr>
      <vt:lpstr>Bu yerda sum() funksiyasi aniqlanadi, bu raqamlar yig‘indisini qaytaradi. Tekshirish dekoratorida biz funktsiya natijasini tekshiramiz va soddaligi uchun u noldan kichik bo‘lsa, biz 0 ni qaytaramiz.   Dasturning konsol chiqishi: 30 0 </vt:lpstr>
      <vt:lpstr>E’tiboringiz uchun rahmat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Mavzu: Pythonda merosxorlik tushunchasi .</dc:title>
  <dc:creator>USER</dc:creator>
  <cp:lastModifiedBy>Sapayev Shavkat</cp:lastModifiedBy>
  <cp:revision>8</cp:revision>
  <dcterms:created xsi:type="dcterms:W3CDTF">2023-12-14T07:30:50Z</dcterms:created>
  <dcterms:modified xsi:type="dcterms:W3CDTF">2025-01-31T10:49:39Z</dcterms:modified>
</cp:coreProperties>
</file>