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3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36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1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10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9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6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46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8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7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65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44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43724-D2F8-435D-B4ED-80D5904EF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2D9F7B-A3A8-4144-AFD7-D69588155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74" y="2221944"/>
            <a:ext cx="10124660" cy="453003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996AF-94A4-4511-8E1F-4B8AABC0E398}"/>
              </a:ext>
            </a:extLst>
          </p:cNvPr>
          <p:cNvSpPr/>
          <p:nvPr/>
        </p:nvSpPr>
        <p:spPr>
          <a:xfrm>
            <a:off x="932688" y="484632"/>
            <a:ext cx="10561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751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A03948-7588-4E22-9DA8-63CF0090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15" y="161074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E’tiboringiz</a:t>
            </a:r>
            <a:r>
              <a:rPr lang="en-US" sz="6000" b="1" i="1" dirty="0">
                <a:latin typeface="Arial for UzDasIbora" panose="020B0604020202020204" pitchFamily="34" charset="0"/>
                <a:cs typeface="Arial for UzDasIbora" panose="020B0604020202020204" pitchFamily="34" charset="0"/>
              </a:rPr>
              <a:t> </a:t>
            </a: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uchun</a:t>
            </a:r>
            <a:r>
              <a:rPr lang="en-US" sz="6000" b="1" i="1" dirty="0">
                <a:latin typeface="Arial for UzDasIbora" panose="020B0604020202020204" pitchFamily="34" charset="0"/>
                <a:cs typeface="Arial for UzDasIbora" panose="020B0604020202020204" pitchFamily="34" charset="0"/>
              </a:rPr>
              <a:t> </a:t>
            </a: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rahmat</a:t>
            </a:r>
            <a:endParaRPr lang="ru-RU" sz="6000" b="1" i="1" dirty="0">
              <a:latin typeface="Arial for UzDasIbora" panose="020B0604020202020204" pitchFamily="34" charset="0"/>
              <a:cs typeface="Arial for UzDasIbor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8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E4D31-77C3-41F9-83A5-936897B6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40" y="262770"/>
            <a:ext cx="10563286" cy="9704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56CE9-23D0-4D8B-B71A-EE73DBF6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To‘plamlarni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3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55" y="-206063"/>
            <a:ext cx="10554574" cy="248562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8252" y="2395470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0" y="2279561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1790164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6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55" y="-206063"/>
            <a:ext cx="10554574" cy="248562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7179" y="2382593"/>
            <a:ext cx="3193960" cy="3657599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1" y="2395470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6413680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55" y="-206063"/>
            <a:ext cx="10554574" cy="248562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7179" y="2382593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1" y="2395470"/>
            <a:ext cx="3193960" cy="3657599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10093368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1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32F7-B711-430F-947B-29271E81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32" y="301752"/>
            <a:ext cx="10967472" cy="1299316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qiyinroq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toʻplam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argumentlarsiz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chaqirishingiz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D92789-4851-432E-B43E-C5C583150A45}"/>
              </a:ext>
            </a:extLst>
          </p:cNvPr>
          <p:cNvSpPr/>
          <p:nvPr/>
        </p:nvSpPr>
        <p:spPr>
          <a:xfrm>
            <a:off x="2714352" y="2365206"/>
            <a:ext cx="6630816" cy="419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12788">
              <a:tabLst>
                <a:tab pos="712788" algn="l"/>
              </a:tabLst>
            </a:pPr>
            <a:r>
              <a:rPr lang="en-US" sz="2400" dirty="0"/>
              <a:t># ani {}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ishga</a:t>
            </a:r>
            <a:r>
              <a:rPr lang="en-US" sz="2400" dirty="0"/>
              <a:t> </a:t>
            </a:r>
            <a:r>
              <a:rPr lang="en-US" sz="2400" dirty="0" err="1"/>
              <a:t>tushiring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a = {}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turini</a:t>
            </a:r>
            <a:r>
              <a:rPr lang="en-US" sz="2400" dirty="0"/>
              <a:t> </a:t>
            </a:r>
            <a:r>
              <a:rPr lang="en-US" sz="2400" dirty="0" err="1"/>
              <a:t>tekshiring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Chiqish</a:t>
            </a:r>
            <a:r>
              <a:rPr lang="en-US" sz="2400" dirty="0"/>
              <a:t>: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print(type(a))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set() </a:t>
            </a:r>
            <a:r>
              <a:rPr lang="en-US" sz="2400" dirty="0" err="1"/>
              <a:t>bilan</a:t>
            </a:r>
            <a:r>
              <a:rPr lang="en-US" sz="2400" dirty="0"/>
              <a:t> ani </a:t>
            </a:r>
            <a:r>
              <a:rPr lang="en-US" sz="2400" dirty="0" err="1"/>
              <a:t>ishga</a:t>
            </a:r>
            <a:r>
              <a:rPr lang="en-US" sz="2400" dirty="0"/>
              <a:t> </a:t>
            </a:r>
            <a:r>
              <a:rPr lang="en-US" sz="2400" dirty="0" err="1"/>
              <a:t>tushiring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a = set()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turini</a:t>
            </a:r>
            <a:r>
              <a:rPr lang="en-US" sz="2400" dirty="0"/>
              <a:t> </a:t>
            </a:r>
            <a:r>
              <a:rPr lang="en-US" sz="2400" dirty="0" err="1"/>
              <a:t>tekshiring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Chiqish</a:t>
            </a:r>
            <a:r>
              <a:rPr lang="en-US" sz="2400" dirty="0"/>
              <a:t> :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print(type(a))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369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61C5-A0A6-48C8-9155-07FCBC1C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To‘plamlarni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BF2D2-E406-489D-8F42-DFD6FF73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768958"/>
            <a:ext cx="9986663" cy="308984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sz="2800" dirty="0">
                <a:latin typeface="Clarendon Blk BT" panose="02040905050505020204" pitchFamily="18" charset="0"/>
              </a:rPr>
              <a:t>	</a:t>
            </a:r>
            <a:r>
              <a:rPr lang="en-US" sz="2800" dirty="0" err="1">
                <a:latin typeface="Clarendon Blk BT" panose="02040905050505020204" pitchFamily="18" charset="0"/>
              </a:rPr>
              <a:t>To‘plamlar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o‘zgarishi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Ammo </a:t>
            </a:r>
            <a:r>
              <a:rPr lang="en-US" sz="2800" dirty="0" err="1">
                <a:latin typeface="Clarendon Blk BT" panose="02040905050505020204" pitchFamily="18" charset="0"/>
              </a:rPr>
              <a:t>ulardagi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elementlar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tartibsiz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shuning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uchun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indekslash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mantiqiy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emas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Indekslash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kesish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orqali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siz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o‘rnatilgan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elementga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kira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olmaysiz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o‘zgartira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olmaysiz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Ko‘pchilik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ularni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qo‘llab-quvvatlamaydi</a:t>
            </a:r>
            <a:r>
              <a:rPr lang="en-US" sz="2800" dirty="0">
                <a:latin typeface="Clarendon Blk BT" panose="02040905050505020204" pitchFamily="18" charset="0"/>
              </a:rPr>
              <a:t>.</a:t>
            </a:r>
            <a:r>
              <a:rPr lang="en-US" sz="2800" dirty="0">
                <a:highlight>
                  <a:srgbClr val="0000FF"/>
                </a:highlight>
                <a:latin typeface="Clarendon Blk BT" panose="02040905050505020204" pitchFamily="18" charset="0"/>
              </a:rPr>
              <a:t> Add() </a:t>
            </a:r>
            <a:r>
              <a:rPr lang="en-US" sz="2800" dirty="0" err="1">
                <a:latin typeface="Clarendon Blk BT" panose="02040905050505020204" pitchFamily="18" charset="0"/>
              </a:rPr>
              <a:t>usuli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yordamida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bitta</a:t>
            </a:r>
            <a:r>
              <a:rPr lang="en-US" sz="2800" dirty="0">
                <a:latin typeface="Clarendon Blk BT" panose="02040905050505020204" pitchFamily="18" charset="0"/>
              </a:rPr>
              <a:t> element </a:t>
            </a:r>
            <a:r>
              <a:rPr lang="en-US" sz="2800" dirty="0" err="1">
                <a:latin typeface="Clarendon Blk BT" panose="02040905050505020204" pitchFamily="18" charset="0"/>
              </a:rPr>
              <a:t>va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>
                <a:highlight>
                  <a:srgbClr val="0000FF"/>
                </a:highlight>
                <a:latin typeface="Clarendon Blk BT" panose="02040905050505020204" pitchFamily="18" charset="0"/>
              </a:rPr>
              <a:t>update() </a:t>
            </a:r>
            <a:r>
              <a:rPr lang="en-US" sz="2800" dirty="0" err="1">
                <a:latin typeface="Clarendon Blk BT" panose="02040905050505020204" pitchFamily="18" charset="0"/>
              </a:rPr>
              <a:t>usuli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yordamida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bir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nechta</a:t>
            </a:r>
            <a:r>
              <a:rPr lang="en-US" sz="2800" dirty="0">
                <a:latin typeface="Clarendon Blk BT" panose="02040905050505020204" pitchFamily="18" charset="0"/>
              </a:rPr>
              <a:t> element </a:t>
            </a:r>
            <a:r>
              <a:rPr lang="en-US" sz="2800" dirty="0" err="1">
                <a:latin typeface="Clarendon Blk BT" panose="02040905050505020204" pitchFamily="18" charset="0"/>
              </a:rPr>
              <a:t>qo‘shishingiz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Argument </a:t>
            </a:r>
            <a:r>
              <a:rPr lang="en-US" sz="2800" dirty="0" err="1">
                <a:latin typeface="Clarendon Blk BT" panose="02040905050505020204" pitchFamily="18" charset="0"/>
              </a:rPr>
              <a:t>sifatida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kortejlar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ro‘yxatlar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satrlar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boshqa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to‘plamlarni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olishi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Barcha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hollarda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dublikat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qilish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emas</a:t>
            </a:r>
            <a:r>
              <a:rPr lang="en-US" sz="2800" dirty="0">
                <a:latin typeface="Clarendon Blk BT" panose="02040905050505020204" pitchFamily="18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4003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F435-0BD0-4C24-A542-DBFC8655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93" y="2513699"/>
            <a:ext cx="5064295" cy="2985953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6B5D76C-DD58-464C-8E72-5726D7702CE0}"/>
              </a:ext>
            </a:extLst>
          </p:cNvPr>
          <p:cNvSpPr/>
          <p:nvPr/>
        </p:nvSpPr>
        <p:spPr>
          <a:xfrm>
            <a:off x="701212" y="0"/>
            <a:ext cx="5850421" cy="68580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to‘plamimni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tushiring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{1,3}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agar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9-qatorni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olasiz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'set'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ob'ekti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indekslashni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qo‘llabquvvatlamaydi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element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{1, 2, 3}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my_set.add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print(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153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{1, 2, 3, 4}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([2,3,4]) print(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qoʻshing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oʻrnating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{1, 2, 3, 4, 5, 6, 8}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([4,5], {1,6,8}) print(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66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76411-AEFD-4CEB-ACB3-61C93BEB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001A741-5BBA-4C02-BF6A-12E2E0B5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255630"/>
            <a:ext cx="10058400" cy="45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9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1098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for UzDasIbora</vt:lpstr>
      <vt:lpstr>Century Gothic</vt:lpstr>
      <vt:lpstr>Clarendon Blk BT</vt:lpstr>
      <vt:lpstr>Times New Roman</vt:lpstr>
      <vt:lpstr>Wingdings 3</vt:lpstr>
      <vt:lpstr>Легкий дым</vt:lpstr>
      <vt:lpstr>Pythonda ro‘yxatlar to‘plami bilan ishlash .</vt:lpstr>
      <vt:lpstr>Reja:</vt:lpstr>
      <vt:lpstr>Презентация PowerPoint</vt:lpstr>
      <vt:lpstr>Презентация PowerPoint</vt:lpstr>
      <vt:lpstr>Презентация PowerPoint</vt:lpstr>
      <vt:lpstr>Bo‘sh to‘plamni yaratish qiyinroq. Bo‘sh jingalak qavslar {} bo‘sh Python lug‘atini yaratadi. Elementsiz toʻplam yaratish uchun set() funksiyasini argumentlarsiz chaqirishingiz kerak</vt:lpstr>
      <vt:lpstr>To‘plamlarni yaratish usullari</vt:lpstr>
      <vt:lpstr>Презентация PowerPoint</vt:lpstr>
      <vt:lpstr>Pythonda to‘plamlar bilan ishlash usullari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 ro‘yxatlar to‘plami bilan ishlash .</dc:title>
  <dc:creator>User10</dc:creator>
  <cp:lastModifiedBy>Sapayev Shavkat</cp:lastModifiedBy>
  <cp:revision>24</cp:revision>
  <dcterms:created xsi:type="dcterms:W3CDTF">2023-12-14T04:47:19Z</dcterms:created>
  <dcterms:modified xsi:type="dcterms:W3CDTF">2025-01-31T10:48:04Z</dcterms:modified>
</cp:coreProperties>
</file>